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
  </p:notesMasterIdLst>
  <p:handoutMasterIdLst>
    <p:handoutMasterId r:id="rId8"/>
  </p:handoutMasterIdLst>
  <p:sldIdLst>
    <p:sldId id="256" r:id="rId2"/>
    <p:sldId id="285" r:id="rId3"/>
    <p:sldId id="305" r:id="rId4"/>
    <p:sldId id="306" r:id="rId5"/>
    <p:sldId id="257"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Work Sans" panose="00000500000000000000" pitchFamily="2" charset="0"/>
      <p:regular r:id="rId13"/>
      <p:bold r:id="rId14"/>
      <p:italic r:id="rId15"/>
      <p:boldItalic r:id="rId16"/>
    </p:embeddedFont>
    <p:embeddedFont>
      <p:font typeface="Work Sans ExtraBold" panose="00000900000000000000" pitchFamily="2" charset="0"/>
      <p:bold r:id="rId17"/>
      <p:boldItalic r:id="rId18"/>
    </p:embeddedFont>
    <p:embeddedFont>
      <p:font typeface="Work Sans SemiBold" panose="00000700000000000000" pitchFamily="2" charset="0"/>
      <p:bold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19244-98CB-4069-9424-A22F3A6230AA}" v="10" dt="2021-06-22T07:15:53.053"/>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6517" autoAdjust="0"/>
  </p:normalViewPr>
  <p:slideViewPr>
    <p:cSldViewPr showGuides="1">
      <p:cViewPr varScale="1">
        <p:scale>
          <a:sx n="67" d="100"/>
          <a:sy n="67" d="100"/>
        </p:scale>
        <p:origin x="566" y="40"/>
      </p:cViewPr>
      <p:guideLst>
        <p:guide orient="horz" pos="1253"/>
        <p:guide orient="horz" pos="527"/>
        <p:guide orient="horz" pos="3657"/>
        <p:guide pos="483"/>
        <p:guide pos="7197"/>
        <p:guide pos="3840"/>
        <p:guide orient="horz" pos="2160"/>
      </p:guideLst>
    </p:cSldViewPr>
  </p:slideViewPr>
  <p:outlineViewPr>
    <p:cViewPr>
      <p:scale>
        <a:sx n="33" d="100"/>
        <a:sy n="33" d="100"/>
      </p:scale>
      <p:origin x="0" y="-28530"/>
    </p:cViewPr>
  </p:outlineViewPr>
  <p:notesTextViewPr>
    <p:cViewPr>
      <p:scale>
        <a:sx n="1" d="1"/>
        <a:sy n="1" d="1"/>
      </p:scale>
      <p:origin x="0" y="0"/>
    </p:cViewPr>
  </p:notesTextViewPr>
  <p:sorterViewPr>
    <p:cViewPr>
      <p:scale>
        <a:sx n="100" d="100"/>
        <a:sy n="100" d="100"/>
      </p:scale>
      <p:origin x="0" y="-873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onen Jaana" userId="99df9dd5-e0c7-4a08-959c-5a1ceebe6b64" providerId="ADAL" clId="{25A19244-98CB-4069-9424-A22F3A6230AA}"/>
    <pc:docChg chg="custSel modSld">
      <pc:chgData name="Halonen Jaana" userId="99df9dd5-e0c7-4a08-959c-5a1ceebe6b64" providerId="ADAL" clId="{25A19244-98CB-4069-9424-A22F3A6230AA}" dt="2021-06-22T07:16:35.948" v="251" actId="1036"/>
      <pc:docMkLst>
        <pc:docMk/>
      </pc:docMkLst>
      <pc:sldChg chg="modSp mod">
        <pc:chgData name="Halonen Jaana" userId="99df9dd5-e0c7-4a08-959c-5a1ceebe6b64" providerId="ADAL" clId="{25A19244-98CB-4069-9424-A22F3A6230AA}" dt="2021-06-22T06:53:23.092" v="6" actId="113"/>
        <pc:sldMkLst>
          <pc:docMk/>
          <pc:sldMk cId="3410450403" sldId="285"/>
        </pc:sldMkLst>
        <pc:spChg chg="mod">
          <ac:chgData name="Halonen Jaana" userId="99df9dd5-e0c7-4a08-959c-5a1ceebe6b64" providerId="ADAL" clId="{25A19244-98CB-4069-9424-A22F3A6230AA}" dt="2021-06-22T06:53:23.092" v="6" actId="113"/>
          <ac:spMkLst>
            <pc:docMk/>
            <pc:sldMk cId="3410450403" sldId="285"/>
            <ac:spMk id="388" creationId="{D44CC1B6-C911-4A90-AE1E-CEF62AECF705}"/>
          </ac:spMkLst>
        </pc:spChg>
      </pc:sldChg>
      <pc:sldChg chg="addSp modSp mod">
        <pc:chgData name="Halonen Jaana" userId="99df9dd5-e0c7-4a08-959c-5a1ceebe6b64" providerId="ADAL" clId="{25A19244-98CB-4069-9424-A22F3A6230AA}" dt="2021-06-22T07:16:35.948" v="251" actId="1036"/>
        <pc:sldMkLst>
          <pc:docMk/>
          <pc:sldMk cId="3443153556" sldId="305"/>
        </pc:sldMkLst>
        <pc:spChg chg="add mod">
          <ac:chgData name="Halonen Jaana" userId="99df9dd5-e0c7-4a08-959c-5a1ceebe6b64" providerId="ADAL" clId="{25A19244-98CB-4069-9424-A22F3A6230AA}" dt="2021-06-22T07:16:35.948" v="251" actId="1036"/>
          <ac:spMkLst>
            <pc:docMk/>
            <pc:sldMk cId="3443153556" sldId="305"/>
            <ac:spMk id="111" creationId="{3D5A7666-DC5B-4944-AF9A-68CC4DA0DBED}"/>
          </ac:spMkLst>
        </pc:spChg>
        <pc:graphicFrameChg chg="add mod modGraphic">
          <ac:chgData name="Halonen Jaana" userId="99df9dd5-e0c7-4a08-959c-5a1ceebe6b64" providerId="ADAL" clId="{25A19244-98CB-4069-9424-A22F3A6230AA}" dt="2021-06-22T07:16:35.948" v="251" actId="1036"/>
          <ac:graphicFrameMkLst>
            <pc:docMk/>
            <pc:sldMk cId="3443153556" sldId="305"/>
            <ac:graphicFrameMk id="5" creationId="{69364C93-17BD-473E-BF87-0AA3C0A8D146}"/>
          </ac:graphicFrameMkLst>
        </pc:graphicFrameChg>
      </pc:sldChg>
      <pc:sldChg chg="addSp modSp mod">
        <pc:chgData name="Halonen Jaana" userId="99df9dd5-e0c7-4a08-959c-5a1ceebe6b64" providerId="ADAL" clId="{25A19244-98CB-4069-9424-A22F3A6230AA}" dt="2021-06-22T07:13:39.435" v="242" actId="1038"/>
        <pc:sldMkLst>
          <pc:docMk/>
          <pc:sldMk cId="2401440059" sldId="306"/>
        </pc:sldMkLst>
        <pc:spChg chg="add mod">
          <ac:chgData name="Halonen Jaana" userId="99df9dd5-e0c7-4a08-959c-5a1ceebe6b64" providerId="ADAL" clId="{25A19244-98CB-4069-9424-A22F3A6230AA}" dt="2021-06-22T07:13:39.435" v="242" actId="1038"/>
          <ac:spMkLst>
            <pc:docMk/>
            <pc:sldMk cId="2401440059" sldId="306"/>
            <ac:spMk id="3" creationId="{CD562DC0-2C81-4A4A-96E8-570D7520290F}"/>
          </ac:spMkLst>
        </pc:spChg>
        <pc:spChg chg="add mod">
          <ac:chgData name="Halonen Jaana" userId="99df9dd5-e0c7-4a08-959c-5a1ceebe6b64" providerId="ADAL" clId="{25A19244-98CB-4069-9424-A22F3A6230AA}" dt="2021-06-22T07:13:39.435" v="242" actId="1038"/>
          <ac:spMkLst>
            <pc:docMk/>
            <pc:sldMk cId="2401440059" sldId="306"/>
            <ac:spMk id="118" creationId="{98A13D38-1A76-4ECA-8EDD-CD60CFC1C3AF}"/>
          </ac:spMkLst>
        </pc:spChg>
      </pc:sldChg>
    </pc:docChg>
  </pc:docChgLst>
  <pc:docChgLst>
    <pc:chgData name="Halonen Jaana" userId="99df9dd5-e0c7-4a08-959c-5a1ceebe6b64" providerId="ADAL" clId="{CD084768-0F2A-4A99-B241-EB8D0B44D1CD}"/>
    <pc:docChg chg="modSld">
      <pc:chgData name="Halonen Jaana" userId="99df9dd5-e0c7-4a08-959c-5a1ceebe6b64" providerId="ADAL" clId="{CD084768-0F2A-4A99-B241-EB8D0B44D1CD}" dt="2021-06-22T07:21:29.549" v="0" actId="6549"/>
      <pc:docMkLst>
        <pc:docMk/>
      </pc:docMkLst>
      <pc:sldChg chg="modSp mod">
        <pc:chgData name="Halonen Jaana" userId="99df9dd5-e0c7-4a08-959c-5a1ceebe6b64" providerId="ADAL" clId="{CD084768-0F2A-4A99-B241-EB8D0B44D1CD}" dt="2021-06-22T07:21:29.549" v="0" actId="6549"/>
        <pc:sldMkLst>
          <pc:docMk/>
          <pc:sldMk cId="2401440059" sldId="306"/>
        </pc:sldMkLst>
        <pc:spChg chg="mod">
          <ac:chgData name="Halonen Jaana" userId="99df9dd5-e0c7-4a08-959c-5a1ceebe6b64" providerId="ADAL" clId="{CD084768-0F2A-4A99-B241-EB8D0B44D1CD}" dt="2021-06-22T07:21:29.549" v="0" actId="6549"/>
          <ac:spMkLst>
            <pc:docMk/>
            <pc:sldMk cId="2401440059" sldId="306"/>
            <ac:spMk id="116" creationId="{C9E86FC1-311D-4B00-8A13-6CAA8DC182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22.6.2021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22.6.2021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22.6.2021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54A87E19-8C04-4D5C-9034-113E3A734C43}"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AD68CABA-EB03-4EF8-AF74-2AF1845764A7}"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DC31758-D6AF-4773-9754-B70452D6788C}"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5918B7E-B6F8-4789-A44C-228A8CD5AB6B}"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6D354A3-49B3-478C-AC83-629507BE13C2}"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97A03D-C024-448F-B337-EF507B974421}"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F0D0DC-FFCE-4535-B859-D79D48AC3E58}"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F2D588A9-004E-48C7-9249-D404E5931C69}"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22.6.2021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694459C7-B1FD-43B2-A1AF-1A902ACF93C5}"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C53BEB26-41D6-4026-B61D-A3E7E670F1AC}"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6A21A49A-E0EE-4A76-AD38-8443CE185D7D}"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C5BCE6-2D7A-4E96-B01D-446E7A06509F}"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461A66A4-CB0F-4FFB-A3F7-97A8406D58B6}"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EF816C-448D-4CAD-8E7D-3E87A3DFF3FB}"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75FD9048-5DEA-4497-B4EE-9C521DA934F6}" type="datetime1">
              <a:rPr lang="fi-FI" smtClean="0"/>
              <a:t>22.6.2021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6BE111E2-37B1-4109-A1BB-6B241DDDB9DB}" type="datetime1">
              <a:rPr lang="fi-FI" smtClean="0"/>
              <a:t>22.6.2021</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22.6.2021</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06119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5375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22.6.2021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22DBA17B-2728-4812-BD36-2D48D0819177}" type="datetime1">
              <a:rPr lang="fi-FI" smtClean="0"/>
              <a:t>22.6.2021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22.6.2021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C5E01554-BD96-489C-AC34-A7B4D28A369C}" type="datetime1">
              <a:rPr lang="fi-FI" noProof="0" smtClean="0"/>
              <a:t>22.6.2021</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A25D1783-9B67-47D5-BD56-9F174F4EAE56}" type="datetime1">
              <a:rPr lang="fi-FI" smtClean="0"/>
              <a:t>22.6.2021</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dirty="0"/>
              <a:t>Click to edit Master text styles</a:t>
            </a:r>
          </a:p>
          <a:p>
            <a:pPr lvl="1"/>
            <a:r>
              <a:rPr lang="fi-FI" noProof="0" dirty="0"/>
              <a:t>Second level</a:t>
            </a:r>
          </a:p>
          <a:p>
            <a:pPr lvl="2"/>
            <a:r>
              <a:rPr lang="fi-FI" noProof="0" dirty="0"/>
              <a:t>Third level</a:t>
            </a:r>
          </a:p>
          <a:p>
            <a:pPr lvl="5"/>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22.6.2021</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dirty="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untaliitto.fi/tilastot-ja-julkaisut/kaupunkien-ja-kuntien-lukumaarat-ja-vaestotiedot" TargetMode="External"/><Relationship Id="rId2" Type="http://schemas.openxmlformats.org/officeDocument/2006/relationships/hyperlink" Target="https://www.maanmittauslaitos.fi/kartat-ja-paikkatieto/kartat/tilaston-pohjakartat"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mailto:Jaana.Halonen@kuntaliitto.fi" TargetMode="Externa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6981-DB7D-408B-A77B-DEE3C02264DF}"/>
              </a:ext>
            </a:extLst>
          </p:cNvPr>
          <p:cNvSpPr>
            <a:spLocks noGrp="1"/>
          </p:cNvSpPr>
          <p:nvPr>
            <p:ph type="ctrTitle"/>
          </p:nvPr>
        </p:nvSpPr>
        <p:spPr/>
        <p:txBody>
          <a:bodyPr/>
          <a:lstStyle/>
          <a:p>
            <a:r>
              <a:rPr lang="fi-FI" dirty="0"/>
              <a:t>Kuntarajat sekä maakuntien ja hyvinvointialueiden rajat</a:t>
            </a:r>
          </a:p>
        </p:txBody>
      </p:sp>
      <p:sp>
        <p:nvSpPr>
          <p:cNvPr id="3" name="Subtitle 2">
            <a:extLst>
              <a:ext uri="{FF2B5EF4-FFF2-40B4-BE49-F238E27FC236}">
                <a16:creationId xmlns:a16="http://schemas.microsoft.com/office/drawing/2014/main" id="{6C40CD22-8F0A-4579-93DD-CE8E6692DBE8}"/>
              </a:ext>
            </a:extLst>
          </p:cNvPr>
          <p:cNvSpPr>
            <a:spLocks noGrp="1"/>
          </p:cNvSpPr>
          <p:nvPr>
            <p:ph type="subTitle" idx="1"/>
          </p:nvPr>
        </p:nvSpPr>
        <p:spPr/>
        <p:txBody>
          <a:bodyPr/>
          <a:lstStyle/>
          <a:p>
            <a:r>
              <a:rPr lang="fi-FI" dirty="0"/>
              <a:t>Muokattavat</a:t>
            </a:r>
          </a:p>
        </p:txBody>
      </p:sp>
      <p:sp>
        <p:nvSpPr>
          <p:cNvPr id="4" name="Text Placeholder 3">
            <a:extLst>
              <a:ext uri="{FF2B5EF4-FFF2-40B4-BE49-F238E27FC236}">
                <a16:creationId xmlns:a16="http://schemas.microsoft.com/office/drawing/2014/main" id="{DE8AB391-46A4-4F8E-BDA1-A381F1B8C89E}"/>
              </a:ext>
            </a:extLst>
          </p:cNvPr>
          <p:cNvSpPr>
            <a:spLocks noGrp="1"/>
          </p:cNvSpPr>
          <p:nvPr>
            <p:ph type="body" sz="quarter" idx="13"/>
          </p:nvPr>
        </p:nvSpPr>
        <p:spPr/>
        <p:txBody>
          <a:bodyPr/>
          <a:lstStyle/>
          <a:p>
            <a:r>
              <a:rPr lang="fi-FI" dirty="0"/>
              <a:t>Jaana Halonen</a:t>
            </a:r>
          </a:p>
        </p:txBody>
      </p:sp>
    </p:spTree>
    <p:extLst>
      <p:ext uri="{BB962C8B-B14F-4D97-AF65-F5344CB8AC3E}">
        <p14:creationId xmlns:p14="http://schemas.microsoft.com/office/powerpoint/2010/main" val="14703657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3E003C6-D384-406F-B2C2-14DA9B532971}"/>
              </a:ext>
            </a:extLst>
          </p:cNvPr>
          <p:cNvSpPr>
            <a:spLocks noGrp="1"/>
          </p:cNvSpPr>
          <p:nvPr>
            <p:ph type="sldNum" sz="quarter" idx="12"/>
          </p:nvPr>
        </p:nvSpPr>
        <p:spPr/>
        <p:txBody>
          <a:bodyPr/>
          <a:lstStyle/>
          <a:p>
            <a:fld id="{0861148C-697E-4B67-BDAA-872F34DF1106}" type="slidenum">
              <a:rPr lang="fi-FI" smtClean="0"/>
              <a:t>2</a:t>
            </a:fld>
            <a:endParaRPr lang="fi-FI"/>
          </a:p>
        </p:txBody>
      </p:sp>
      <p:sp>
        <p:nvSpPr>
          <p:cNvPr id="184" name="Freeform 6">
            <a:extLst>
              <a:ext uri="{FF2B5EF4-FFF2-40B4-BE49-F238E27FC236}">
                <a16:creationId xmlns:a16="http://schemas.microsoft.com/office/drawing/2014/main" id="{A6E71DB6-F9A2-451E-B3D1-6C9A81323D56}"/>
              </a:ext>
            </a:extLst>
          </p:cNvPr>
          <p:cNvSpPr>
            <a:spLocks/>
          </p:cNvSpPr>
          <p:nvPr/>
        </p:nvSpPr>
        <p:spPr bwMode="auto">
          <a:xfrm>
            <a:off x="7164388" y="4070350"/>
            <a:ext cx="390525" cy="312738"/>
          </a:xfrm>
          <a:custGeom>
            <a:avLst/>
            <a:gdLst>
              <a:gd name="T0" fmla="*/ 246 w 246"/>
              <a:gd name="T1" fmla="*/ 61 h 197"/>
              <a:gd name="T2" fmla="*/ 206 w 246"/>
              <a:gd name="T3" fmla="*/ 85 h 197"/>
              <a:gd name="T4" fmla="*/ 198 w 246"/>
              <a:gd name="T5" fmla="*/ 116 h 197"/>
              <a:gd name="T6" fmla="*/ 206 w 246"/>
              <a:gd name="T7" fmla="*/ 145 h 197"/>
              <a:gd name="T8" fmla="*/ 210 w 246"/>
              <a:gd name="T9" fmla="*/ 173 h 197"/>
              <a:gd name="T10" fmla="*/ 198 w 246"/>
              <a:gd name="T11" fmla="*/ 197 h 197"/>
              <a:gd name="T12" fmla="*/ 173 w 246"/>
              <a:gd name="T13" fmla="*/ 193 h 197"/>
              <a:gd name="T14" fmla="*/ 153 w 246"/>
              <a:gd name="T15" fmla="*/ 169 h 197"/>
              <a:gd name="T16" fmla="*/ 133 w 246"/>
              <a:gd name="T17" fmla="*/ 165 h 197"/>
              <a:gd name="T18" fmla="*/ 109 w 246"/>
              <a:gd name="T19" fmla="*/ 169 h 197"/>
              <a:gd name="T20" fmla="*/ 93 w 246"/>
              <a:gd name="T21" fmla="*/ 185 h 197"/>
              <a:gd name="T22" fmla="*/ 89 w 246"/>
              <a:gd name="T23" fmla="*/ 189 h 197"/>
              <a:gd name="T24" fmla="*/ 77 w 246"/>
              <a:gd name="T25" fmla="*/ 193 h 197"/>
              <a:gd name="T26" fmla="*/ 56 w 246"/>
              <a:gd name="T27" fmla="*/ 177 h 197"/>
              <a:gd name="T28" fmla="*/ 48 w 246"/>
              <a:gd name="T29" fmla="*/ 137 h 197"/>
              <a:gd name="T30" fmla="*/ 56 w 246"/>
              <a:gd name="T31" fmla="*/ 121 h 197"/>
              <a:gd name="T32" fmla="*/ 48 w 246"/>
              <a:gd name="T33" fmla="*/ 113 h 197"/>
              <a:gd name="T34" fmla="*/ 40 w 246"/>
              <a:gd name="T35" fmla="*/ 73 h 197"/>
              <a:gd name="T36" fmla="*/ 24 w 246"/>
              <a:gd name="T37" fmla="*/ 73 h 197"/>
              <a:gd name="T38" fmla="*/ 0 w 246"/>
              <a:gd name="T39" fmla="*/ 49 h 197"/>
              <a:gd name="T40" fmla="*/ 20 w 246"/>
              <a:gd name="T41" fmla="*/ 4 h 197"/>
              <a:gd name="T42" fmla="*/ 97 w 246"/>
              <a:gd name="T43" fmla="*/ 20 h 197"/>
              <a:gd name="T44" fmla="*/ 137 w 246"/>
              <a:gd name="T45" fmla="*/ 12 h 197"/>
              <a:gd name="T46" fmla="*/ 222 w 246"/>
              <a:gd name="T47" fmla="*/ 0 h 197"/>
              <a:gd name="T48" fmla="*/ 246 w 246"/>
              <a:gd name="T49" fmla="*/ 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197">
                <a:moveTo>
                  <a:pt x="246" y="61"/>
                </a:moveTo>
                <a:lnTo>
                  <a:pt x="206" y="85"/>
                </a:lnTo>
                <a:lnTo>
                  <a:pt x="198" y="116"/>
                </a:lnTo>
                <a:lnTo>
                  <a:pt x="206" y="145"/>
                </a:lnTo>
                <a:lnTo>
                  <a:pt x="210" y="173"/>
                </a:lnTo>
                <a:lnTo>
                  <a:pt x="198" y="197"/>
                </a:lnTo>
                <a:lnTo>
                  <a:pt x="173" y="193"/>
                </a:lnTo>
                <a:lnTo>
                  <a:pt x="153" y="169"/>
                </a:lnTo>
                <a:lnTo>
                  <a:pt x="133" y="165"/>
                </a:lnTo>
                <a:lnTo>
                  <a:pt x="109" y="169"/>
                </a:lnTo>
                <a:lnTo>
                  <a:pt x="93" y="185"/>
                </a:lnTo>
                <a:lnTo>
                  <a:pt x="89" y="189"/>
                </a:lnTo>
                <a:lnTo>
                  <a:pt x="77" y="193"/>
                </a:lnTo>
                <a:lnTo>
                  <a:pt x="56" y="177"/>
                </a:lnTo>
                <a:lnTo>
                  <a:pt x="48" y="137"/>
                </a:lnTo>
                <a:lnTo>
                  <a:pt x="56" y="121"/>
                </a:lnTo>
                <a:lnTo>
                  <a:pt x="48" y="113"/>
                </a:lnTo>
                <a:lnTo>
                  <a:pt x="40" y="73"/>
                </a:lnTo>
                <a:lnTo>
                  <a:pt x="24" y="73"/>
                </a:lnTo>
                <a:lnTo>
                  <a:pt x="0" y="49"/>
                </a:lnTo>
                <a:lnTo>
                  <a:pt x="20" y="4"/>
                </a:lnTo>
                <a:lnTo>
                  <a:pt x="97" y="20"/>
                </a:lnTo>
                <a:lnTo>
                  <a:pt x="137" y="12"/>
                </a:lnTo>
                <a:lnTo>
                  <a:pt x="222" y="0"/>
                </a:lnTo>
                <a:lnTo>
                  <a:pt x="246" y="6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5" name="Freeform 7">
            <a:extLst>
              <a:ext uri="{FF2B5EF4-FFF2-40B4-BE49-F238E27FC236}">
                <a16:creationId xmlns:a16="http://schemas.microsoft.com/office/drawing/2014/main" id="{2516FD88-ECF3-407D-A509-01BBF8C3011D}"/>
              </a:ext>
            </a:extLst>
          </p:cNvPr>
          <p:cNvSpPr>
            <a:spLocks/>
          </p:cNvSpPr>
          <p:nvPr/>
        </p:nvSpPr>
        <p:spPr bwMode="auto">
          <a:xfrm>
            <a:off x="7721600" y="4427538"/>
            <a:ext cx="339725" cy="488950"/>
          </a:xfrm>
          <a:custGeom>
            <a:avLst/>
            <a:gdLst>
              <a:gd name="T0" fmla="*/ 154 w 214"/>
              <a:gd name="T1" fmla="*/ 32 h 308"/>
              <a:gd name="T2" fmla="*/ 162 w 214"/>
              <a:gd name="T3" fmla="*/ 48 h 308"/>
              <a:gd name="T4" fmla="*/ 182 w 214"/>
              <a:gd name="T5" fmla="*/ 68 h 308"/>
              <a:gd name="T6" fmla="*/ 198 w 214"/>
              <a:gd name="T7" fmla="*/ 80 h 308"/>
              <a:gd name="T8" fmla="*/ 210 w 214"/>
              <a:gd name="T9" fmla="*/ 100 h 308"/>
              <a:gd name="T10" fmla="*/ 214 w 214"/>
              <a:gd name="T11" fmla="*/ 116 h 308"/>
              <a:gd name="T12" fmla="*/ 202 w 214"/>
              <a:gd name="T13" fmla="*/ 148 h 308"/>
              <a:gd name="T14" fmla="*/ 182 w 214"/>
              <a:gd name="T15" fmla="*/ 212 h 308"/>
              <a:gd name="T16" fmla="*/ 166 w 214"/>
              <a:gd name="T17" fmla="*/ 264 h 308"/>
              <a:gd name="T18" fmla="*/ 142 w 214"/>
              <a:gd name="T19" fmla="*/ 304 h 308"/>
              <a:gd name="T20" fmla="*/ 137 w 214"/>
              <a:gd name="T21" fmla="*/ 308 h 308"/>
              <a:gd name="T22" fmla="*/ 121 w 214"/>
              <a:gd name="T23" fmla="*/ 308 h 308"/>
              <a:gd name="T24" fmla="*/ 117 w 214"/>
              <a:gd name="T25" fmla="*/ 296 h 308"/>
              <a:gd name="T26" fmla="*/ 129 w 214"/>
              <a:gd name="T27" fmla="*/ 288 h 308"/>
              <a:gd name="T28" fmla="*/ 121 w 214"/>
              <a:gd name="T29" fmla="*/ 280 h 308"/>
              <a:gd name="T30" fmla="*/ 109 w 214"/>
              <a:gd name="T31" fmla="*/ 276 h 308"/>
              <a:gd name="T32" fmla="*/ 97 w 214"/>
              <a:gd name="T33" fmla="*/ 252 h 308"/>
              <a:gd name="T34" fmla="*/ 89 w 214"/>
              <a:gd name="T35" fmla="*/ 256 h 308"/>
              <a:gd name="T36" fmla="*/ 69 w 214"/>
              <a:gd name="T37" fmla="*/ 240 h 308"/>
              <a:gd name="T38" fmla="*/ 73 w 214"/>
              <a:gd name="T39" fmla="*/ 228 h 308"/>
              <a:gd name="T40" fmla="*/ 53 w 214"/>
              <a:gd name="T41" fmla="*/ 220 h 308"/>
              <a:gd name="T42" fmla="*/ 49 w 214"/>
              <a:gd name="T43" fmla="*/ 212 h 308"/>
              <a:gd name="T44" fmla="*/ 40 w 214"/>
              <a:gd name="T45" fmla="*/ 208 h 308"/>
              <a:gd name="T46" fmla="*/ 36 w 214"/>
              <a:gd name="T47" fmla="*/ 200 h 308"/>
              <a:gd name="T48" fmla="*/ 40 w 214"/>
              <a:gd name="T49" fmla="*/ 180 h 308"/>
              <a:gd name="T50" fmla="*/ 12 w 214"/>
              <a:gd name="T51" fmla="*/ 112 h 308"/>
              <a:gd name="T52" fmla="*/ 0 w 214"/>
              <a:gd name="T53" fmla="*/ 92 h 308"/>
              <a:gd name="T54" fmla="*/ 24 w 214"/>
              <a:gd name="T55" fmla="*/ 84 h 308"/>
              <a:gd name="T56" fmla="*/ 33 w 214"/>
              <a:gd name="T57" fmla="*/ 64 h 308"/>
              <a:gd name="T58" fmla="*/ 40 w 214"/>
              <a:gd name="T59" fmla="*/ 48 h 308"/>
              <a:gd name="T60" fmla="*/ 61 w 214"/>
              <a:gd name="T61" fmla="*/ 52 h 308"/>
              <a:gd name="T62" fmla="*/ 97 w 214"/>
              <a:gd name="T63" fmla="*/ 36 h 308"/>
              <a:gd name="T64" fmla="*/ 105 w 214"/>
              <a:gd name="T65" fmla="*/ 20 h 308"/>
              <a:gd name="T66" fmla="*/ 145 w 214"/>
              <a:gd name="T67" fmla="*/ 0 h 308"/>
              <a:gd name="T68" fmla="*/ 154 w 214"/>
              <a:gd name="T69" fmla="*/ 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08">
                <a:moveTo>
                  <a:pt x="154" y="32"/>
                </a:moveTo>
                <a:lnTo>
                  <a:pt x="162" y="48"/>
                </a:lnTo>
                <a:lnTo>
                  <a:pt x="182" y="68"/>
                </a:lnTo>
                <a:lnTo>
                  <a:pt x="198" y="80"/>
                </a:lnTo>
                <a:lnTo>
                  <a:pt x="210" y="100"/>
                </a:lnTo>
                <a:lnTo>
                  <a:pt x="214" y="116"/>
                </a:lnTo>
                <a:lnTo>
                  <a:pt x="202" y="148"/>
                </a:lnTo>
                <a:lnTo>
                  <a:pt x="182" y="212"/>
                </a:lnTo>
                <a:lnTo>
                  <a:pt x="166" y="264"/>
                </a:lnTo>
                <a:lnTo>
                  <a:pt x="142" y="304"/>
                </a:lnTo>
                <a:lnTo>
                  <a:pt x="137" y="308"/>
                </a:lnTo>
                <a:lnTo>
                  <a:pt x="121" y="308"/>
                </a:lnTo>
                <a:lnTo>
                  <a:pt x="117" y="296"/>
                </a:lnTo>
                <a:lnTo>
                  <a:pt x="129" y="288"/>
                </a:lnTo>
                <a:lnTo>
                  <a:pt x="121" y="280"/>
                </a:lnTo>
                <a:lnTo>
                  <a:pt x="109" y="276"/>
                </a:lnTo>
                <a:lnTo>
                  <a:pt x="97" y="252"/>
                </a:lnTo>
                <a:lnTo>
                  <a:pt x="89" y="256"/>
                </a:lnTo>
                <a:lnTo>
                  <a:pt x="69" y="240"/>
                </a:lnTo>
                <a:lnTo>
                  <a:pt x="73" y="228"/>
                </a:lnTo>
                <a:lnTo>
                  <a:pt x="53" y="220"/>
                </a:lnTo>
                <a:lnTo>
                  <a:pt x="49" y="212"/>
                </a:lnTo>
                <a:lnTo>
                  <a:pt x="40" y="208"/>
                </a:lnTo>
                <a:lnTo>
                  <a:pt x="36" y="200"/>
                </a:lnTo>
                <a:lnTo>
                  <a:pt x="40" y="180"/>
                </a:lnTo>
                <a:lnTo>
                  <a:pt x="12" y="112"/>
                </a:lnTo>
                <a:lnTo>
                  <a:pt x="0" y="92"/>
                </a:lnTo>
                <a:lnTo>
                  <a:pt x="24" y="84"/>
                </a:lnTo>
                <a:lnTo>
                  <a:pt x="33" y="64"/>
                </a:lnTo>
                <a:lnTo>
                  <a:pt x="40" y="48"/>
                </a:lnTo>
                <a:lnTo>
                  <a:pt x="61" y="52"/>
                </a:lnTo>
                <a:lnTo>
                  <a:pt x="97" y="36"/>
                </a:lnTo>
                <a:lnTo>
                  <a:pt x="105" y="20"/>
                </a:lnTo>
                <a:lnTo>
                  <a:pt x="145" y="0"/>
                </a:lnTo>
                <a:lnTo>
                  <a:pt x="154"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6" name="Freeform 8">
            <a:extLst>
              <a:ext uri="{FF2B5EF4-FFF2-40B4-BE49-F238E27FC236}">
                <a16:creationId xmlns:a16="http://schemas.microsoft.com/office/drawing/2014/main" id="{DDF7D964-F3CE-4B08-865E-F2964A445F3D}"/>
              </a:ext>
            </a:extLst>
          </p:cNvPr>
          <p:cNvSpPr>
            <a:spLocks/>
          </p:cNvSpPr>
          <p:nvPr/>
        </p:nvSpPr>
        <p:spPr bwMode="auto">
          <a:xfrm>
            <a:off x="7343775" y="4535488"/>
            <a:ext cx="204788" cy="234950"/>
          </a:xfrm>
          <a:custGeom>
            <a:avLst/>
            <a:gdLst>
              <a:gd name="T0" fmla="*/ 113 w 129"/>
              <a:gd name="T1" fmla="*/ 44 h 148"/>
              <a:gd name="T2" fmla="*/ 121 w 129"/>
              <a:gd name="T3" fmla="*/ 52 h 148"/>
              <a:gd name="T4" fmla="*/ 129 w 129"/>
              <a:gd name="T5" fmla="*/ 72 h 148"/>
              <a:gd name="T6" fmla="*/ 129 w 129"/>
              <a:gd name="T7" fmla="*/ 92 h 148"/>
              <a:gd name="T8" fmla="*/ 109 w 129"/>
              <a:gd name="T9" fmla="*/ 112 h 148"/>
              <a:gd name="T10" fmla="*/ 109 w 129"/>
              <a:gd name="T11" fmla="*/ 132 h 148"/>
              <a:gd name="T12" fmla="*/ 81 w 129"/>
              <a:gd name="T13" fmla="*/ 148 h 148"/>
              <a:gd name="T14" fmla="*/ 69 w 129"/>
              <a:gd name="T15" fmla="*/ 140 h 148"/>
              <a:gd name="T16" fmla="*/ 60 w 129"/>
              <a:gd name="T17" fmla="*/ 140 h 148"/>
              <a:gd name="T18" fmla="*/ 53 w 129"/>
              <a:gd name="T19" fmla="*/ 104 h 148"/>
              <a:gd name="T20" fmla="*/ 20 w 129"/>
              <a:gd name="T21" fmla="*/ 92 h 148"/>
              <a:gd name="T22" fmla="*/ 16 w 129"/>
              <a:gd name="T23" fmla="*/ 80 h 148"/>
              <a:gd name="T24" fmla="*/ 0 w 129"/>
              <a:gd name="T25" fmla="*/ 64 h 148"/>
              <a:gd name="T26" fmla="*/ 24 w 129"/>
              <a:gd name="T27" fmla="*/ 40 h 148"/>
              <a:gd name="T28" fmla="*/ 36 w 129"/>
              <a:gd name="T29" fmla="*/ 44 h 148"/>
              <a:gd name="T30" fmla="*/ 40 w 129"/>
              <a:gd name="T31" fmla="*/ 24 h 148"/>
              <a:gd name="T32" fmla="*/ 60 w 129"/>
              <a:gd name="T33" fmla="*/ 16 h 148"/>
              <a:gd name="T34" fmla="*/ 81 w 129"/>
              <a:gd name="T35" fmla="*/ 0 h 148"/>
              <a:gd name="T36" fmla="*/ 97 w 129"/>
              <a:gd name="T37" fmla="*/ 16 h 148"/>
              <a:gd name="T38" fmla="*/ 101 w 129"/>
              <a:gd name="T39" fmla="*/ 40 h 148"/>
              <a:gd name="T40" fmla="*/ 113 w 129"/>
              <a:gd name="T41"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48">
                <a:moveTo>
                  <a:pt x="113" y="44"/>
                </a:moveTo>
                <a:lnTo>
                  <a:pt x="121" y="52"/>
                </a:lnTo>
                <a:lnTo>
                  <a:pt x="129" y="72"/>
                </a:lnTo>
                <a:lnTo>
                  <a:pt x="129" y="92"/>
                </a:lnTo>
                <a:lnTo>
                  <a:pt x="109" y="112"/>
                </a:lnTo>
                <a:lnTo>
                  <a:pt x="109" y="132"/>
                </a:lnTo>
                <a:lnTo>
                  <a:pt x="81" y="148"/>
                </a:lnTo>
                <a:lnTo>
                  <a:pt x="69" y="140"/>
                </a:lnTo>
                <a:lnTo>
                  <a:pt x="60" y="140"/>
                </a:lnTo>
                <a:lnTo>
                  <a:pt x="53" y="104"/>
                </a:lnTo>
                <a:lnTo>
                  <a:pt x="20" y="92"/>
                </a:lnTo>
                <a:lnTo>
                  <a:pt x="16" y="80"/>
                </a:lnTo>
                <a:lnTo>
                  <a:pt x="0" y="64"/>
                </a:lnTo>
                <a:lnTo>
                  <a:pt x="24" y="40"/>
                </a:lnTo>
                <a:lnTo>
                  <a:pt x="36" y="44"/>
                </a:lnTo>
                <a:lnTo>
                  <a:pt x="40" y="24"/>
                </a:lnTo>
                <a:lnTo>
                  <a:pt x="60" y="16"/>
                </a:lnTo>
                <a:lnTo>
                  <a:pt x="81" y="0"/>
                </a:lnTo>
                <a:lnTo>
                  <a:pt x="97" y="16"/>
                </a:lnTo>
                <a:lnTo>
                  <a:pt x="101" y="40"/>
                </a:lnTo>
                <a:lnTo>
                  <a:pt x="113"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7" name="Freeform 9">
            <a:extLst>
              <a:ext uri="{FF2B5EF4-FFF2-40B4-BE49-F238E27FC236}">
                <a16:creationId xmlns:a16="http://schemas.microsoft.com/office/drawing/2014/main" id="{5FD6FC22-7BEA-4A10-8539-6C24F8724982}"/>
              </a:ext>
            </a:extLst>
          </p:cNvPr>
          <p:cNvSpPr>
            <a:spLocks/>
          </p:cNvSpPr>
          <p:nvPr/>
        </p:nvSpPr>
        <p:spPr bwMode="auto">
          <a:xfrm>
            <a:off x="7246938" y="4332288"/>
            <a:ext cx="327025" cy="273050"/>
          </a:xfrm>
          <a:custGeom>
            <a:avLst/>
            <a:gdLst>
              <a:gd name="T0" fmla="*/ 146 w 206"/>
              <a:gd name="T1" fmla="*/ 32 h 172"/>
              <a:gd name="T2" fmla="*/ 158 w 206"/>
              <a:gd name="T3" fmla="*/ 36 h 172"/>
              <a:gd name="T4" fmla="*/ 158 w 206"/>
              <a:gd name="T5" fmla="*/ 52 h 172"/>
              <a:gd name="T6" fmla="*/ 170 w 206"/>
              <a:gd name="T7" fmla="*/ 80 h 172"/>
              <a:gd name="T8" fmla="*/ 178 w 206"/>
              <a:gd name="T9" fmla="*/ 88 h 172"/>
              <a:gd name="T10" fmla="*/ 178 w 206"/>
              <a:gd name="T11" fmla="*/ 100 h 172"/>
              <a:gd name="T12" fmla="*/ 194 w 206"/>
              <a:gd name="T13" fmla="*/ 128 h 172"/>
              <a:gd name="T14" fmla="*/ 206 w 206"/>
              <a:gd name="T15" fmla="*/ 136 h 172"/>
              <a:gd name="T16" fmla="*/ 174 w 206"/>
              <a:gd name="T17" fmla="*/ 172 h 172"/>
              <a:gd name="T18" fmla="*/ 162 w 206"/>
              <a:gd name="T19" fmla="*/ 168 h 172"/>
              <a:gd name="T20" fmla="*/ 158 w 206"/>
              <a:gd name="T21" fmla="*/ 144 h 172"/>
              <a:gd name="T22" fmla="*/ 142 w 206"/>
              <a:gd name="T23" fmla="*/ 128 h 172"/>
              <a:gd name="T24" fmla="*/ 121 w 206"/>
              <a:gd name="T25" fmla="*/ 144 h 172"/>
              <a:gd name="T26" fmla="*/ 101 w 206"/>
              <a:gd name="T27" fmla="*/ 152 h 172"/>
              <a:gd name="T28" fmla="*/ 97 w 206"/>
              <a:gd name="T29" fmla="*/ 172 h 172"/>
              <a:gd name="T30" fmla="*/ 85 w 206"/>
              <a:gd name="T31" fmla="*/ 168 h 172"/>
              <a:gd name="T32" fmla="*/ 49 w 206"/>
              <a:gd name="T33" fmla="*/ 148 h 172"/>
              <a:gd name="T34" fmla="*/ 33 w 206"/>
              <a:gd name="T35" fmla="*/ 120 h 172"/>
              <a:gd name="T36" fmla="*/ 17 w 206"/>
              <a:gd name="T37" fmla="*/ 92 h 172"/>
              <a:gd name="T38" fmla="*/ 0 w 206"/>
              <a:gd name="T39" fmla="*/ 80 h 172"/>
              <a:gd name="T40" fmla="*/ 21 w 206"/>
              <a:gd name="T41" fmla="*/ 48 h 172"/>
              <a:gd name="T42" fmla="*/ 25 w 206"/>
              <a:gd name="T43" fmla="*/ 28 h 172"/>
              <a:gd name="T44" fmla="*/ 37 w 206"/>
              <a:gd name="T45" fmla="*/ 24 h 172"/>
              <a:gd name="T46" fmla="*/ 41 w 206"/>
              <a:gd name="T47" fmla="*/ 20 h 172"/>
              <a:gd name="T48" fmla="*/ 57 w 206"/>
              <a:gd name="T49" fmla="*/ 4 h 172"/>
              <a:gd name="T50" fmla="*/ 81 w 206"/>
              <a:gd name="T51" fmla="*/ 0 h 172"/>
              <a:gd name="T52" fmla="*/ 101 w 206"/>
              <a:gd name="T53" fmla="*/ 4 h 172"/>
              <a:gd name="T54" fmla="*/ 121 w 206"/>
              <a:gd name="T55" fmla="*/ 28 h 172"/>
              <a:gd name="T56" fmla="*/ 146 w 206"/>
              <a:gd name="T57"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72">
                <a:moveTo>
                  <a:pt x="146" y="32"/>
                </a:moveTo>
                <a:lnTo>
                  <a:pt x="158" y="36"/>
                </a:lnTo>
                <a:lnTo>
                  <a:pt x="158" y="52"/>
                </a:lnTo>
                <a:lnTo>
                  <a:pt x="170" y="80"/>
                </a:lnTo>
                <a:lnTo>
                  <a:pt x="178" y="88"/>
                </a:lnTo>
                <a:lnTo>
                  <a:pt x="178" y="100"/>
                </a:lnTo>
                <a:lnTo>
                  <a:pt x="194" y="128"/>
                </a:lnTo>
                <a:lnTo>
                  <a:pt x="206" y="136"/>
                </a:lnTo>
                <a:lnTo>
                  <a:pt x="174" y="172"/>
                </a:lnTo>
                <a:lnTo>
                  <a:pt x="162" y="168"/>
                </a:lnTo>
                <a:lnTo>
                  <a:pt x="158" y="144"/>
                </a:lnTo>
                <a:lnTo>
                  <a:pt x="142" y="128"/>
                </a:lnTo>
                <a:lnTo>
                  <a:pt x="121" y="144"/>
                </a:lnTo>
                <a:lnTo>
                  <a:pt x="101" y="152"/>
                </a:lnTo>
                <a:lnTo>
                  <a:pt x="97" y="172"/>
                </a:lnTo>
                <a:lnTo>
                  <a:pt x="85" y="168"/>
                </a:lnTo>
                <a:lnTo>
                  <a:pt x="49" y="148"/>
                </a:lnTo>
                <a:lnTo>
                  <a:pt x="33" y="120"/>
                </a:lnTo>
                <a:lnTo>
                  <a:pt x="17" y="92"/>
                </a:lnTo>
                <a:lnTo>
                  <a:pt x="0" y="80"/>
                </a:lnTo>
                <a:lnTo>
                  <a:pt x="21" y="48"/>
                </a:lnTo>
                <a:lnTo>
                  <a:pt x="25" y="28"/>
                </a:lnTo>
                <a:lnTo>
                  <a:pt x="37" y="24"/>
                </a:lnTo>
                <a:lnTo>
                  <a:pt x="41" y="20"/>
                </a:lnTo>
                <a:lnTo>
                  <a:pt x="57" y="4"/>
                </a:lnTo>
                <a:lnTo>
                  <a:pt x="81" y="0"/>
                </a:lnTo>
                <a:lnTo>
                  <a:pt x="101" y="4"/>
                </a:lnTo>
                <a:lnTo>
                  <a:pt x="121" y="28"/>
                </a:lnTo>
                <a:lnTo>
                  <a:pt x="146"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8" name="Freeform 10">
            <a:extLst>
              <a:ext uri="{FF2B5EF4-FFF2-40B4-BE49-F238E27FC236}">
                <a16:creationId xmlns:a16="http://schemas.microsoft.com/office/drawing/2014/main" id="{E7813B9C-DB75-4F33-9D13-6CB5995570BD}"/>
              </a:ext>
            </a:extLst>
          </p:cNvPr>
          <p:cNvSpPr>
            <a:spLocks/>
          </p:cNvSpPr>
          <p:nvPr/>
        </p:nvSpPr>
        <p:spPr bwMode="auto">
          <a:xfrm>
            <a:off x="7265988" y="4681538"/>
            <a:ext cx="187325" cy="171450"/>
          </a:xfrm>
          <a:custGeom>
            <a:avLst/>
            <a:gdLst>
              <a:gd name="T0" fmla="*/ 69 w 118"/>
              <a:gd name="T1" fmla="*/ 0 h 108"/>
              <a:gd name="T2" fmla="*/ 102 w 118"/>
              <a:gd name="T3" fmla="*/ 12 h 108"/>
              <a:gd name="T4" fmla="*/ 109 w 118"/>
              <a:gd name="T5" fmla="*/ 48 h 108"/>
              <a:gd name="T6" fmla="*/ 118 w 118"/>
              <a:gd name="T7" fmla="*/ 48 h 108"/>
              <a:gd name="T8" fmla="*/ 109 w 118"/>
              <a:gd name="T9" fmla="*/ 60 h 108"/>
              <a:gd name="T10" fmla="*/ 97 w 118"/>
              <a:gd name="T11" fmla="*/ 64 h 108"/>
              <a:gd name="T12" fmla="*/ 73 w 118"/>
              <a:gd name="T13" fmla="*/ 56 h 108"/>
              <a:gd name="T14" fmla="*/ 57 w 118"/>
              <a:gd name="T15" fmla="*/ 76 h 108"/>
              <a:gd name="T16" fmla="*/ 65 w 118"/>
              <a:gd name="T17" fmla="*/ 88 h 108"/>
              <a:gd name="T18" fmla="*/ 57 w 118"/>
              <a:gd name="T19" fmla="*/ 108 h 108"/>
              <a:gd name="T20" fmla="*/ 33 w 118"/>
              <a:gd name="T21" fmla="*/ 84 h 108"/>
              <a:gd name="T22" fmla="*/ 25 w 118"/>
              <a:gd name="T23" fmla="*/ 84 h 108"/>
              <a:gd name="T24" fmla="*/ 21 w 118"/>
              <a:gd name="T25" fmla="*/ 80 h 108"/>
              <a:gd name="T26" fmla="*/ 0 w 118"/>
              <a:gd name="T27" fmla="*/ 36 h 108"/>
              <a:gd name="T28" fmla="*/ 13 w 118"/>
              <a:gd name="T29" fmla="*/ 28 h 108"/>
              <a:gd name="T30" fmla="*/ 17 w 118"/>
              <a:gd name="T31" fmla="*/ 16 h 108"/>
              <a:gd name="T32" fmla="*/ 25 w 118"/>
              <a:gd name="T33" fmla="*/ 16 h 108"/>
              <a:gd name="T34" fmla="*/ 45 w 118"/>
              <a:gd name="T35" fmla="*/ 28 h 108"/>
              <a:gd name="T36" fmla="*/ 69 w 118"/>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08">
                <a:moveTo>
                  <a:pt x="69" y="0"/>
                </a:moveTo>
                <a:lnTo>
                  <a:pt x="102" y="12"/>
                </a:lnTo>
                <a:lnTo>
                  <a:pt x="109" y="48"/>
                </a:lnTo>
                <a:lnTo>
                  <a:pt x="118" y="48"/>
                </a:lnTo>
                <a:lnTo>
                  <a:pt x="109" y="60"/>
                </a:lnTo>
                <a:lnTo>
                  <a:pt x="97" y="64"/>
                </a:lnTo>
                <a:lnTo>
                  <a:pt x="73" y="56"/>
                </a:lnTo>
                <a:lnTo>
                  <a:pt x="57" y="76"/>
                </a:lnTo>
                <a:lnTo>
                  <a:pt x="65" y="88"/>
                </a:lnTo>
                <a:lnTo>
                  <a:pt x="57" y="108"/>
                </a:lnTo>
                <a:lnTo>
                  <a:pt x="33" y="84"/>
                </a:lnTo>
                <a:lnTo>
                  <a:pt x="25" y="84"/>
                </a:lnTo>
                <a:lnTo>
                  <a:pt x="21" y="80"/>
                </a:lnTo>
                <a:lnTo>
                  <a:pt x="0" y="36"/>
                </a:lnTo>
                <a:lnTo>
                  <a:pt x="13" y="28"/>
                </a:lnTo>
                <a:lnTo>
                  <a:pt x="17" y="16"/>
                </a:lnTo>
                <a:lnTo>
                  <a:pt x="25" y="16"/>
                </a:lnTo>
                <a:lnTo>
                  <a:pt x="45" y="28"/>
                </a:lnTo>
                <a:lnTo>
                  <a:pt x="6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9" name="Freeform 11">
            <a:extLst>
              <a:ext uri="{FF2B5EF4-FFF2-40B4-BE49-F238E27FC236}">
                <a16:creationId xmlns:a16="http://schemas.microsoft.com/office/drawing/2014/main" id="{60E61D67-D36F-460A-870D-A1FDD05167C7}"/>
              </a:ext>
            </a:extLst>
          </p:cNvPr>
          <p:cNvSpPr>
            <a:spLocks/>
          </p:cNvSpPr>
          <p:nvPr/>
        </p:nvSpPr>
        <p:spPr bwMode="auto">
          <a:xfrm>
            <a:off x="7478713" y="4140200"/>
            <a:ext cx="473075" cy="433388"/>
          </a:xfrm>
          <a:custGeom>
            <a:avLst/>
            <a:gdLst>
              <a:gd name="T0" fmla="*/ 84 w 298"/>
              <a:gd name="T1" fmla="*/ 0 h 273"/>
              <a:gd name="T2" fmla="*/ 89 w 298"/>
              <a:gd name="T3" fmla="*/ 8 h 273"/>
              <a:gd name="T4" fmla="*/ 137 w 298"/>
              <a:gd name="T5" fmla="*/ 60 h 273"/>
              <a:gd name="T6" fmla="*/ 153 w 298"/>
              <a:gd name="T7" fmla="*/ 72 h 273"/>
              <a:gd name="T8" fmla="*/ 169 w 298"/>
              <a:gd name="T9" fmla="*/ 97 h 273"/>
              <a:gd name="T10" fmla="*/ 177 w 298"/>
              <a:gd name="T11" fmla="*/ 105 h 273"/>
              <a:gd name="T12" fmla="*/ 198 w 298"/>
              <a:gd name="T13" fmla="*/ 113 h 273"/>
              <a:gd name="T14" fmla="*/ 202 w 298"/>
              <a:gd name="T15" fmla="*/ 113 h 273"/>
              <a:gd name="T16" fmla="*/ 242 w 298"/>
              <a:gd name="T17" fmla="*/ 133 h 273"/>
              <a:gd name="T18" fmla="*/ 266 w 298"/>
              <a:gd name="T19" fmla="*/ 161 h 273"/>
              <a:gd name="T20" fmla="*/ 290 w 298"/>
              <a:gd name="T21" fmla="*/ 173 h 273"/>
              <a:gd name="T22" fmla="*/ 298 w 298"/>
              <a:gd name="T23" fmla="*/ 181 h 273"/>
              <a:gd name="T24" fmla="*/ 258 w 298"/>
              <a:gd name="T25" fmla="*/ 201 h 273"/>
              <a:gd name="T26" fmla="*/ 250 w 298"/>
              <a:gd name="T27" fmla="*/ 217 h 273"/>
              <a:gd name="T28" fmla="*/ 214 w 298"/>
              <a:gd name="T29" fmla="*/ 233 h 273"/>
              <a:gd name="T30" fmla="*/ 193 w 298"/>
              <a:gd name="T31" fmla="*/ 229 h 273"/>
              <a:gd name="T32" fmla="*/ 186 w 298"/>
              <a:gd name="T33" fmla="*/ 245 h 273"/>
              <a:gd name="T34" fmla="*/ 177 w 298"/>
              <a:gd name="T35" fmla="*/ 265 h 273"/>
              <a:gd name="T36" fmla="*/ 153 w 298"/>
              <a:gd name="T37" fmla="*/ 273 h 273"/>
              <a:gd name="T38" fmla="*/ 145 w 298"/>
              <a:gd name="T39" fmla="*/ 261 h 273"/>
              <a:gd name="T40" fmla="*/ 97 w 298"/>
              <a:gd name="T41" fmla="*/ 261 h 273"/>
              <a:gd name="T42" fmla="*/ 84 w 298"/>
              <a:gd name="T43" fmla="*/ 273 h 273"/>
              <a:gd name="T44" fmla="*/ 68 w 298"/>
              <a:gd name="T45" fmla="*/ 253 h 273"/>
              <a:gd name="T46" fmla="*/ 60 w 298"/>
              <a:gd name="T47" fmla="*/ 257 h 273"/>
              <a:gd name="T48" fmla="*/ 48 w 298"/>
              <a:gd name="T49" fmla="*/ 249 h 273"/>
              <a:gd name="T50" fmla="*/ 32 w 298"/>
              <a:gd name="T51" fmla="*/ 221 h 273"/>
              <a:gd name="T52" fmla="*/ 32 w 298"/>
              <a:gd name="T53" fmla="*/ 209 h 273"/>
              <a:gd name="T54" fmla="*/ 24 w 298"/>
              <a:gd name="T55" fmla="*/ 201 h 273"/>
              <a:gd name="T56" fmla="*/ 12 w 298"/>
              <a:gd name="T57" fmla="*/ 173 h 273"/>
              <a:gd name="T58" fmla="*/ 12 w 298"/>
              <a:gd name="T59" fmla="*/ 157 h 273"/>
              <a:gd name="T60" fmla="*/ 0 w 298"/>
              <a:gd name="T61" fmla="*/ 153 h 273"/>
              <a:gd name="T62" fmla="*/ 12 w 298"/>
              <a:gd name="T63" fmla="*/ 129 h 273"/>
              <a:gd name="T64" fmla="*/ 8 w 298"/>
              <a:gd name="T65" fmla="*/ 101 h 273"/>
              <a:gd name="T66" fmla="*/ 0 w 298"/>
              <a:gd name="T67" fmla="*/ 72 h 273"/>
              <a:gd name="T68" fmla="*/ 8 w 298"/>
              <a:gd name="T69" fmla="*/ 41 h 273"/>
              <a:gd name="T70" fmla="*/ 48 w 298"/>
              <a:gd name="T71" fmla="*/ 17 h 273"/>
              <a:gd name="T72" fmla="*/ 64 w 298"/>
              <a:gd name="T73" fmla="*/ 0 h 273"/>
              <a:gd name="T74" fmla="*/ 84 w 298"/>
              <a:gd name="T7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273">
                <a:moveTo>
                  <a:pt x="84" y="0"/>
                </a:moveTo>
                <a:lnTo>
                  <a:pt x="89" y="8"/>
                </a:lnTo>
                <a:lnTo>
                  <a:pt x="137" y="60"/>
                </a:lnTo>
                <a:lnTo>
                  <a:pt x="153" y="72"/>
                </a:lnTo>
                <a:lnTo>
                  <a:pt x="169" y="97"/>
                </a:lnTo>
                <a:lnTo>
                  <a:pt x="177" y="105"/>
                </a:lnTo>
                <a:lnTo>
                  <a:pt x="198" y="113"/>
                </a:lnTo>
                <a:lnTo>
                  <a:pt x="202" y="113"/>
                </a:lnTo>
                <a:lnTo>
                  <a:pt x="242" y="133"/>
                </a:lnTo>
                <a:lnTo>
                  <a:pt x="266" y="161"/>
                </a:lnTo>
                <a:lnTo>
                  <a:pt x="290" y="173"/>
                </a:lnTo>
                <a:lnTo>
                  <a:pt x="298" y="181"/>
                </a:lnTo>
                <a:lnTo>
                  <a:pt x="258" y="201"/>
                </a:lnTo>
                <a:lnTo>
                  <a:pt x="250" y="217"/>
                </a:lnTo>
                <a:lnTo>
                  <a:pt x="214" y="233"/>
                </a:lnTo>
                <a:lnTo>
                  <a:pt x="193" y="229"/>
                </a:lnTo>
                <a:lnTo>
                  <a:pt x="186" y="245"/>
                </a:lnTo>
                <a:lnTo>
                  <a:pt x="177" y="265"/>
                </a:lnTo>
                <a:lnTo>
                  <a:pt x="153" y="273"/>
                </a:lnTo>
                <a:lnTo>
                  <a:pt x="145" y="261"/>
                </a:lnTo>
                <a:lnTo>
                  <a:pt x="97" y="261"/>
                </a:lnTo>
                <a:lnTo>
                  <a:pt x="84" y="273"/>
                </a:lnTo>
                <a:lnTo>
                  <a:pt x="68" y="253"/>
                </a:lnTo>
                <a:lnTo>
                  <a:pt x="60" y="257"/>
                </a:lnTo>
                <a:lnTo>
                  <a:pt x="48" y="249"/>
                </a:lnTo>
                <a:lnTo>
                  <a:pt x="32" y="221"/>
                </a:lnTo>
                <a:lnTo>
                  <a:pt x="32" y="209"/>
                </a:lnTo>
                <a:lnTo>
                  <a:pt x="24" y="201"/>
                </a:lnTo>
                <a:lnTo>
                  <a:pt x="12" y="173"/>
                </a:lnTo>
                <a:lnTo>
                  <a:pt x="12" y="157"/>
                </a:lnTo>
                <a:lnTo>
                  <a:pt x="0" y="153"/>
                </a:lnTo>
                <a:lnTo>
                  <a:pt x="12" y="129"/>
                </a:lnTo>
                <a:lnTo>
                  <a:pt x="8" y="101"/>
                </a:lnTo>
                <a:lnTo>
                  <a:pt x="0" y="72"/>
                </a:lnTo>
                <a:lnTo>
                  <a:pt x="8" y="41"/>
                </a:lnTo>
                <a:lnTo>
                  <a:pt x="48" y="17"/>
                </a:lnTo>
                <a:lnTo>
                  <a:pt x="64" y="0"/>
                </a:lnTo>
                <a:lnTo>
                  <a:pt x="8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0" name="Freeform 12">
            <a:extLst>
              <a:ext uri="{FF2B5EF4-FFF2-40B4-BE49-F238E27FC236}">
                <a16:creationId xmlns:a16="http://schemas.microsoft.com/office/drawing/2014/main" id="{583F0567-D1E9-4C83-9120-2F8BB8233B3A}"/>
              </a:ext>
            </a:extLst>
          </p:cNvPr>
          <p:cNvSpPr>
            <a:spLocks/>
          </p:cNvSpPr>
          <p:nvPr/>
        </p:nvSpPr>
        <p:spPr bwMode="auto">
          <a:xfrm>
            <a:off x="7356475" y="4745038"/>
            <a:ext cx="230188" cy="222250"/>
          </a:xfrm>
          <a:custGeom>
            <a:avLst/>
            <a:gdLst>
              <a:gd name="T0" fmla="*/ 101 w 145"/>
              <a:gd name="T1" fmla="*/ 0 h 140"/>
              <a:gd name="T2" fmla="*/ 113 w 145"/>
              <a:gd name="T3" fmla="*/ 32 h 140"/>
              <a:gd name="T4" fmla="*/ 109 w 145"/>
              <a:gd name="T5" fmla="*/ 48 h 140"/>
              <a:gd name="T6" fmla="*/ 141 w 145"/>
              <a:gd name="T7" fmla="*/ 72 h 140"/>
              <a:gd name="T8" fmla="*/ 145 w 145"/>
              <a:gd name="T9" fmla="*/ 116 h 140"/>
              <a:gd name="T10" fmla="*/ 121 w 145"/>
              <a:gd name="T11" fmla="*/ 140 h 140"/>
              <a:gd name="T12" fmla="*/ 105 w 145"/>
              <a:gd name="T13" fmla="*/ 124 h 140"/>
              <a:gd name="T14" fmla="*/ 65 w 145"/>
              <a:gd name="T15" fmla="*/ 132 h 140"/>
              <a:gd name="T16" fmla="*/ 48 w 145"/>
              <a:gd name="T17" fmla="*/ 124 h 140"/>
              <a:gd name="T18" fmla="*/ 36 w 145"/>
              <a:gd name="T19" fmla="*/ 128 h 140"/>
              <a:gd name="T20" fmla="*/ 24 w 145"/>
              <a:gd name="T21" fmla="*/ 120 h 140"/>
              <a:gd name="T22" fmla="*/ 28 w 145"/>
              <a:gd name="T23" fmla="*/ 100 h 140"/>
              <a:gd name="T24" fmla="*/ 4 w 145"/>
              <a:gd name="T25" fmla="*/ 84 h 140"/>
              <a:gd name="T26" fmla="*/ 8 w 145"/>
              <a:gd name="T27" fmla="*/ 76 h 140"/>
              <a:gd name="T28" fmla="*/ 0 w 145"/>
              <a:gd name="T29" fmla="*/ 68 h 140"/>
              <a:gd name="T30" fmla="*/ 8 w 145"/>
              <a:gd name="T31" fmla="*/ 48 h 140"/>
              <a:gd name="T32" fmla="*/ 0 w 145"/>
              <a:gd name="T33" fmla="*/ 36 h 140"/>
              <a:gd name="T34" fmla="*/ 16 w 145"/>
              <a:gd name="T35" fmla="*/ 16 h 140"/>
              <a:gd name="T36" fmla="*/ 40 w 145"/>
              <a:gd name="T37" fmla="*/ 24 h 140"/>
              <a:gd name="T38" fmla="*/ 52 w 145"/>
              <a:gd name="T39" fmla="*/ 20 h 140"/>
              <a:gd name="T40" fmla="*/ 61 w 145"/>
              <a:gd name="T41" fmla="*/ 8 h 140"/>
              <a:gd name="T42" fmla="*/ 73 w 145"/>
              <a:gd name="T43" fmla="*/ 16 h 140"/>
              <a:gd name="T44" fmla="*/ 101 w 145"/>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40">
                <a:moveTo>
                  <a:pt x="101" y="0"/>
                </a:moveTo>
                <a:lnTo>
                  <a:pt x="113" y="32"/>
                </a:lnTo>
                <a:lnTo>
                  <a:pt x="109" y="48"/>
                </a:lnTo>
                <a:lnTo>
                  <a:pt x="141" y="72"/>
                </a:lnTo>
                <a:lnTo>
                  <a:pt x="145" y="116"/>
                </a:lnTo>
                <a:lnTo>
                  <a:pt x="121" y="140"/>
                </a:lnTo>
                <a:lnTo>
                  <a:pt x="105" y="124"/>
                </a:lnTo>
                <a:lnTo>
                  <a:pt x="65" y="132"/>
                </a:lnTo>
                <a:lnTo>
                  <a:pt x="48" y="124"/>
                </a:lnTo>
                <a:lnTo>
                  <a:pt x="36" y="128"/>
                </a:lnTo>
                <a:lnTo>
                  <a:pt x="24" y="120"/>
                </a:lnTo>
                <a:lnTo>
                  <a:pt x="28" y="100"/>
                </a:lnTo>
                <a:lnTo>
                  <a:pt x="4" y="84"/>
                </a:lnTo>
                <a:lnTo>
                  <a:pt x="8" y="76"/>
                </a:lnTo>
                <a:lnTo>
                  <a:pt x="0" y="68"/>
                </a:lnTo>
                <a:lnTo>
                  <a:pt x="8" y="48"/>
                </a:lnTo>
                <a:lnTo>
                  <a:pt x="0" y="36"/>
                </a:lnTo>
                <a:lnTo>
                  <a:pt x="16" y="16"/>
                </a:lnTo>
                <a:lnTo>
                  <a:pt x="40" y="24"/>
                </a:lnTo>
                <a:lnTo>
                  <a:pt x="52" y="20"/>
                </a:lnTo>
                <a:lnTo>
                  <a:pt x="61" y="8"/>
                </a:lnTo>
                <a:lnTo>
                  <a:pt x="73" y="16"/>
                </a:lnTo>
                <a:lnTo>
                  <a:pt x="10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1" name="Freeform 13">
            <a:extLst>
              <a:ext uri="{FF2B5EF4-FFF2-40B4-BE49-F238E27FC236}">
                <a16:creationId xmlns:a16="http://schemas.microsoft.com/office/drawing/2014/main" id="{489368DB-E109-4EFE-8911-1FDD8741048E}"/>
              </a:ext>
            </a:extLst>
          </p:cNvPr>
          <p:cNvSpPr>
            <a:spLocks/>
          </p:cNvSpPr>
          <p:nvPr/>
        </p:nvSpPr>
        <p:spPr bwMode="auto">
          <a:xfrm>
            <a:off x="7094538" y="4148138"/>
            <a:ext cx="192088" cy="311150"/>
          </a:xfrm>
          <a:custGeom>
            <a:avLst/>
            <a:gdLst>
              <a:gd name="T0" fmla="*/ 44 w 121"/>
              <a:gd name="T1" fmla="*/ 0 h 196"/>
              <a:gd name="T2" fmla="*/ 68 w 121"/>
              <a:gd name="T3" fmla="*/ 24 h 196"/>
              <a:gd name="T4" fmla="*/ 84 w 121"/>
              <a:gd name="T5" fmla="*/ 24 h 196"/>
              <a:gd name="T6" fmla="*/ 92 w 121"/>
              <a:gd name="T7" fmla="*/ 64 h 196"/>
              <a:gd name="T8" fmla="*/ 100 w 121"/>
              <a:gd name="T9" fmla="*/ 72 h 196"/>
              <a:gd name="T10" fmla="*/ 92 w 121"/>
              <a:gd name="T11" fmla="*/ 88 h 196"/>
              <a:gd name="T12" fmla="*/ 100 w 121"/>
              <a:gd name="T13" fmla="*/ 128 h 196"/>
              <a:gd name="T14" fmla="*/ 121 w 121"/>
              <a:gd name="T15" fmla="*/ 144 h 196"/>
              <a:gd name="T16" fmla="*/ 117 w 121"/>
              <a:gd name="T17" fmla="*/ 164 h 196"/>
              <a:gd name="T18" fmla="*/ 96 w 121"/>
              <a:gd name="T19" fmla="*/ 196 h 196"/>
              <a:gd name="T20" fmla="*/ 68 w 121"/>
              <a:gd name="T21" fmla="*/ 180 h 196"/>
              <a:gd name="T22" fmla="*/ 60 w 121"/>
              <a:gd name="T23" fmla="*/ 144 h 196"/>
              <a:gd name="T24" fmla="*/ 56 w 121"/>
              <a:gd name="T25" fmla="*/ 144 h 196"/>
              <a:gd name="T26" fmla="*/ 52 w 121"/>
              <a:gd name="T27" fmla="*/ 164 h 196"/>
              <a:gd name="T28" fmla="*/ 40 w 121"/>
              <a:gd name="T29" fmla="*/ 160 h 196"/>
              <a:gd name="T30" fmla="*/ 40 w 121"/>
              <a:gd name="T31" fmla="*/ 148 h 196"/>
              <a:gd name="T32" fmla="*/ 8 w 121"/>
              <a:gd name="T33" fmla="*/ 132 h 196"/>
              <a:gd name="T34" fmla="*/ 8 w 121"/>
              <a:gd name="T35" fmla="*/ 124 h 196"/>
              <a:gd name="T36" fmla="*/ 8 w 121"/>
              <a:gd name="T37" fmla="*/ 116 h 196"/>
              <a:gd name="T38" fmla="*/ 16 w 121"/>
              <a:gd name="T39" fmla="*/ 104 h 196"/>
              <a:gd name="T40" fmla="*/ 0 w 121"/>
              <a:gd name="T41" fmla="*/ 80 h 196"/>
              <a:gd name="T42" fmla="*/ 0 w 121"/>
              <a:gd name="T43" fmla="*/ 60 h 196"/>
              <a:gd name="T44" fmla="*/ 4 w 121"/>
              <a:gd name="T45" fmla="*/ 40 h 196"/>
              <a:gd name="T46" fmla="*/ 20 w 121"/>
              <a:gd name="T47" fmla="*/ 15 h 196"/>
              <a:gd name="T48" fmla="*/ 32 w 121"/>
              <a:gd name="T49" fmla="*/ 31 h 196"/>
              <a:gd name="T50" fmla="*/ 44 w 121"/>
              <a:gd name="T5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196">
                <a:moveTo>
                  <a:pt x="44" y="0"/>
                </a:moveTo>
                <a:lnTo>
                  <a:pt x="68" y="24"/>
                </a:lnTo>
                <a:lnTo>
                  <a:pt x="84" y="24"/>
                </a:lnTo>
                <a:lnTo>
                  <a:pt x="92" y="64"/>
                </a:lnTo>
                <a:lnTo>
                  <a:pt x="100" y="72"/>
                </a:lnTo>
                <a:lnTo>
                  <a:pt x="92" y="88"/>
                </a:lnTo>
                <a:lnTo>
                  <a:pt x="100" y="128"/>
                </a:lnTo>
                <a:lnTo>
                  <a:pt x="121" y="144"/>
                </a:lnTo>
                <a:lnTo>
                  <a:pt x="117" y="164"/>
                </a:lnTo>
                <a:lnTo>
                  <a:pt x="96" y="196"/>
                </a:lnTo>
                <a:lnTo>
                  <a:pt x="68" y="180"/>
                </a:lnTo>
                <a:lnTo>
                  <a:pt x="60" y="144"/>
                </a:lnTo>
                <a:lnTo>
                  <a:pt x="56" y="144"/>
                </a:lnTo>
                <a:lnTo>
                  <a:pt x="52" y="164"/>
                </a:lnTo>
                <a:lnTo>
                  <a:pt x="40" y="160"/>
                </a:lnTo>
                <a:lnTo>
                  <a:pt x="40" y="148"/>
                </a:lnTo>
                <a:lnTo>
                  <a:pt x="8" y="132"/>
                </a:lnTo>
                <a:lnTo>
                  <a:pt x="8" y="124"/>
                </a:lnTo>
                <a:lnTo>
                  <a:pt x="8" y="116"/>
                </a:lnTo>
                <a:lnTo>
                  <a:pt x="16" y="104"/>
                </a:lnTo>
                <a:lnTo>
                  <a:pt x="0" y="80"/>
                </a:lnTo>
                <a:lnTo>
                  <a:pt x="0" y="60"/>
                </a:lnTo>
                <a:lnTo>
                  <a:pt x="4" y="40"/>
                </a:lnTo>
                <a:lnTo>
                  <a:pt x="20" y="15"/>
                </a:lnTo>
                <a:lnTo>
                  <a:pt x="32" y="31"/>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2" name="Freeform 14">
            <a:extLst>
              <a:ext uri="{FF2B5EF4-FFF2-40B4-BE49-F238E27FC236}">
                <a16:creationId xmlns:a16="http://schemas.microsoft.com/office/drawing/2014/main" id="{F5153B64-DAA8-4549-9594-160DEDDB93B1}"/>
              </a:ext>
            </a:extLst>
          </p:cNvPr>
          <p:cNvSpPr>
            <a:spLocks/>
          </p:cNvSpPr>
          <p:nvPr/>
        </p:nvSpPr>
        <p:spPr bwMode="auto">
          <a:xfrm>
            <a:off x="7196138" y="4522788"/>
            <a:ext cx="185738" cy="203200"/>
          </a:xfrm>
          <a:custGeom>
            <a:avLst/>
            <a:gdLst>
              <a:gd name="T0" fmla="*/ 65 w 117"/>
              <a:gd name="T1" fmla="*/ 0 h 128"/>
              <a:gd name="T2" fmla="*/ 81 w 117"/>
              <a:gd name="T3" fmla="*/ 28 h 128"/>
              <a:gd name="T4" fmla="*/ 117 w 117"/>
              <a:gd name="T5" fmla="*/ 48 h 128"/>
              <a:gd name="T6" fmla="*/ 93 w 117"/>
              <a:gd name="T7" fmla="*/ 72 h 128"/>
              <a:gd name="T8" fmla="*/ 109 w 117"/>
              <a:gd name="T9" fmla="*/ 88 h 128"/>
              <a:gd name="T10" fmla="*/ 113 w 117"/>
              <a:gd name="T11" fmla="*/ 100 h 128"/>
              <a:gd name="T12" fmla="*/ 89 w 117"/>
              <a:gd name="T13" fmla="*/ 128 h 128"/>
              <a:gd name="T14" fmla="*/ 69 w 117"/>
              <a:gd name="T15" fmla="*/ 116 h 128"/>
              <a:gd name="T16" fmla="*/ 61 w 117"/>
              <a:gd name="T17" fmla="*/ 116 h 128"/>
              <a:gd name="T18" fmla="*/ 49 w 117"/>
              <a:gd name="T19" fmla="*/ 88 h 128"/>
              <a:gd name="T20" fmla="*/ 4 w 117"/>
              <a:gd name="T21" fmla="*/ 56 h 128"/>
              <a:gd name="T22" fmla="*/ 12 w 117"/>
              <a:gd name="T23" fmla="*/ 40 h 128"/>
              <a:gd name="T24" fmla="*/ 0 w 117"/>
              <a:gd name="T25" fmla="*/ 24 h 128"/>
              <a:gd name="T26" fmla="*/ 8 w 117"/>
              <a:gd name="T27" fmla="*/ 8 h 128"/>
              <a:gd name="T28" fmla="*/ 28 w 117"/>
              <a:gd name="T29" fmla="*/ 0 h 128"/>
              <a:gd name="T30" fmla="*/ 65 w 117"/>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8">
                <a:moveTo>
                  <a:pt x="65" y="0"/>
                </a:moveTo>
                <a:lnTo>
                  <a:pt x="81" y="28"/>
                </a:lnTo>
                <a:lnTo>
                  <a:pt x="117" y="48"/>
                </a:lnTo>
                <a:lnTo>
                  <a:pt x="93" y="72"/>
                </a:lnTo>
                <a:lnTo>
                  <a:pt x="109" y="88"/>
                </a:lnTo>
                <a:lnTo>
                  <a:pt x="113" y="100"/>
                </a:lnTo>
                <a:lnTo>
                  <a:pt x="89" y="128"/>
                </a:lnTo>
                <a:lnTo>
                  <a:pt x="69" y="116"/>
                </a:lnTo>
                <a:lnTo>
                  <a:pt x="61" y="116"/>
                </a:lnTo>
                <a:lnTo>
                  <a:pt x="49" y="88"/>
                </a:lnTo>
                <a:lnTo>
                  <a:pt x="4" y="56"/>
                </a:lnTo>
                <a:lnTo>
                  <a:pt x="12" y="40"/>
                </a:lnTo>
                <a:lnTo>
                  <a:pt x="0" y="24"/>
                </a:lnTo>
                <a:lnTo>
                  <a:pt x="8" y="8"/>
                </a:lnTo>
                <a:lnTo>
                  <a:pt x="28" y="0"/>
                </a:lnTo>
                <a:lnTo>
                  <a:pt x="6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3" name="Freeform 15">
            <a:extLst>
              <a:ext uri="{FF2B5EF4-FFF2-40B4-BE49-F238E27FC236}">
                <a16:creationId xmlns:a16="http://schemas.microsoft.com/office/drawing/2014/main" id="{1699A07E-9C42-4EF8-B807-8B446B95DD3E}"/>
              </a:ext>
            </a:extLst>
          </p:cNvPr>
          <p:cNvSpPr>
            <a:spLocks/>
          </p:cNvSpPr>
          <p:nvPr/>
        </p:nvSpPr>
        <p:spPr bwMode="auto">
          <a:xfrm>
            <a:off x="7516813" y="4541838"/>
            <a:ext cx="204788" cy="292100"/>
          </a:xfrm>
          <a:custGeom>
            <a:avLst/>
            <a:gdLst>
              <a:gd name="T0" fmla="*/ 36 w 129"/>
              <a:gd name="T1" fmla="*/ 4 h 184"/>
              <a:gd name="T2" fmla="*/ 44 w 129"/>
              <a:gd name="T3" fmla="*/ 0 h 184"/>
              <a:gd name="T4" fmla="*/ 60 w 129"/>
              <a:gd name="T5" fmla="*/ 20 h 184"/>
              <a:gd name="T6" fmla="*/ 69 w 129"/>
              <a:gd name="T7" fmla="*/ 36 h 184"/>
              <a:gd name="T8" fmla="*/ 65 w 129"/>
              <a:gd name="T9" fmla="*/ 72 h 184"/>
              <a:gd name="T10" fmla="*/ 81 w 129"/>
              <a:gd name="T11" fmla="*/ 96 h 184"/>
              <a:gd name="T12" fmla="*/ 89 w 129"/>
              <a:gd name="T13" fmla="*/ 116 h 184"/>
              <a:gd name="T14" fmla="*/ 113 w 129"/>
              <a:gd name="T15" fmla="*/ 124 h 184"/>
              <a:gd name="T16" fmla="*/ 129 w 129"/>
              <a:gd name="T17" fmla="*/ 156 h 184"/>
              <a:gd name="T18" fmla="*/ 125 w 129"/>
              <a:gd name="T19" fmla="*/ 164 h 184"/>
              <a:gd name="T20" fmla="*/ 109 w 129"/>
              <a:gd name="T21" fmla="*/ 156 h 184"/>
              <a:gd name="T22" fmla="*/ 73 w 129"/>
              <a:gd name="T23" fmla="*/ 184 h 184"/>
              <a:gd name="T24" fmla="*/ 60 w 129"/>
              <a:gd name="T25" fmla="*/ 168 h 184"/>
              <a:gd name="T26" fmla="*/ 12 w 129"/>
              <a:gd name="T27" fmla="*/ 160 h 184"/>
              <a:gd name="T28" fmla="*/ 0 w 129"/>
              <a:gd name="T29" fmla="*/ 128 h 184"/>
              <a:gd name="T30" fmla="*/ 0 w 129"/>
              <a:gd name="T31" fmla="*/ 108 h 184"/>
              <a:gd name="T32" fmla="*/ 20 w 129"/>
              <a:gd name="T33" fmla="*/ 88 h 184"/>
              <a:gd name="T34" fmla="*/ 20 w 129"/>
              <a:gd name="T35" fmla="*/ 68 h 184"/>
              <a:gd name="T36" fmla="*/ 12 w 129"/>
              <a:gd name="T37" fmla="*/ 48 h 184"/>
              <a:gd name="T38" fmla="*/ 4 w 129"/>
              <a:gd name="T39" fmla="*/ 40 h 184"/>
              <a:gd name="T40" fmla="*/ 36 w 129"/>
              <a:gd name="T41"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84">
                <a:moveTo>
                  <a:pt x="36" y="4"/>
                </a:moveTo>
                <a:lnTo>
                  <a:pt x="44" y="0"/>
                </a:lnTo>
                <a:lnTo>
                  <a:pt x="60" y="20"/>
                </a:lnTo>
                <a:lnTo>
                  <a:pt x="69" y="36"/>
                </a:lnTo>
                <a:lnTo>
                  <a:pt x="65" y="72"/>
                </a:lnTo>
                <a:lnTo>
                  <a:pt x="81" y="96"/>
                </a:lnTo>
                <a:lnTo>
                  <a:pt x="89" y="116"/>
                </a:lnTo>
                <a:lnTo>
                  <a:pt x="113" y="124"/>
                </a:lnTo>
                <a:lnTo>
                  <a:pt x="129" y="156"/>
                </a:lnTo>
                <a:lnTo>
                  <a:pt x="125" y="164"/>
                </a:lnTo>
                <a:lnTo>
                  <a:pt x="109" y="156"/>
                </a:lnTo>
                <a:lnTo>
                  <a:pt x="73" y="184"/>
                </a:lnTo>
                <a:lnTo>
                  <a:pt x="60" y="168"/>
                </a:lnTo>
                <a:lnTo>
                  <a:pt x="12" y="160"/>
                </a:lnTo>
                <a:lnTo>
                  <a:pt x="0" y="128"/>
                </a:lnTo>
                <a:lnTo>
                  <a:pt x="0" y="108"/>
                </a:lnTo>
                <a:lnTo>
                  <a:pt x="20" y="88"/>
                </a:lnTo>
                <a:lnTo>
                  <a:pt x="20" y="68"/>
                </a:lnTo>
                <a:lnTo>
                  <a:pt x="12" y="48"/>
                </a:lnTo>
                <a:lnTo>
                  <a:pt x="4" y="40"/>
                </a:lnTo>
                <a:lnTo>
                  <a:pt x="3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4" name="Freeform 16">
            <a:extLst>
              <a:ext uri="{FF2B5EF4-FFF2-40B4-BE49-F238E27FC236}">
                <a16:creationId xmlns:a16="http://schemas.microsoft.com/office/drawing/2014/main" id="{B895D853-E155-4B89-8B18-6A5FC98AD318}"/>
              </a:ext>
            </a:extLst>
          </p:cNvPr>
          <p:cNvSpPr>
            <a:spLocks/>
          </p:cNvSpPr>
          <p:nvPr/>
        </p:nvSpPr>
        <p:spPr bwMode="auto">
          <a:xfrm>
            <a:off x="7529513" y="4554538"/>
            <a:ext cx="409575" cy="450850"/>
          </a:xfrm>
          <a:custGeom>
            <a:avLst/>
            <a:gdLst>
              <a:gd name="T0" fmla="*/ 194 w 258"/>
              <a:gd name="T1" fmla="*/ 148 h 284"/>
              <a:gd name="T2" fmla="*/ 190 w 258"/>
              <a:gd name="T3" fmla="*/ 160 h 284"/>
              <a:gd name="T4" fmla="*/ 210 w 258"/>
              <a:gd name="T5" fmla="*/ 176 h 284"/>
              <a:gd name="T6" fmla="*/ 218 w 258"/>
              <a:gd name="T7" fmla="*/ 172 h 284"/>
              <a:gd name="T8" fmla="*/ 230 w 258"/>
              <a:gd name="T9" fmla="*/ 196 h 284"/>
              <a:gd name="T10" fmla="*/ 242 w 258"/>
              <a:gd name="T11" fmla="*/ 200 h 284"/>
              <a:gd name="T12" fmla="*/ 250 w 258"/>
              <a:gd name="T13" fmla="*/ 208 h 284"/>
              <a:gd name="T14" fmla="*/ 238 w 258"/>
              <a:gd name="T15" fmla="*/ 216 h 284"/>
              <a:gd name="T16" fmla="*/ 242 w 258"/>
              <a:gd name="T17" fmla="*/ 228 h 284"/>
              <a:gd name="T18" fmla="*/ 258 w 258"/>
              <a:gd name="T19" fmla="*/ 228 h 284"/>
              <a:gd name="T20" fmla="*/ 246 w 258"/>
              <a:gd name="T21" fmla="*/ 256 h 284"/>
              <a:gd name="T22" fmla="*/ 242 w 258"/>
              <a:gd name="T23" fmla="*/ 264 h 284"/>
              <a:gd name="T24" fmla="*/ 234 w 258"/>
              <a:gd name="T25" fmla="*/ 268 h 284"/>
              <a:gd name="T26" fmla="*/ 226 w 258"/>
              <a:gd name="T27" fmla="*/ 272 h 284"/>
              <a:gd name="T28" fmla="*/ 214 w 258"/>
              <a:gd name="T29" fmla="*/ 284 h 284"/>
              <a:gd name="T30" fmla="*/ 206 w 258"/>
              <a:gd name="T31" fmla="*/ 260 h 284"/>
              <a:gd name="T32" fmla="*/ 198 w 258"/>
              <a:gd name="T33" fmla="*/ 260 h 284"/>
              <a:gd name="T34" fmla="*/ 190 w 258"/>
              <a:gd name="T35" fmla="*/ 252 h 284"/>
              <a:gd name="T36" fmla="*/ 149 w 258"/>
              <a:gd name="T37" fmla="*/ 260 h 284"/>
              <a:gd name="T38" fmla="*/ 129 w 258"/>
              <a:gd name="T39" fmla="*/ 256 h 284"/>
              <a:gd name="T40" fmla="*/ 117 w 258"/>
              <a:gd name="T41" fmla="*/ 236 h 284"/>
              <a:gd name="T42" fmla="*/ 109 w 258"/>
              <a:gd name="T43" fmla="*/ 232 h 284"/>
              <a:gd name="T44" fmla="*/ 105 w 258"/>
              <a:gd name="T45" fmla="*/ 240 h 284"/>
              <a:gd name="T46" fmla="*/ 85 w 258"/>
              <a:gd name="T47" fmla="*/ 240 h 284"/>
              <a:gd name="T48" fmla="*/ 73 w 258"/>
              <a:gd name="T49" fmla="*/ 252 h 284"/>
              <a:gd name="T50" fmla="*/ 36 w 258"/>
              <a:gd name="T51" fmla="*/ 236 h 284"/>
              <a:gd name="T52" fmla="*/ 32 w 258"/>
              <a:gd name="T53" fmla="*/ 192 h 284"/>
              <a:gd name="T54" fmla="*/ 0 w 258"/>
              <a:gd name="T55" fmla="*/ 168 h 284"/>
              <a:gd name="T56" fmla="*/ 4 w 258"/>
              <a:gd name="T57" fmla="*/ 152 h 284"/>
              <a:gd name="T58" fmla="*/ 52 w 258"/>
              <a:gd name="T59" fmla="*/ 160 h 284"/>
              <a:gd name="T60" fmla="*/ 65 w 258"/>
              <a:gd name="T61" fmla="*/ 176 h 284"/>
              <a:gd name="T62" fmla="*/ 101 w 258"/>
              <a:gd name="T63" fmla="*/ 148 h 284"/>
              <a:gd name="T64" fmla="*/ 117 w 258"/>
              <a:gd name="T65" fmla="*/ 156 h 284"/>
              <a:gd name="T66" fmla="*/ 121 w 258"/>
              <a:gd name="T67" fmla="*/ 148 h 284"/>
              <a:gd name="T68" fmla="*/ 105 w 258"/>
              <a:gd name="T69" fmla="*/ 116 h 284"/>
              <a:gd name="T70" fmla="*/ 81 w 258"/>
              <a:gd name="T71" fmla="*/ 108 h 284"/>
              <a:gd name="T72" fmla="*/ 73 w 258"/>
              <a:gd name="T73" fmla="*/ 88 h 284"/>
              <a:gd name="T74" fmla="*/ 57 w 258"/>
              <a:gd name="T75" fmla="*/ 64 h 284"/>
              <a:gd name="T76" fmla="*/ 61 w 258"/>
              <a:gd name="T77" fmla="*/ 28 h 284"/>
              <a:gd name="T78" fmla="*/ 52 w 258"/>
              <a:gd name="T79" fmla="*/ 12 h 284"/>
              <a:gd name="T80" fmla="*/ 65 w 258"/>
              <a:gd name="T81" fmla="*/ 0 h 284"/>
              <a:gd name="T82" fmla="*/ 113 w 258"/>
              <a:gd name="T83" fmla="*/ 0 h 284"/>
              <a:gd name="T84" fmla="*/ 121 w 258"/>
              <a:gd name="T85" fmla="*/ 12 h 284"/>
              <a:gd name="T86" fmla="*/ 133 w 258"/>
              <a:gd name="T87" fmla="*/ 32 h 284"/>
              <a:gd name="T88" fmla="*/ 161 w 258"/>
              <a:gd name="T89" fmla="*/ 100 h 284"/>
              <a:gd name="T90" fmla="*/ 157 w 258"/>
              <a:gd name="T91" fmla="*/ 120 h 284"/>
              <a:gd name="T92" fmla="*/ 161 w 258"/>
              <a:gd name="T93" fmla="*/ 128 h 284"/>
              <a:gd name="T94" fmla="*/ 170 w 258"/>
              <a:gd name="T95" fmla="*/ 132 h 284"/>
              <a:gd name="T96" fmla="*/ 174 w 258"/>
              <a:gd name="T97" fmla="*/ 140 h 284"/>
              <a:gd name="T98" fmla="*/ 194 w 258"/>
              <a:gd name="T99" fmla="*/ 14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8" h="284">
                <a:moveTo>
                  <a:pt x="194" y="148"/>
                </a:moveTo>
                <a:lnTo>
                  <a:pt x="190" y="160"/>
                </a:lnTo>
                <a:lnTo>
                  <a:pt x="210" y="176"/>
                </a:lnTo>
                <a:lnTo>
                  <a:pt x="218" y="172"/>
                </a:lnTo>
                <a:lnTo>
                  <a:pt x="230" y="196"/>
                </a:lnTo>
                <a:lnTo>
                  <a:pt x="242" y="200"/>
                </a:lnTo>
                <a:lnTo>
                  <a:pt x="250" y="208"/>
                </a:lnTo>
                <a:lnTo>
                  <a:pt x="238" y="216"/>
                </a:lnTo>
                <a:lnTo>
                  <a:pt x="242" y="228"/>
                </a:lnTo>
                <a:lnTo>
                  <a:pt x="258" y="228"/>
                </a:lnTo>
                <a:lnTo>
                  <a:pt x="246" y="256"/>
                </a:lnTo>
                <a:lnTo>
                  <a:pt x="242" y="264"/>
                </a:lnTo>
                <a:lnTo>
                  <a:pt x="234" y="268"/>
                </a:lnTo>
                <a:lnTo>
                  <a:pt x="226" y="272"/>
                </a:lnTo>
                <a:lnTo>
                  <a:pt x="214" y="284"/>
                </a:lnTo>
                <a:lnTo>
                  <a:pt x="206" y="260"/>
                </a:lnTo>
                <a:lnTo>
                  <a:pt x="198" y="260"/>
                </a:lnTo>
                <a:lnTo>
                  <a:pt x="190" y="252"/>
                </a:lnTo>
                <a:lnTo>
                  <a:pt x="149" y="260"/>
                </a:lnTo>
                <a:lnTo>
                  <a:pt x="129" y="256"/>
                </a:lnTo>
                <a:lnTo>
                  <a:pt x="117" y="236"/>
                </a:lnTo>
                <a:lnTo>
                  <a:pt x="109" y="232"/>
                </a:lnTo>
                <a:lnTo>
                  <a:pt x="105" y="240"/>
                </a:lnTo>
                <a:lnTo>
                  <a:pt x="85" y="240"/>
                </a:lnTo>
                <a:lnTo>
                  <a:pt x="73" y="252"/>
                </a:lnTo>
                <a:lnTo>
                  <a:pt x="36" y="236"/>
                </a:lnTo>
                <a:lnTo>
                  <a:pt x="32" y="192"/>
                </a:lnTo>
                <a:lnTo>
                  <a:pt x="0" y="168"/>
                </a:lnTo>
                <a:lnTo>
                  <a:pt x="4" y="152"/>
                </a:lnTo>
                <a:lnTo>
                  <a:pt x="52" y="160"/>
                </a:lnTo>
                <a:lnTo>
                  <a:pt x="65" y="176"/>
                </a:lnTo>
                <a:lnTo>
                  <a:pt x="101" y="148"/>
                </a:lnTo>
                <a:lnTo>
                  <a:pt x="117" y="156"/>
                </a:lnTo>
                <a:lnTo>
                  <a:pt x="121" y="148"/>
                </a:lnTo>
                <a:lnTo>
                  <a:pt x="105" y="116"/>
                </a:lnTo>
                <a:lnTo>
                  <a:pt x="81" y="108"/>
                </a:lnTo>
                <a:lnTo>
                  <a:pt x="73" y="88"/>
                </a:lnTo>
                <a:lnTo>
                  <a:pt x="57" y="64"/>
                </a:lnTo>
                <a:lnTo>
                  <a:pt x="61" y="28"/>
                </a:lnTo>
                <a:lnTo>
                  <a:pt x="52" y="12"/>
                </a:lnTo>
                <a:lnTo>
                  <a:pt x="65" y="0"/>
                </a:lnTo>
                <a:lnTo>
                  <a:pt x="113" y="0"/>
                </a:lnTo>
                <a:lnTo>
                  <a:pt x="121" y="12"/>
                </a:lnTo>
                <a:lnTo>
                  <a:pt x="133" y="32"/>
                </a:lnTo>
                <a:lnTo>
                  <a:pt x="161" y="100"/>
                </a:lnTo>
                <a:lnTo>
                  <a:pt x="157" y="120"/>
                </a:lnTo>
                <a:lnTo>
                  <a:pt x="161" y="128"/>
                </a:lnTo>
                <a:lnTo>
                  <a:pt x="170" y="132"/>
                </a:lnTo>
                <a:lnTo>
                  <a:pt x="174" y="140"/>
                </a:lnTo>
                <a:lnTo>
                  <a:pt x="194" y="1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5" name="Freeform 17">
            <a:extLst>
              <a:ext uri="{FF2B5EF4-FFF2-40B4-BE49-F238E27FC236}">
                <a16:creationId xmlns:a16="http://schemas.microsoft.com/office/drawing/2014/main" id="{2CC3FA46-46AF-4410-BC6F-375BC13E9E4A}"/>
              </a:ext>
            </a:extLst>
          </p:cNvPr>
          <p:cNvSpPr>
            <a:spLocks/>
          </p:cNvSpPr>
          <p:nvPr/>
        </p:nvSpPr>
        <p:spPr bwMode="auto">
          <a:xfrm>
            <a:off x="7645400" y="4922838"/>
            <a:ext cx="223838" cy="203200"/>
          </a:xfrm>
          <a:custGeom>
            <a:avLst/>
            <a:gdLst>
              <a:gd name="T0" fmla="*/ 36 w 141"/>
              <a:gd name="T1" fmla="*/ 0 h 128"/>
              <a:gd name="T2" fmla="*/ 44 w 141"/>
              <a:gd name="T3" fmla="*/ 4 h 128"/>
              <a:gd name="T4" fmla="*/ 56 w 141"/>
              <a:gd name="T5" fmla="*/ 24 h 128"/>
              <a:gd name="T6" fmla="*/ 76 w 141"/>
              <a:gd name="T7" fmla="*/ 28 h 128"/>
              <a:gd name="T8" fmla="*/ 117 w 141"/>
              <a:gd name="T9" fmla="*/ 20 h 128"/>
              <a:gd name="T10" fmla="*/ 125 w 141"/>
              <a:gd name="T11" fmla="*/ 28 h 128"/>
              <a:gd name="T12" fmla="*/ 133 w 141"/>
              <a:gd name="T13" fmla="*/ 28 h 128"/>
              <a:gd name="T14" fmla="*/ 141 w 141"/>
              <a:gd name="T15" fmla="*/ 52 h 128"/>
              <a:gd name="T16" fmla="*/ 141 w 141"/>
              <a:gd name="T17" fmla="*/ 60 h 128"/>
              <a:gd name="T18" fmla="*/ 129 w 141"/>
              <a:gd name="T19" fmla="*/ 72 h 128"/>
              <a:gd name="T20" fmla="*/ 121 w 141"/>
              <a:gd name="T21" fmla="*/ 80 h 128"/>
              <a:gd name="T22" fmla="*/ 113 w 141"/>
              <a:gd name="T23" fmla="*/ 92 h 128"/>
              <a:gd name="T24" fmla="*/ 101 w 141"/>
              <a:gd name="T25" fmla="*/ 113 h 128"/>
              <a:gd name="T26" fmla="*/ 93 w 141"/>
              <a:gd name="T27" fmla="*/ 128 h 128"/>
              <a:gd name="T28" fmla="*/ 76 w 141"/>
              <a:gd name="T29" fmla="*/ 120 h 128"/>
              <a:gd name="T30" fmla="*/ 72 w 141"/>
              <a:gd name="T31" fmla="*/ 108 h 128"/>
              <a:gd name="T32" fmla="*/ 48 w 141"/>
              <a:gd name="T33" fmla="*/ 104 h 128"/>
              <a:gd name="T34" fmla="*/ 40 w 141"/>
              <a:gd name="T35" fmla="*/ 68 h 128"/>
              <a:gd name="T36" fmla="*/ 16 w 141"/>
              <a:gd name="T37" fmla="*/ 64 h 128"/>
              <a:gd name="T38" fmla="*/ 4 w 141"/>
              <a:gd name="T39" fmla="*/ 68 h 128"/>
              <a:gd name="T40" fmla="*/ 0 w 141"/>
              <a:gd name="T41" fmla="*/ 48 h 128"/>
              <a:gd name="T42" fmla="*/ 8 w 141"/>
              <a:gd name="T43" fmla="*/ 40 h 128"/>
              <a:gd name="T44" fmla="*/ 0 w 141"/>
              <a:gd name="T45" fmla="*/ 20 h 128"/>
              <a:gd name="T46" fmla="*/ 12 w 141"/>
              <a:gd name="T47" fmla="*/ 8 h 128"/>
              <a:gd name="T48" fmla="*/ 32 w 141"/>
              <a:gd name="T49" fmla="*/ 8 h 128"/>
              <a:gd name="T50" fmla="*/ 36 w 141"/>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28">
                <a:moveTo>
                  <a:pt x="36" y="0"/>
                </a:moveTo>
                <a:lnTo>
                  <a:pt x="44" y="4"/>
                </a:lnTo>
                <a:lnTo>
                  <a:pt x="56" y="24"/>
                </a:lnTo>
                <a:lnTo>
                  <a:pt x="76" y="28"/>
                </a:lnTo>
                <a:lnTo>
                  <a:pt x="117" y="20"/>
                </a:lnTo>
                <a:lnTo>
                  <a:pt x="125" y="28"/>
                </a:lnTo>
                <a:lnTo>
                  <a:pt x="133" y="28"/>
                </a:lnTo>
                <a:lnTo>
                  <a:pt x="141" y="52"/>
                </a:lnTo>
                <a:lnTo>
                  <a:pt x="141" y="60"/>
                </a:lnTo>
                <a:lnTo>
                  <a:pt x="129" y="72"/>
                </a:lnTo>
                <a:lnTo>
                  <a:pt x="121" y="80"/>
                </a:lnTo>
                <a:lnTo>
                  <a:pt x="113" y="92"/>
                </a:lnTo>
                <a:lnTo>
                  <a:pt x="101" y="113"/>
                </a:lnTo>
                <a:lnTo>
                  <a:pt x="93" y="128"/>
                </a:lnTo>
                <a:lnTo>
                  <a:pt x="76" y="120"/>
                </a:lnTo>
                <a:lnTo>
                  <a:pt x="72" y="108"/>
                </a:lnTo>
                <a:lnTo>
                  <a:pt x="48" y="104"/>
                </a:lnTo>
                <a:lnTo>
                  <a:pt x="40" y="68"/>
                </a:lnTo>
                <a:lnTo>
                  <a:pt x="16" y="64"/>
                </a:lnTo>
                <a:lnTo>
                  <a:pt x="4" y="68"/>
                </a:lnTo>
                <a:lnTo>
                  <a:pt x="0" y="48"/>
                </a:lnTo>
                <a:lnTo>
                  <a:pt x="8" y="40"/>
                </a:lnTo>
                <a:lnTo>
                  <a:pt x="0" y="20"/>
                </a:lnTo>
                <a:lnTo>
                  <a:pt x="12" y="8"/>
                </a:lnTo>
                <a:lnTo>
                  <a:pt x="32" y="8"/>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6" name="Freeform 18">
            <a:extLst>
              <a:ext uri="{FF2B5EF4-FFF2-40B4-BE49-F238E27FC236}">
                <a16:creationId xmlns:a16="http://schemas.microsoft.com/office/drawing/2014/main" id="{BA112EAC-5C79-4E4C-9255-BBF51C9E7A2D}"/>
              </a:ext>
            </a:extLst>
          </p:cNvPr>
          <p:cNvSpPr>
            <a:spLocks/>
          </p:cNvSpPr>
          <p:nvPr/>
        </p:nvSpPr>
        <p:spPr bwMode="auto">
          <a:xfrm>
            <a:off x="7170738" y="5451475"/>
            <a:ext cx="288925" cy="234950"/>
          </a:xfrm>
          <a:custGeom>
            <a:avLst/>
            <a:gdLst>
              <a:gd name="T0" fmla="*/ 121 w 182"/>
              <a:gd name="T1" fmla="*/ 8 h 148"/>
              <a:gd name="T2" fmla="*/ 141 w 182"/>
              <a:gd name="T3" fmla="*/ 8 h 148"/>
              <a:gd name="T4" fmla="*/ 182 w 182"/>
              <a:gd name="T5" fmla="*/ 0 h 148"/>
              <a:gd name="T6" fmla="*/ 178 w 182"/>
              <a:gd name="T7" fmla="*/ 12 h 148"/>
              <a:gd name="T8" fmla="*/ 174 w 182"/>
              <a:gd name="T9" fmla="*/ 24 h 148"/>
              <a:gd name="T10" fmla="*/ 162 w 182"/>
              <a:gd name="T11" fmla="*/ 24 h 148"/>
              <a:gd name="T12" fmla="*/ 153 w 182"/>
              <a:gd name="T13" fmla="*/ 40 h 148"/>
              <a:gd name="T14" fmla="*/ 162 w 182"/>
              <a:gd name="T15" fmla="*/ 44 h 148"/>
              <a:gd name="T16" fmla="*/ 141 w 182"/>
              <a:gd name="T17" fmla="*/ 120 h 148"/>
              <a:gd name="T18" fmla="*/ 153 w 182"/>
              <a:gd name="T19" fmla="*/ 128 h 148"/>
              <a:gd name="T20" fmla="*/ 129 w 182"/>
              <a:gd name="T21" fmla="*/ 148 h 148"/>
              <a:gd name="T22" fmla="*/ 121 w 182"/>
              <a:gd name="T23" fmla="*/ 132 h 148"/>
              <a:gd name="T24" fmla="*/ 133 w 182"/>
              <a:gd name="T25" fmla="*/ 116 h 148"/>
              <a:gd name="T26" fmla="*/ 125 w 182"/>
              <a:gd name="T27" fmla="*/ 100 h 148"/>
              <a:gd name="T28" fmla="*/ 109 w 182"/>
              <a:gd name="T29" fmla="*/ 100 h 148"/>
              <a:gd name="T30" fmla="*/ 105 w 182"/>
              <a:gd name="T31" fmla="*/ 116 h 148"/>
              <a:gd name="T32" fmla="*/ 81 w 182"/>
              <a:gd name="T33" fmla="*/ 116 h 148"/>
              <a:gd name="T34" fmla="*/ 85 w 182"/>
              <a:gd name="T35" fmla="*/ 128 h 148"/>
              <a:gd name="T36" fmla="*/ 77 w 182"/>
              <a:gd name="T37" fmla="*/ 124 h 148"/>
              <a:gd name="T38" fmla="*/ 65 w 182"/>
              <a:gd name="T39" fmla="*/ 136 h 148"/>
              <a:gd name="T40" fmla="*/ 24 w 182"/>
              <a:gd name="T41" fmla="*/ 104 h 148"/>
              <a:gd name="T42" fmla="*/ 0 w 182"/>
              <a:gd name="T43" fmla="*/ 72 h 148"/>
              <a:gd name="T44" fmla="*/ 28 w 182"/>
              <a:gd name="T45" fmla="*/ 40 h 148"/>
              <a:gd name="T46" fmla="*/ 40 w 182"/>
              <a:gd name="T47" fmla="*/ 16 h 148"/>
              <a:gd name="T48" fmla="*/ 60 w 182"/>
              <a:gd name="T49" fmla="*/ 28 h 148"/>
              <a:gd name="T50" fmla="*/ 101 w 182"/>
              <a:gd name="T51" fmla="*/ 24 h 148"/>
              <a:gd name="T52" fmla="*/ 105 w 182"/>
              <a:gd name="T53" fmla="*/ 8 h 148"/>
              <a:gd name="T54" fmla="*/ 105 w 182"/>
              <a:gd name="T55" fmla="*/ 4 h 148"/>
              <a:gd name="T56" fmla="*/ 121 w 182"/>
              <a:gd name="T5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48">
                <a:moveTo>
                  <a:pt x="121" y="8"/>
                </a:moveTo>
                <a:lnTo>
                  <a:pt x="141" y="8"/>
                </a:lnTo>
                <a:lnTo>
                  <a:pt x="182" y="0"/>
                </a:lnTo>
                <a:lnTo>
                  <a:pt x="178" y="12"/>
                </a:lnTo>
                <a:lnTo>
                  <a:pt x="174" y="24"/>
                </a:lnTo>
                <a:lnTo>
                  <a:pt x="162" y="24"/>
                </a:lnTo>
                <a:lnTo>
                  <a:pt x="153" y="40"/>
                </a:lnTo>
                <a:lnTo>
                  <a:pt x="162" y="44"/>
                </a:lnTo>
                <a:lnTo>
                  <a:pt x="141" y="120"/>
                </a:lnTo>
                <a:lnTo>
                  <a:pt x="153" y="128"/>
                </a:lnTo>
                <a:lnTo>
                  <a:pt x="129" y="148"/>
                </a:lnTo>
                <a:lnTo>
                  <a:pt x="121" y="132"/>
                </a:lnTo>
                <a:lnTo>
                  <a:pt x="133" y="116"/>
                </a:lnTo>
                <a:lnTo>
                  <a:pt x="125" y="100"/>
                </a:lnTo>
                <a:lnTo>
                  <a:pt x="109" y="100"/>
                </a:lnTo>
                <a:lnTo>
                  <a:pt x="105" y="116"/>
                </a:lnTo>
                <a:lnTo>
                  <a:pt x="81" y="116"/>
                </a:lnTo>
                <a:lnTo>
                  <a:pt x="85" y="128"/>
                </a:lnTo>
                <a:lnTo>
                  <a:pt x="77" y="124"/>
                </a:lnTo>
                <a:lnTo>
                  <a:pt x="65" y="136"/>
                </a:lnTo>
                <a:lnTo>
                  <a:pt x="24" y="104"/>
                </a:lnTo>
                <a:lnTo>
                  <a:pt x="0" y="72"/>
                </a:lnTo>
                <a:lnTo>
                  <a:pt x="28" y="40"/>
                </a:lnTo>
                <a:lnTo>
                  <a:pt x="40" y="16"/>
                </a:lnTo>
                <a:lnTo>
                  <a:pt x="60" y="28"/>
                </a:lnTo>
                <a:lnTo>
                  <a:pt x="101" y="24"/>
                </a:lnTo>
                <a:lnTo>
                  <a:pt x="105" y="8"/>
                </a:lnTo>
                <a:lnTo>
                  <a:pt x="105" y="4"/>
                </a:lnTo>
                <a:lnTo>
                  <a:pt x="1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7" name="Freeform 19">
            <a:extLst>
              <a:ext uri="{FF2B5EF4-FFF2-40B4-BE49-F238E27FC236}">
                <a16:creationId xmlns:a16="http://schemas.microsoft.com/office/drawing/2014/main" id="{2FAC7ADD-D039-41F5-BDF2-BAD0DF39D1D6}"/>
              </a:ext>
            </a:extLst>
          </p:cNvPr>
          <p:cNvSpPr>
            <a:spLocks/>
          </p:cNvSpPr>
          <p:nvPr/>
        </p:nvSpPr>
        <p:spPr bwMode="auto">
          <a:xfrm>
            <a:off x="7394575" y="5470525"/>
            <a:ext cx="115888" cy="184150"/>
          </a:xfrm>
          <a:custGeom>
            <a:avLst/>
            <a:gdLst>
              <a:gd name="T0" fmla="*/ 37 w 73"/>
              <a:gd name="T1" fmla="*/ 0 h 116"/>
              <a:gd name="T2" fmla="*/ 73 w 73"/>
              <a:gd name="T3" fmla="*/ 36 h 116"/>
              <a:gd name="T4" fmla="*/ 69 w 73"/>
              <a:gd name="T5" fmla="*/ 44 h 116"/>
              <a:gd name="T6" fmla="*/ 37 w 73"/>
              <a:gd name="T7" fmla="*/ 100 h 116"/>
              <a:gd name="T8" fmla="*/ 24 w 73"/>
              <a:gd name="T9" fmla="*/ 108 h 116"/>
              <a:gd name="T10" fmla="*/ 12 w 73"/>
              <a:gd name="T11" fmla="*/ 116 h 116"/>
              <a:gd name="T12" fmla="*/ 0 w 73"/>
              <a:gd name="T13" fmla="*/ 108 h 116"/>
              <a:gd name="T14" fmla="*/ 21 w 73"/>
              <a:gd name="T15" fmla="*/ 32 h 116"/>
              <a:gd name="T16" fmla="*/ 12 w 73"/>
              <a:gd name="T17" fmla="*/ 28 h 116"/>
              <a:gd name="T18" fmla="*/ 21 w 73"/>
              <a:gd name="T19" fmla="*/ 12 h 116"/>
              <a:gd name="T20" fmla="*/ 33 w 73"/>
              <a:gd name="T21" fmla="*/ 12 h 116"/>
              <a:gd name="T22" fmla="*/ 37 w 73"/>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6">
                <a:moveTo>
                  <a:pt x="37" y="0"/>
                </a:moveTo>
                <a:lnTo>
                  <a:pt x="73" y="36"/>
                </a:lnTo>
                <a:lnTo>
                  <a:pt x="69" y="44"/>
                </a:lnTo>
                <a:lnTo>
                  <a:pt x="37" y="100"/>
                </a:lnTo>
                <a:lnTo>
                  <a:pt x="24" y="108"/>
                </a:lnTo>
                <a:lnTo>
                  <a:pt x="12" y="116"/>
                </a:lnTo>
                <a:lnTo>
                  <a:pt x="0" y="108"/>
                </a:lnTo>
                <a:lnTo>
                  <a:pt x="21" y="32"/>
                </a:lnTo>
                <a:lnTo>
                  <a:pt x="12" y="28"/>
                </a:lnTo>
                <a:lnTo>
                  <a:pt x="21" y="12"/>
                </a:lnTo>
                <a:lnTo>
                  <a:pt x="33" y="12"/>
                </a:lnTo>
                <a:lnTo>
                  <a:pt x="3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8" name="Freeform 20">
            <a:extLst>
              <a:ext uri="{FF2B5EF4-FFF2-40B4-BE49-F238E27FC236}">
                <a16:creationId xmlns:a16="http://schemas.microsoft.com/office/drawing/2014/main" id="{66703C85-FF4D-4DF3-9712-358E1396B6E5}"/>
              </a:ext>
            </a:extLst>
          </p:cNvPr>
          <p:cNvSpPr>
            <a:spLocks/>
          </p:cNvSpPr>
          <p:nvPr/>
        </p:nvSpPr>
        <p:spPr bwMode="auto">
          <a:xfrm>
            <a:off x="7299325" y="5610225"/>
            <a:ext cx="82550" cy="107950"/>
          </a:xfrm>
          <a:custGeom>
            <a:avLst/>
            <a:gdLst>
              <a:gd name="T0" fmla="*/ 48 w 52"/>
              <a:gd name="T1" fmla="*/ 48 h 68"/>
              <a:gd name="T2" fmla="*/ 44 w 52"/>
              <a:gd name="T3" fmla="*/ 52 h 68"/>
              <a:gd name="T4" fmla="*/ 36 w 52"/>
              <a:gd name="T5" fmla="*/ 56 h 68"/>
              <a:gd name="T6" fmla="*/ 32 w 52"/>
              <a:gd name="T7" fmla="*/ 56 h 68"/>
              <a:gd name="T8" fmla="*/ 20 w 52"/>
              <a:gd name="T9" fmla="*/ 68 h 68"/>
              <a:gd name="T10" fmla="*/ 16 w 52"/>
              <a:gd name="T11" fmla="*/ 64 h 68"/>
              <a:gd name="T12" fmla="*/ 4 w 52"/>
              <a:gd name="T13" fmla="*/ 28 h 68"/>
              <a:gd name="T14" fmla="*/ 0 w 52"/>
              <a:gd name="T15" fmla="*/ 16 h 68"/>
              <a:gd name="T16" fmla="*/ 24 w 52"/>
              <a:gd name="T17" fmla="*/ 16 h 68"/>
              <a:gd name="T18" fmla="*/ 28 w 52"/>
              <a:gd name="T19" fmla="*/ 0 h 68"/>
              <a:gd name="T20" fmla="*/ 44 w 52"/>
              <a:gd name="T21" fmla="*/ 0 h 68"/>
              <a:gd name="T22" fmla="*/ 52 w 52"/>
              <a:gd name="T23" fmla="*/ 16 h 68"/>
              <a:gd name="T24" fmla="*/ 40 w 52"/>
              <a:gd name="T25" fmla="*/ 32 h 68"/>
              <a:gd name="T26" fmla="*/ 48 w 52"/>
              <a:gd name="T27"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8">
                <a:moveTo>
                  <a:pt x="48" y="48"/>
                </a:moveTo>
                <a:lnTo>
                  <a:pt x="44" y="52"/>
                </a:lnTo>
                <a:lnTo>
                  <a:pt x="36" y="56"/>
                </a:lnTo>
                <a:lnTo>
                  <a:pt x="32" y="56"/>
                </a:lnTo>
                <a:lnTo>
                  <a:pt x="20" y="68"/>
                </a:lnTo>
                <a:lnTo>
                  <a:pt x="16" y="64"/>
                </a:lnTo>
                <a:lnTo>
                  <a:pt x="4" y="28"/>
                </a:lnTo>
                <a:lnTo>
                  <a:pt x="0" y="16"/>
                </a:lnTo>
                <a:lnTo>
                  <a:pt x="24" y="16"/>
                </a:lnTo>
                <a:lnTo>
                  <a:pt x="28" y="0"/>
                </a:lnTo>
                <a:lnTo>
                  <a:pt x="44" y="0"/>
                </a:lnTo>
                <a:lnTo>
                  <a:pt x="52" y="16"/>
                </a:lnTo>
                <a:lnTo>
                  <a:pt x="40" y="32"/>
                </a:lnTo>
                <a:lnTo>
                  <a:pt x="48" y="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9" name="Freeform 21">
            <a:extLst>
              <a:ext uri="{FF2B5EF4-FFF2-40B4-BE49-F238E27FC236}">
                <a16:creationId xmlns:a16="http://schemas.microsoft.com/office/drawing/2014/main" id="{2FEC5737-A00F-477C-AE05-C9366C4F381C}"/>
              </a:ext>
            </a:extLst>
          </p:cNvPr>
          <p:cNvSpPr>
            <a:spLocks/>
          </p:cNvSpPr>
          <p:nvPr/>
        </p:nvSpPr>
        <p:spPr bwMode="auto">
          <a:xfrm>
            <a:off x="7459663" y="4929188"/>
            <a:ext cx="198438" cy="152400"/>
          </a:xfrm>
          <a:custGeom>
            <a:avLst/>
            <a:gdLst>
              <a:gd name="T0" fmla="*/ 117 w 125"/>
              <a:gd name="T1" fmla="*/ 16 h 96"/>
              <a:gd name="T2" fmla="*/ 125 w 125"/>
              <a:gd name="T3" fmla="*/ 36 h 96"/>
              <a:gd name="T4" fmla="*/ 117 w 125"/>
              <a:gd name="T5" fmla="*/ 44 h 96"/>
              <a:gd name="T6" fmla="*/ 121 w 125"/>
              <a:gd name="T7" fmla="*/ 64 h 96"/>
              <a:gd name="T8" fmla="*/ 105 w 125"/>
              <a:gd name="T9" fmla="*/ 72 h 96"/>
              <a:gd name="T10" fmla="*/ 113 w 125"/>
              <a:gd name="T11" fmla="*/ 76 h 96"/>
              <a:gd name="T12" fmla="*/ 105 w 125"/>
              <a:gd name="T13" fmla="*/ 92 h 96"/>
              <a:gd name="T14" fmla="*/ 84 w 125"/>
              <a:gd name="T15" fmla="*/ 80 h 96"/>
              <a:gd name="T16" fmla="*/ 68 w 125"/>
              <a:gd name="T17" fmla="*/ 96 h 96"/>
              <a:gd name="T18" fmla="*/ 32 w 125"/>
              <a:gd name="T19" fmla="*/ 68 h 96"/>
              <a:gd name="T20" fmla="*/ 20 w 125"/>
              <a:gd name="T21" fmla="*/ 72 h 96"/>
              <a:gd name="T22" fmla="*/ 0 w 125"/>
              <a:gd name="T23" fmla="*/ 32 h 96"/>
              <a:gd name="T24" fmla="*/ 0 w 125"/>
              <a:gd name="T25" fmla="*/ 16 h 96"/>
              <a:gd name="T26" fmla="*/ 40 w 125"/>
              <a:gd name="T27" fmla="*/ 8 h 96"/>
              <a:gd name="T28" fmla="*/ 56 w 125"/>
              <a:gd name="T29" fmla="*/ 24 h 96"/>
              <a:gd name="T30" fmla="*/ 80 w 125"/>
              <a:gd name="T31" fmla="*/ 0 h 96"/>
              <a:gd name="T32" fmla="*/ 117 w 125"/>
              <a:gd name="T3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96">
                <a:moveTo>
                  <a:pt x="117" y="16"/>
                </a:moveTo>
                <a:lnTo>
                  <a:pt x="125" y="36"/>
                </a:lnTo>
                <a:lnTo>
                  <a:pt x="117" y="44"/>
                </a:lnTo>
                <a:lnTo>
                  <a:pt x="121" y="64"/>
                </a:lnTo>
                <a:lnTo>
                  <a:pt x="105" y="72"/>
                </a:lnTo>
                <a:lnTo>
                  <a:pt x="113" y="76"/>
                </a:lnTo>
                <a:lnTo>
                  <a:pt x="105" y="92"/>
                </a:lnTo>
                <a:lnTo>
                  <a:pt x="84" y="80"/>
                </a:lnTo>
                <a:lnTo>
                  <a:pt x="68" y="96"/>
                </a:lnTo>
                <a:lnTo>
                  <a:pt x="32" y="68"/>
                </a:lnTo>
                <a:lnTo>
                  <a:pt x="20" y="72"/>
                </a:lnTo>
                <a:lnTo>
                  <a:pt x="0" y="32"/>
                </a:lnTo>
                <a:lnTo>
                  <a:pt x="0" y="16"/>
                </a:lnTo>
                <a:lnTo>
                  <a:pt x="40" y="8"/>
                </a:lnTo>
                <a:lnTo>
                  <a:pt x="56" y="24"/>
                </a:lnTo>
                <a:lnTo>
                  <a:pt x="80" y="0"/>
                </a:lnTo>
                <a:lnTo>
                  <a:pt x="117"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0" name="Freeform 22">
            <a:extLst>
              <a:ext uri="{FF2B5EF4-FFF2-40B4-BE49-F238E27FC236}">
                <a16:creationId xmlns:a16="http://schemas.microsoft.com/office/drawing/2014/main" id="{1C60CF98-C246-44CD-943C-7D101AF92D15}"/>
              </a:ext>
            </a:extLst>
          </p:cNvPr>
          <p:cNvSpPr>
            <a:spLocks/>
          </p:cNvSpPr>
          <p:nvPr/>
        </p:nvSpPr>
        <p:spPr bwMode="auto">
          <a:xfrm>
            <a:off x="7265988" y="5030788"/>
            <a:ext cx="147638" cy="158750"/>
          </a:xfrm>
          <a:custGeom>
            <a:avLst/>
            <a:gdLst>
              <a:gd name="T0" fmla="*/ 53 w 93"/>
              <a:gd name="T1" fmla="*/ 16 h 100"/>
              <a:gd name="T2" fmla="*/ 81 w 93"/>
              <a:gd name="T3" fmla="*/ 57 h 100"/>
              <a:gd name="T4" fmla="*/ 93 w 93"/>
              <a:gd name="T5" fmla="*/ 69 h 100"/>
              <a:gd name="T6" fmla="*/ 85 w 93"/>
              <a:gd name="T7" fmla="*/ 88 h 100"/>
              <a:gd name="T8" fmla="*/ 53 w 93"/>
              <a:gd name="T9" fmla="*/ 100 h 100"/>
              <a:gd name="T10" fmla="*/ 33 w 93"/>
              <a:gd name="T11" fmla="*/ 85 h 100"/>
              <a:gd name="T12" fmla="*/ 37 w 93"/>
              <a:gd name="T13" fmla="*/ 72 h 100"/>
              <a:gd name="T14" fmla="*/ 21 w 93"/>
              <a:gd name="T15" fmla="*/ 52 h 100"/>
              <a:gd name="T16" fmla="*/ 0 w 93"/>
              <a:gd name="T17" fmla="*/ 40 h 100"/>
              <a:gd name="T18" fmla="*/ 9 w 93"/>
              <a:gd name="T19" fmla="*/ 28 h 100"/>
              <a:gd name="T20" fmla="*/ 21 w 93"/>
              <a:gd name="T21" fmla="*/ 28 h 100"/>
              <a:gd name="T22" fmla="*/ 37 w 93"/>
              <a:gd name="T23" fmla="*/ 24 h 100"/>
              <a:gd name="T24" fmla="*/ 29 w 93"/>
              <a:gd name="T25" fmla="*/ 4 h 100"/>
              <a:gd name="T26" fmla="*/ 33 w 93"/>
              <a:gd name="T27" fmla="*/ 0 h 100"/>
              <a:gd name="T28" fmla="*/ 53 w 93"/>
              <a:gd name="T29" fmla="*/ 8 h 100"/>
              <a:gd name="T30" fmla="*/ 53 w 93"/>
              <a:gd name="T31"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0">
                <a:moveTo>
                  <a:pt x="53" y="16"/>
                </a:moveTo>
                <a:lnTo>
                  <a:pt x="81" y="57"/>
                </a:lnTo>
                <a:lnTo>
                  <a:pt x="93" y="69"/>
                </a:lnTo>
                <a:lnTo>
                  <a:pt x="85" y="88"/>
                </a:lnTo>
                <a:lnTo>
                  <a:pt x="53" y="100"/>
                </a:lnTo>
                <a:lnTo>
                  <a:pt x="33" y="85"/>
                </a:lnTo>
                <a:lnTo>
                  <a:pt x="37" y="72"/>
                </a:lnTo>
                <a:lnTo>
                  <a:pt x="21" y="52"/>
                </a:lnTo>
                <a:lnTo>
                  <a:pt x="0" y="40"/>
                </a:lnTo>
                <a:lnTo>
                  <a:pt x="9" y="28"/>
                </a:lnTo>
                <a:lnTo>
                  <a:pt x="21" y="28"/>
                </a:lnTo>
                <a:lnTo>
                  <a:pt x="37" y="24"/>
                </a:lnTo>
                <a:lnTo>
                  <a:pt x="29" y="4"/>
                </a:lnTo>
                <a:lnTo>
                  <a:pt x="33" y="0"/>
                </a:lnTo>
                <a:lnTo>
                  <a:pt x="53" y="8"/>
                </a:lnTo>
                <a:lnTo>
                  <a:pt x="53"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1" name="Freeform 23">
            <a:extLst>
              <a:ext uri="{FF2B5EF4-FFF2-40B4-BE49-F238E27FC236}">
                <a16:creationId xmlns:a16="http://schemas.microsoft.com/office/drawing/2014/main" id="{3097278F-F975-4FF1-970E-4FE711A76C67}"/>
              </a:ext>
            </a:extLst>
          </p:cNvPr>
          <p:cNvSpPr>
            <a:spLocks/>
          </p:cNvSpPr>
          <p:nvPr/>
        </p:nvSpPr>
        <p:spPr bwMode="auto">
          <a:xfrm>
            <a:off x="7126288" y="5216525"/>
            <a:ext cx="236538" cy="247650"/>
          </a:xfrm>
          <a:custGeom>
            <a:avLst/>
            <a:gdLst>
              <a:gd name="T0" fmla="*/ 56 w 149"/>
              <a:gd name="T1" fmla="*/ 24 h 156"/>
              <a:gd name="T2" fmla="*/ 56 w 149"/>
              <a:gd name="T3" fmla="*/ 36 h 156"/>
              <a:gd name="T4" fmla="*/ 80 w 149"/>
              <a:gd name="T5" fmla="*/ 48 h 156"/>
              <a:gd name="T6" fmla="*/ 93 w 149"/>
              <a:gd name="T7" fmla="*/ 72 h 156"/>
              <a:gd name="T8" fmla="*/ 84 w 149"/>
              <a:gd name="T9" fmla="*/ 88 h 156"/>
              <a:gd name="T10" fmla="*/ 97 w 149"/>
              <a:gd name="T11" fmla="*/ 100 h 156"/>
              <a:gd name="T12" fmla="*/ 93 w 149"/>
              <a:gd name="T13" fmla="*/ 112 h 156"/>
              <a:gd name="T14" fmla="*/ 137 w 149"/>
              <a:gd name="T15" fmla="*/ 132 h 156"/>
              <a:gd name="T16" fmla="*/ 133 w 149"/>
              <a:gd name="T17" fmla="*/ 140 h 156"/>
              <a:gd name="T18" fmla="*/ 149 w 149"/>
              <a:gd name="T19" fmla="*/ 156 h 156"/>
              <a:gd name="T20" fmla="*/ 133 w 149"/>
              <a:gd name="T21" fmla="*/ 152 h 156"/>
              <a:gd name="T22" fmla="*/ 133 w 149"/>
              <a:gd name="T23" fmla="*/ 156 h 156"/>
              <a:gd name="T24" fmla="*/ 68 w 149"/>
              <a:gd name="T25" fmla="*/ 132 h 156"/>
              <a:gd name="T26" fmla="*/ 60 w 149"/>
              <a:gd name="T27" fmla="*/ 120 h 156"/>
              <a:gd name="T28" fmla="*/ 16 w 149"/>
              <a:gd name="T29" fmla="*/ 96 h 156"/>
              <a:gd name="T30" fmla="*/ 0 w 149"/>
              <a:gd name="T31" fmla="*/ 80 h 156"/>
              <a:gd name="T32" fmla="*/ 20 w 149"/>
              <a:gd name="T33" fmla="*/ 76 h 156"/>
              <a:gd name="T34" fmla="*/ 0 w 149"/>
              <a:gd name="T35" fmla="*/ 56 h 156"/>
              <a:gd name="T36" fmla="*/ 4 w 149"/>
              <a:gd name="T37" fmla="*/ 44 h 156"/>
              <a:gd name="T38" fmla="*/ 12 w 149"/>
              <a:gd name="T39" fmla="*/ 36 h 156"/>
              <a:gd name="T40" fmla="*/ 0 w 149"/>
              <a:gd name="T41" fmla="*/ 24 h 156"/>
              <a:gd name="T42" fmla="*/ 16 w 149"/>
              <a:gd name="T43" fmla="*/ 0 h 156"/>
              <a:gd name="T44" fmla="*/ 56 w 149"/>
              <a:gd name="T4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56">
                <a:moveTo>
                  <a:pt x="56" y="24"/>
                </a:moveTo>
                <a:lnTo>
                  <a:pt x="56" y="36"/>
                </a:lnTo>
                <a:lnTo>
                  <a:pt x="80" y="48"/>
                </a:lnTo>
                <a:lnTo>
                  <a:pt x="93" y="72"/>
                </a:lnTo>
                <a:lnTo>
                  <a:pt x="84" y="88"/>
                </a:lnTo>
                <a:lnTo>
                  <a:pt x="97" y="100"/>
                </a:lnTo>
                <a:lnTo>
                  <a:pt x="93" y="112"/>
                </a:lnTo>
                <a:lnTo>
                  <a:pt x="137" y="132"/>
                </a:lnTo>
                <a:lnTo>
                  <a:pt x="133" y="140"/>
                </a:lnTo>
                <a:lnTo>
                  <a:pt x="149" y="156"/>
                </a:lnTo>
                <a:lnTo>
                  <a:pt x="133" y="152"/>
                </a:lnTo>
                <a:lnTo>
                  <a:pt x="133" y="156"/>
                </a:lnTo>
                <a:lnTo>
                  <a:pt x="68" y="132"/>
                </a:lnTo>
                <a:lnTo>
                  <a:pt x="60" y="120"/>
                </a:lnTo>
                <a:lnTo>
                  <a:pt x="16" y="96"/>
                </a:lnTo>
                <a:lnTo>
                  <a:pt x="0" y="80"/>
                </a:lnTo>
                <a:lnTo>
                  <a:pt x="20" y="76"/>
                </a:lnTo>
                <a:lnTo>
                  <a:pt x="0" y="56"/>
                </a:lnTo>
                <a:lnTo>
                  <a:pt x="4" y="44"/>
                </a:lnTo>
                <a:lnTo>
                  <a:pt x="12" y="36"/>
                </a:lnTo>
                <a:lnTo>
                  <a:pt x="0" y="24"/>
                </a:lnTo>
                <a:lnTo>
                  <a:pt x="16" y="0"/>
                </a:lnTo>
                <a:lnTo>
                  <a:pt x="5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2" name="Freeform 24">
            <a:extLst>
              <a:ext uri="{FF2B5EF4-FFF2-40B4-BE49-F238E27FC236}">
                <a16:creationId xmlns:a16="http://schemas.microsoft.com/office/drawing/2014/main" id="{477DABE1-9774-4949-AA0A-48846EF3506E}"/>
              </a:ext>
            </a:extLst>
          </p:cNvPr>
          <p:cNvSpPr>
            <a:spLocks/>
          </p:cNvSpPr>
          <p:nvPr/>
        </p:nvSpPr>
        <p:spPr bwMode="auto">
          <a:xfrm>
            <a:off x="7164388" y="4808538"/>
            <a:ext cx="255588" cy="260350"/>
          </a:xfrm>
          <a:custGeom>
            <a:avLst/>
            <a:gdLst>
              <a:gd name="T0" fmla="*/ 44 w 161"/>
              <a:gd name="T1" fmla="*/ 24 h 164"/>
              <a:gd name="T2" fmla="*/ 64 w 161"/>
              <a:gd name="T3" fmla="*/ 0 h 164"/>
              <a:gd name="T4" fmla="*/ 85 w 161"/>
              <a:gd name="T5" fmla="*/ 0 h 164"/>
              <a:gd name="T6" fmla="*/ 89 w 161"/>
              <a:gd name="T7" fmla="*/ 4 h 164"/>
              <a:gd name="T8" fmla="*/ 97 w 161"/>
              <a:gd name="T9" fmla="*/ 4 h 164"/>
              <a:gd name="T10" fmla="*/ 121 w 161"/>
              <a:gd name="T11" fmla="*/ 28 h 164"/>
              <a:gd name="T12" fmla="*/ 129 w 161"/>
              <a:gd name="T13" fmla="*/ 36 h 164"/>
              <a:gd name="T14" fmla="*/ 125 w 161"/>
              <a:gd name="T15" fmla="*/ 44 h 164"/>
              <a:gd name="T16" fmla="*/ 149 w 161"/>
              <a:gd name="T17" fmla="*/ 60 h 164"/>
              <a:gd name="T18" fmla="*/ 145 w 161"/>
              <a:gd name="T19" fmla="*/ 80 h 164"/>
              <a:gd name="T20" fmla="*/ 157 w 161"/>
              <a:gd name="T21" fmla="*/ 88 h 164"/>
              <a:gd name="T22" fmla="*/ 161 w 161"/>
              <a:gd name="T23" fmla="*/ 108 h 164"/>
              <a:gd name="T24" fmla="*/ 141 w 161"/>
              <a:gd name="T25" fmla="*/ 116 h 164"/>
              <a:gd name="T26" fmla="*/ 133 w 161"/>
              <a:gd name="T27" fmla="*/ 108 h 164"/>
              <a:gd name="T28" fmla="*/ 117 w 161"/>
              <a:gd name="T29" fmla="*/ 116 h 164"/>
              <a:gd name="T30" fmla="*/ 121 w 161"/>
              <a:gd name="T31" fmla="*/ 132 h 164"/>
              <a:gd name="T32" fmla="*/ 117 w 161"/>
              <a:gd name="T33" fmla="*/ 144 h 164"/>
              <a:gd name="T34" fmla="*/ 105 w 161"/>
              <a:gd name="T35" fmla="*/ 140 h 164"/>
              <a:gd name="T36" fmla="*/ 93 w 161"/>
              <a:gd name="T37" fmla="*/ 132 h 164"/>
              <a:gd name="T38" fmla="*/ 85 w 161"/>
              <a:gd name="T39" fmla="*/ 140 h 164"/>
              <a:gd name="T40" fmla="*/ 93 w 161"/>
              <a:gd name="T41" fmla="*/ 160 h 164"/>
              <a:gd name="T42" fmla="*/ 89 w 161"/>
              <a:gd name="T43" fmla="*/ 164 h 164"/>
              <a:gd name="T44" fmla="*/ 77 w 161"/>
              <a:gd name="T45" fmla="*/ 160 h 164"/>
              <a:gd name="T46" fmla="*/ 69 w 161"/>
              <a:gd name="T47" fmla="*/ 156 h 164"/>
              <a:gd name="T48" fmla="*/ 64 w 161"/>
              <a:gd name="T49" fmla="*/ 156 h 164"/>
              <a:gd name="T50" fmla="*/ 48 w 161"/>
              <a:gd name="T51" fmla="*/ 124 h 164"/>
              <a:gd name="T52" fmla="*/ 24 w 161"/>
              <a:gd name="T53" fmla="*/ 128 h 164"/>
              <a:gd name="T54" fmla="*/ 24 w 161"/>
              <a:gd name="T55" fmla="*/ 112 h 164"/>
              <a:gd name="T56" fmla="*/ 4 w 161"/>
              <a:gd name="T57" fmla="*/ 112 h 164"/>
              <a:gd name="T58" fmla="*/ 12 w 161"/>
              <a:gd name="T59" fmla="*/ 96 h 164"/>
              <a:gd name="T60" fmla="*/ 0 w 161"/>
              <a:gd name="T61" fmla="*/ 88 h 164"/>
              <a:gd name="T62" fmla="*/ 4 w 161"/>
              <a:gd name="T63" fmla="*/ 68 h 164"/>
              <a:gd name="T64" fmla="*/ 24 w 161"/>
              <a:gd name="T65" fmla="*/ 68 h 164"/>
              <a:gd name="T66" fmla="*/ 24 w 161"/>
              <a:gd name="T67" fmla="*/ 32 h 164"/>
              <a:gd name="T68" fmla="*/ 36 w 161"/>
              <a:gd name="T69" fmla="*/ 32 h 164"/>
              <a:gd name="T70" fmla="*/ 44 w 161"/>
              <a:gd name="T71" fmla="*/ 2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164">
                <a:moveTo>
                  <a:pt x="44" y="24"/>
                </a:moveTo>
                <a:lnTo>
                  <a:pt x="64" y="0"/>
                </a:lnTo>
                <a:lnTo>
                  <a:pt x="85" y="0"/>
                </a:lnTo>
                <a:lnTo>
                  <a:pt x="89" y="4"/>
                </a:lnTo>
                <a:lnTo>
                  <a:pt x="97" y="4"/>
                </a:lnTo>
                <a:lnTo>
                  <a:pt x="121" y="28"/>
                </a:lnTo>
                <a:lnTo>
                  <a:pt x="129" y="36"/>
                </a:lnTo>
                <a:lnTo>
                  <a:pt x="125" y="44"/>
                </a:lnTo>
                <a:lnTo>
                  <a:pt x="149" y="60"/>
                </a:lnTo>
                <a:lnTo>
                  <a:pt x="145" y="80"/>
                </a:lnTo>
                <a:lnTo>
                  <a:pt x="157" y="88"/>
                </a:lnTo>
                <a:lnTo>
                  <a:pt x="161" y="108"/>
                </a:lnTo>
                <a:lnTo>
                  <a:pt x="141" y="116"/>
                </a:lnTo>
                <a:lnTo>
                  <a:pt x="133" y="108"/>
                </a:lnTo>
                <a:lnTo>
                  <a:pt x="117" y="116"/>
                </a:lnTo>
                <a:lnTo>
                  <a:pt x="121" y="132"/>
                </a:lnTo>
                <a:lnTo>
                  <a:pt x="117" y="144"/>
                </a:lnTo>
                <a:lnTo>
                  <a:pt x="105" y="140"/>
                </a:lnTo>
                <a:lnTo>
                  <a:pt x="93" y="132"/>
                </a:lnTo>
                <a:lnTo>
                  <a:pt x="85" y="140"/>
                </a:lnTo>
                <a:lnTo>
                  <a:pt x="93" y="160"/>
                </a:lnTo>
                <a:lnTo>
                  <a:pt x="89" y="164"/>
                </a:lnTo>
                <a:lnTo>
                  <a:pt x="77" y="160"/>
                </a:lnTo>
                <a:lnTo>
                  <a:pt x="69" y="156"/>
                </a:lnTo>
                <a:lnTo>
                  <a:pt x="64" y="156"/>
                </a:lnTo>
                <a:lnTo>
                  <a:pt x="48" y="124"/>
                </a:lnTo>
                <a:lnTo>
                  <a:pt x="24" y="128"/>
                </a:lnTo>
                <a:lnTo>
                  <a:pt x="24" y="112"/>
                </a:lnTo>
                <a:lnTo>
                  <a:pt x="4" y="112"/>
                </a:lnTo>
                <a:lnTo>
                  <a:pt x="12" y="96"/>
                </a:lnTo>
                <a:lnTo>
                  <a:pt x="0" y="88"/>
                </a:lnTo>
                <a:lnTo>
                  <a:pt x="4" y="68"/>
                </a:lnTo>
                <a:lnTo>
                  <a:pt x="24" y="68"/>
                </a:lnTo>
                <a:lnTo>
                  <a:pt x="24" y="32"/>
                </a:lnTo>
                <a:lnTo>
                  <a:pt x="36" y="32"/>
                </a:lnTo>
                <a:lnTo>
                  <a:pt x="4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3" name="Freeform 25">
            <a:extLst>
              <a:ext uri="{FF2B5EF4-FFF2-40B4-BE49-F238E27FC236}">
                <a16:creationId xmlns:a16="http://schemas.microsoft.com/office/drawing/2014/main" id="{15D0BC35-5647-4FE1-A16C-C76C9C25A4C1}"/>
              </a:ext>
            </a:extLst>
          </p:cNvPr>
          <p:cNvSpPr>
            <a:spLocks/>
          </p:cNvSpPr>
          <p:nvPr/>
        </p:nvSpPr>
        <p:spPr bwMode="auto">
          <a:xfrm>
            <a:off x="7453313" y="5260975"/>
            <a:ext cx="249238" cy="266700"/>
          </a:xfrm>
          <a:custGeom>
            <a:avLst/>
            <a:gdLst>
              <a:gd name="T0" fmla="*/ 149 w 157"/>
              <a:gd name="T1" fmla="*/ 4 h 168"/>
              <a:gd name="T2" fmla="*/ 157 w 157"/>
              <a:gd name="T3" fmla="*/ 0 h 168"/>
              <a:gd name="T4" fmla="*/ 145 w 157"/>
              <a:gd name="T5" fmla="*/ 28 h 168"/>
              <a:gd name="T6" fmla="*/ 129 w 157"/>
              <a:gd name="T7" fmla="*/ 44 h 168"/>
              <a:gd name="T8" fmla="*/ 117 w 157"/>
              <a:gd name="T9" fmla="*/ 60 h 168"/>
              <a:gd name="T10" fmla="*/ 113 w 157"/>
              <a:gd name="T11" fmla="*/ 64 h 168"/>
              <a:gd name="T12" fmla="*/ 109 w 157"/>
              <a:gd name="T13" fmla="*/ 68 h 168"/>
              <a:gd name="T14" fmla="*/ 100 w 157"/>
              <a:gd name="T15" fmla="*/ 76 h 168"/>
              <a:gd name="T16" fmla="*/ 93 w 157"/>
              <a:gd name="T17" fmla="*/ 92 h 168"/>
              <a:gd name="T18" fmla="*/ 88 w 157"/>
              <a:gd name="T19" fmla="*/ 100 h 168"/>
              <a:gd name="T20" fmla="*/ 88 w 157"/>
              <a:gd name="T21" fmla="*/ 104 h 168"/>
              <a:gd name="T22" fmla="*/ 80 w 157"/>
              <a:gd name="T23" fmla="*/ 116 h 168"/>
              <a:gd name="T24" fmla="*/ 60 w 157"/>
              <a:gd name="T25" fmla="*/ 132 h 168"/>
              <a:gd name="T26" fmla="*/ 60 w 157"/>
              <a:gd name="T27" fmla="*/ 136 h 168"/>
              <a:gd name="T28" fmla="*/ 52 w 157"/>
              <a:gd name="T29" fmla="*/ 144 h 168"/>
              <a:gd name="T30" fmla="*/ 48 w 157"/>
              <a:gd name="T31" fmla="*/ 156 h 168"/>
              <a:gd name="T32" fmla="*/ 36 w 157"/>
              <a:gd name="T33" fmla="*/ 168 h 168"/>
              <a:gd name="T34" fmla="*/ 0 w 157"/>
              <a:gd name="T35" fmla="*/ 132 h 168"/>
              <a:gd name="T36" fmla="*/ 4 w 157"/>
              <a:gd name="T37" fmla="*/ 120 h 168"/>
              <a:gd name="T38" fmla="*/ 24 w 157"/>
              <a:gd name="T39" fmla="*/ 80 h 168"/>
              <a:gd name="T40" fmla="*/ 56 w 157"/>
              <a:gd name="T41" fmla="*/ 68 h 168"/>
              <a:gd name="T42" fmla="*/ 60 w 157"/>
              <a:gd name="T43" fmla="*/ 52 h 168"/>
              <a:gd name="T44" fmla="*/ 84 w 157"/>
              <a:gd name="T45" fmla="*/ 40 h 168"/>
              <a:gd name="T46" fmla="*/ 149 w 157"/>
              <a:gd name="T47"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68">
                <a:moveTo>
                  <a:pt x="149" y="4"/>
                </a:moveTo>
                <a:lnTo>
                  <a:pt x="157" y="0"/>
                </a:lnTo>
                <a:lnTo>
                  <a:pt x="145" y="28"/>
                </a:lnTo>
                <a:lnTo>
                  <a:pt x="129" y="44"/>
                </a:lnTo>
                <a:lnTo>
                  <a:pt x="117" y="60"/>
                </a:lnTo>
                <a:lnTo>
                  <a:pt x="113" y="64"/>
                </a:lnTo>
                <a:lnTo>
                  <a:pt x="109" y="68"/>
                </a:lnTo>
                <a:lnTo>
                  <a:pt x="100" y="76"/>
                </a:lnTo>
                <a:lnTo>
                  <a:pt x="93" y="92"/>
                </a:lnTo>
                <a:lnTo>
                  <a:pt x="88" y="100"/>
                </a:lnTo>
                <a:lnTo>
                  <a:pt x="88" y="104"/>
                </a:lnTo>
                <a:lnTo>
                  <a:pt x="80" y="116"/>
                </a:lnTo>
                <a:lnTo>
                  <a:pt x="60" y="132"/>
                </a:lnTo>
                <a:lnTo>
                  <a:pt x="60" y="136"/>
                </a:lnTo>
                <a:lnTo>
                  <a:pt x="52" y="144"/>
                </a:lnTo>
                <a:lnTo>
                  <a:pt x="48" y="156"/>
                </a:lnTo>
                <a:lnTo>
                  <a:pt x="36" y="168"/>
                </a:lnTo>
                <a:lnTo>
                  <a:pt x="0" y="132"/>
                </a:lnTo>
                <a:lnTo>
                  <a:pt x="4" y="120"/>
                </a:lnTo>
                <a:lnTo>
                  <a:pt x="24" y="80"/>
                </a:lnTo>
                <a:lnTo>
                  <a:pt x="56" y="68"/>
                </a:lnTo>
                <a:lnTo>
                  <a:pt x="60" y="52"/>
                </a:lnTo>
                <a:lnTo>
                  <a:pt x="84" y="40"/>
                </a:lnTo>
                <a:lnTo>
                  <a:pt x="149"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4" name="Freeform 26">
            <a:extLst>
              <a:ext uri="{FF2B5EF4-FFF2-40B4-BE49-F238E27FC236}">
                <a16:creationId xmlns:a16="http://schemas.microsoft.com/office/drawing/2014/main" id="{DDA7C724-E41C-445D-BEFC-5A9A9B1606A5}"/>
              </a:ext>
            </a:extLst>
          </p:cNvPr>
          <p:cNvSpPr>
            <a:spLocks/>
          </p:cNvSpPr>
          <p:nvPr/>
        </p:nvSpPr>
        <p:spPr bwMode="auto">
          <a:xfrm>
            <a:off x="7196138" y="4941888"/>
            <a:ext cx="377825" cy="522288"/>
          </a:xfrm>
          <a:custGeom>
            <a:avLst/>
            <a:gdLst>
              <a:gd name="T0" fmla="*/ 238 w 238"/>
              <a:gd name="T1" fmla="*/ 205 h 329"/>
              <a:gd name="T2" fmla="*/ 226 w 238"/>
              <a:gd name="T3" fmla="*/ 177 h 329"/>
              <a:gd name="T4" fmla="*/ 230 w 238"/>
              <a:gd name="T5" fmla="*/ 165 h 329"/>
              <a:gd name="T6" fmla="*/ 226 w 238"/>
              <a:gd name="T7" fmla="*/ 153 h 329"/>
              <a:gd name="T8" fmla="*/ 198 w 238"/>
              <a:gd name="T9" fmla="*/ 137 h 329"/>
              <a:gd name="T10" fmla="*/ 194 w 238"/>
              <a:gd name="T11" fmla="*/ 104 h 329"/>
              <a:gd name="T12" fmla="*/ 190 w 238"/>
              <a:gd name="T13" fmla="*/ 88 h 329"/>
              <a:gd name="T14" fmla="*/ 186 w 238"/>
              <a:gd name="T15" fmla="*/ 64 h 329"/>
              <a:gd name="T16" fmla="*/ 166 w 238"/>
              <a:gd name="T17" fmla="*/ 24 h 329"/>
              <a:gd name="T18" fmla="*/ 166 w 238"/>
              <a:gd name="T19" fmla="*/ 8 h 329"/>
              <a:gd name="T20" fmla="*/ 149 w 238"/>
              <a:gd name="T21" fmla="*/ 0 h 329"/>
              <a:gd name="T22" fmla="*/ 137 w 238"/>
              <a:gd name="T23" fmla="*/ 4 h 329"/>
              <a:gd name="T24" fmla="*/ 141 w 238"/>
              <a:gd name="T25" fmla="*/ 24 h 329"/>
              <a:gd name="T26" fmla="*/ 121 w 238"/>
              <a:gd name="T27" fmla="*/ 32 h 329"/>
              <a:gd name="T28" fmla="*/ 113 w 238"/>
              <a:gd name="T29" fmla="*/ 24 h 329"/>
              <a:gd name="T30" fmla="*/ 97 w 238"/>
              <a:gd name="T31" fmla="*/ 32 h 329"/>
              <a:gd name="T32" fmla="*/ 101 w 238"/>
              <a:gd name="T33" fmla="*/ 48 h 329"/>
              <a:gd name="T34" fmla="*/ 97 w 238"/>
              <a:gd name="T35" fmla="*/ 60 h 329"/>
              <a:gd name="T36" fmla="*/ 85 w 238"/>
              <a:gd name="T37" fmla="*/ 56 h 329"/>
              <a:gd name="T38" fmla="*/ 73 w 238"/>
              <a:gd name="T39" fmla="*/ 48 h 329"/>
              <a:gd name="T40" fmla="*/ 65 w 238"/>
              <a:gd name="T41" fmla="*/ 56 h 329"/>
              <a:gd name="T42" fmla="*/ 73 w 238"/>
              <a:gd name="T43" fmla="*/ 76 h 329"/>
              <a:gd name="T44" fmla="*/ 69 w 238"/>
              <a:gd name="T45" fmla="*/ 80 h 329"/>
              <a:gd name="T46" fmla="*/ 57 w 238"/>
              <a:gd name="T47" fmla="*/ 76 h 329"/>
              <a:gd name="T48" fmla="*/ 49 w 238"/>
              <a:gd name="T49" fmla="*/ 72 h 329"/>
              <a:gd name="T50" fmla="*/ 40 w 238"/>
              <a:gd name="T51" fmla="*/ 96 h 329"/>
              <a:gd name="T52" fmla="*/ 32 w 238"/>
              <a:gd name="T53" fmla="*/ 88 h 329"/>
              <a:gd name="T54" fmla="*/ 4 w 238"/>
              <a:gd name="T55" fmla="*/ 80 h 329"/>
              <a:gd name="T56" fmla="*/ 0 w 238"/>
              <a:gd name="T57" fmla="*/ 96 h 329"/>
              <a:gd name="T58" fmla="*/ 12 w 238"/>
              <a:gd name="T59" fmla="*/ 104 h 329"/>
              <a:gd name="T60" fmla="*/ 28 w 238"/>
              <a:gd name="T61" fmla="*/ 108 h 329"/>
              <a:gd name="T62" fmla="*/ 44 w 238"/>
              <a:gd name="T63" fmla="*/ 120 h 329"/>
              <a:gd name="T64" fmla="*/ 49 w 238"/>
              <a:gd name="T65" fmla="*/ 132 h 329"/>
              <a:gd name="T66" fmla="*/ 69 w 238"/>
              <a:gd name="T67" fmla="*/ 165 h 329"/>
              <a:gd name="T68" fmla="*/ 57 w 238"/>
              <a:gd name="T69" fmla="*/ 181 h 329"/>
              <a:gd name="T70" fmla="*/ 36 w 238"/>
              <a:gd name="T71" fmla="*/ 177 h 329"/>
              <a:gd name="T72" fmla="*/ 12 w 238"/>
              <a:gd name="T73" fmla="*/ 197 h 329"/>
              <a:gd name="T74" fmla="*/ 12 w 238"/>
              <a:gd name="T75" fmla="*/ 209 h 329"/>
              <a:gd name="T76" fmla="*/ 36 w 238"/>
              <a:gd name="T77" fmla="*/ 221 h 329"/>
              <a:gd name="T78" fmla="*/ 49 w 238"/>
              <a:gd name="T79" fmla="*/ 245 h 329"/>
              <a:gd name="T80" fmla="*/ 40 w 238"/>
              <a:gd name="T81" fmla="*/ 261 h 329"/>
              <a:gd name="T82" fmla="*/ 53 w 238"/>
              <a:gd name="T83" fmla="*/ 273 h 329"/>
              <a:gd name="T84" fmla="*/ 49 w 238"/>
              <a:gd name="T85" fmla="*/ 285 h 329"/>
              <a:gd name="T86" fmla="*/ 93 w 238"/>
              <a:gd name="T87" fmla="*/ 305 h 329"/>
              <a:gd name="T88" fmla="*/ 89 w 238"/>
              <a:gd name="T89" fmla="*/ 313 h 329"/>
              <a:gd name="T90" fmla="*/ 105 w 238"/>
              <a:gd name="T91" fmla="*/ 329 h 329"/>
              <a:gd name="T92" fmla="*/ 125 w 238"/>
              <a:gd name="T93" fmla="*/ 329 h 329"/>
              <a:gd name="T94" fmla="*/ 166 w 238"/>
              <a:gd name="T95" fmla="*/ 321 h 329"/>
              <a:gd name="T96" fmla="*/ 186 w 238"/>
              <a:gd name="T97" fmla="*/ 281 h 329"/>
              <a:gd name="T98" fmla="*/ 218 w 238"/>
              <a:gd name="T99" fmla="*/ 269 h 329"/>
              <a:gd name="T100" fmla="*/ 222 w 238"/>
              <a:gd name="T101" fmla="*/ 253 h 329"/>
              <a:gd name="T102" fmla="*/ 238 w 238"/>
              <a:gd name="T103"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329">
                <a:moveTo>
                  <a:pt x="238" y="205"/>
                </a:moveTo>
                <a:lnTo>
                  <a:pt x="226" y="177"/>
                </a:lnTo>
                <a:lnTo>
                  <a:pt x="230" y="165"/>
                </a:lnTo>
                <a:lnTo>
                  <a:pt x="226" y="153"/>
                </a:lnTo>
                <a:lnTo>
                  <a:pt x="198" y="137"/>
                </a:lnTo>
                <a:lnTo>
                  <a:pt x="194" y="104"/>
                </a:lnTo>
                <a:lnTo>
                  <a:pt x="190" y="88"/>
                </a:lnTo>
                <a:lnTo>
                  <a:pt x="186" y="64"/>
                </a:lnTo>
                <a:lnTo>
                  <a:pt x="166" y="24"/>
                </a:lnTo>
                <a:lnTo>
                  <a:pt x="166" y="8"/>
                </a:lnTo>
                <a:lnTo>
                  <a:pt x="149" y="0"/>
                </a:lnTo>
                <a:lnTo>
                  <a:pt x="137" y="4"/>
                </a:lnTo>
                <a:lnTo>
                  <a:pt x="141" y="24"/>
                </a:lnTo>
                <a:lnTo>
                  <a:pt x="121" y="32"/>
                </a:lnTo>
                <a:lnTo>
                  <a:pt x="113" y="24"/>
                </a:lnTo>
                <a:lnTo>
                  <a:pt x="97" y="32"/>
                </a:lnTo>
                <a:lnTo>
                  <a:pt x="101" y="48"/>
                </a:lnTo>
                <a:lnTo>
                  <a:pt x="97" y="60"/>
                </a:lnTo>
                <a:lnTo>
                  <a:pt x="85" y="56"/>
                </a:lnTo>
                <a:lnTo>
                  <a:pt x="73" y="48"/>
                </a:lnTo>
                <a:lnTo>
                  <a:pt x="65" y="56"/>
                </a:lnTo>
                <a:lnTo>
                  <a:pt x="73" y="76"/>
                </a:lnTo>
                <a:lnTo>
                  <a:pt x="69" y="80"/>
                </a:lnTo>
                <a:lnTo>
                  <a:pt x="57" y="76"/>
                </a:lnTo>
                <a:lnTo>
                  <a:pt x="49" y="72"/>
                </a:lnTo>
                <a:lnTo>
                  <a:pt x="40" y="96"/>
                </a:lnTo>
                <a:lnTo>
                  <a:pt x="32" y="88"/>
                </a:lnTo>
                <a:lnTo>
                  <a:pt x="4" y="80"/>
                </a:lnTo>
                <a:lnTo>
                  <a:pt x="0" y="96"/>
                </a:lnTo>
                <a:lnTo>
                  <a:pt x="12" y="104"/>
                </a:lnTo>
                <a:lnTo>
                  <a:pt x="28" y="108"/>
                </a:lnTo>
                <a:lnTo>
                  <a:pt x="44" y="120"/>
                </a:lnTo>
                <a:lnTo>
                  <a:pt x="49" y="132"/>
                </a:lnTo>
                <a:lnTo>
                  <a:pt x="69" y="165"/>
                </a:lnTo>
                <a:lnTo>
                  <a:pt x="57" y="181"/>
                </a:lnTo>
                <a:lnTo>
                  <a:pt x="36" y="177"/>
                </a:lnTo>
                <a:lnTo>
                  <a:pt x="12" y="197"/>
                </a:lnTo>
                <a:lnTo>
                  <a:pt x="12" y="209"/>
                </a:lnTo>
                <a:lnTo>
                  <a:pt x="36" y="221"/>
                </a:lnTo>
                <a:lnTo>
                  <a:pt x="49" y="245"/>
                </a:lnTo>
                <a:lnTo>
                  <a:pt x="40" y="261"/>
                </a:lnTo>
                <a:lnTo>
                  <a:pt x="53" y="273"/>
                </a:lnTo>
                <a:lnTo>
                  <a:pt x="49" y="285"/>
                </a:lnTo>
                <a:lnTo>
                  <a:pt x="93" y="305"/>
                </a:lnTo>
                <a:lnTo>
                  <a:pt x="89" y="313"/>
                </a:lnTo>
                <a:lnTo>
                  <a:pt x="105" y="329"/>
                </a:lnTo>
                <a:lnTo>
                  <a:pt x="125" y="329"/>
                </a:lnTo>
                <a:lnTo>
                  <a:pt x="166" y="321"/>
                </a:lnTo>
                <a:lnTo>
                  <a:pt x="186" y="281"/>
                </a:lnTo>
                <a:lnTo>
                  <a:pt x="218" y="269"/>
                </a:lnTo>
                <a:lnTo>
                  <a:pt x="222" y="253"/>
                </a:lnTo>
                <a:lnTo>
                  <a:pt x="238" y="20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5" name="Freeform 27">
            <a:extLst>
              <a:ext uri="{FF2B5EF4-FFF2-40B4-BE49-F238E27FC236}">
                <a16:creationId xmlns:a16="http://schemas.microsoft.com/office/drawing/2014/main" id="{ECB1F224-BE21-4575-B031-557F7CF64FB6}"/>
              </a:ext>
            </a:extLst>
          </p:cNvPr>
          <p:cNvSpPr>
            <a:spLocks/>
          </p:cNvSpPr>
          <p:nvPr/>
        </p:nvSpPr>
        <p:spPr bwMode="auto">
          <a:xfrm>
            <a:off x="7265988" y="5030788"/>
            <a:ext cx="147638" cy="158750"/>
          </a:xfrm>
          <a:custGeom>
            <a:avLst/>
            <a:gdLst>
              <a:gd name="T0" fmla="*/ 93 w 93"/>
              <a:gd name="T1" fmla="*/ 69 h 100"/>
              <a:gd name="T2" fmla="*/ 81 w 93"/>
              <a:gd name="T3" fmla="*/ 57 h 100"/>
              <a:gd name="T4" fmla="*/ 53 w 93"/>
              <a:gd name="T5" fmla="*/ 16 h 100"/>
              <a:gd name="T6" fmla="*/ 53 w 93"/>
              <a:gd name="T7" fmla="*/ 8 h 100"/>
              <a:gd name="T8" fmla="*/ 33 w 93"/>
              <a:gd name="T9" fmla="*/ 0 h 100"/>
              <a:gd name="T10" fmla="*/ 29 w 93"/>
              <a:gd name="T11" fmla="*/ 4 h 100"/>
              <a:gd name="T12" fmla="*/ 37 w 93"/>
              <a:gd name="T13" fmla="*/ 24 h 100"/>
              <a:gd name="T14" fmla="*/ 21 w 93"/>
              <a:gd name="T15" fmla="*/ 28 h 100"/>
              <a:gd name="T16" fmla="*/ 9 w 93"/>
              <a:gd name="T17" fmla="*/ 28 h 100"/>
              <a:gd name="T18" fmla="*/ 0 w 93"/>
              <a:gd name="T19" fmla="*/ 40 h 100"/>
              <a:gd name="T20" fmla="*/ 21 w 93"/>
              <a:gd name="T21" fmla="*/ 52 h 100"/>
              <a:gd name="T22" fmla="*/ 37 w 93"/>
              <a:gd name="T23" fmla="*/ 72 h 100"/>
              <a:gd name="T24" fmla="*/ 33 w 93"/>
              <a:gd name="T25" fmla="*/ 85 h 100"/>
              <a:gd name="T26" fmla="*/ 53 w 93"/>
              <a:gd name="T27" fmla="*/ 100 h 100"/>
              <a:gd name="T28" fmla="*/ 85 w 93"/>
              <a:gd name="T29" fmla="*/ 88 h 100"/>
              <a:gd name="T30" fmla="*/ 93 w 93"/>
              <a:gd name="T31" fmla="*/ 6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0">
                <a:moveTo>
                  <a:pt x="93" y="69"/>
                </a:moveTo>
                <a:lnTo>
                  <a:pt x="81" y="57"/>
                </a:lnTo>
                <a:lnTo>
                  <a:pt x="53" y="16"/>
                </a:lnTo>
                <a:lnTo>
                  <a:pt x="53" y="8"/>
                </a:lnTo>
                <a:lnTo>
                  <a:pt x="33" y="0"/>
                </a:lnTo>
                <a:lnTo>
                  <a:pt x="29" y="4"/>
                </a:lnTo>
                <a:lnTo>
                  <a:pt x="37" y="24"/>
                </a:lnTo>
                <a:lnTo>
                  <a:pt x="21" y="28"/>
                </a:lnTo>
                <a:lnTo>
                  <a:pt x="9" y="28"/>
                </a:lnTo>
                <a:lnTo>
                  <a:pt x="0" y="40"/>
                </a:lnTo>
                <a:lnTo>
                  <a:pt x="21" y="52"/>
                </a:lnTo>
                <a:lnTo>
                  <a:pt x="37" y="72"/>
                </a:lnTo>
                <a:lnTo>
                  <a:pt x="33" y="85"/>
                </a:lnTo>
                <a:lnTo>
                  <a:pt x="53" y="100"/>
                </a:lnTo>
                <a:lnTo>
                  <a:pt x="85" y="88"/>
                </a:lnTo>
                <a:lnTo>
                  <a:pt x="93" y="6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6" name="Freeform 28">
            <a:extLst>
              <a:ext uri="{FF2B5EF4-FFF2-40B4-BE49-F238E27FC236}">
                <a16:creationId xmlns:a16="http://schemas.microsoft.com/office/drawing/2014/main" id="{99F0BBD9-9A44-4DB7-918F-CBC160E10E2F}"/>
              </a:ext>
            </a:extLst>
          </p:cNvPr>
          <p:cNvSpPr>
            <a:spLocks/>
          </p:cNvSpPr>
          <p:nvPr/>
        </p:nvSpPr>
        <p:spPr bwMode="auto">
          <a:xfrm>
            <a:off x="7491413" y="5024438"/>
            <a:ext cx="301625" cy="319088"/>
          </a:xfrm>
          <a:custGeom>
            <a:avLst/>
            <a:gdLst>
              <a:gd name="T0" fmla="*/ 190 w 190"/>
              <a:gd name="T1" fmla="*/ 64 h 201"/>
              <a:gd name="T2" fmla="*/ 173 w 190"/>
              <a:gd name="T3" fmla="*/ 56 h 201"/>
              <a:gd name="T4" fmla="*/ 169 w 190"/>
              <a:gd name="T5" fmla="*/ 44 h 201"/>
              <a:gd name="T6" fmla="*/ 145 w 190"/>
              <a:gd name="T7" fmla="*/ 40 h 201"/>
              <a:gd name="T8" fmla="*/ 137 w 190"/>
              <a:gd name="T9" fmla="*/ 4 h 201"/>
              <a:gd name="T10" fmla="*/ 113 w 190"/>
              <a:gd name="T11" fmla="*/ 0 h 201"/>
              <a:gd name="T12" fmla="*/ 101 w 190"/>
              <a:gd name="T13" fmla="*/ 4 h 201"/>
              <a:gd name="T14" fmla="*/ 85 w 190"/>
              <a:gd name="T15" fmla="*/ 12 h 201"/>
              <a:gd name="T16" fmla="*/ 93 w 190"/>
              <a:gd name="T17" fmla="*/ 16 h 201"/>
              <a:gd name="T18" fmla="*/ 85 w 190"/>
              <a:gd name="T19" fmla="*/ 32 h 201"/>
              <a:gd name="T20" fmla="*/ 64 w 190"/>
              <a:gd name="T21" fmla="*/ 20 h 201"/>
              <a:gd name="T22" fmla="*/ 48 w 190"/>
              <a:gd name="T23" fmla="*/ 36 h 201"/>
              <a:gd name="T24" fmla="*/ 12 w 190"/>
              <a:gd name="T25" fmla="*/ 8 h 201"/>
              <a:gd name="T26" fmla="*/ 0 w 190"/>
              <a:gd name="T27" fmla="*/ 12 h 201"/>
              <a:gd name="T28" fmla="*/ 4 w 190"/>
              <a:gd name="T29" fmla="*/ 36 h 201"/>
              <a:gd name="T30" fmla="*/ 8 w 190"/>
              <a:gd name="T31" fmla="*/ 52 h 201"/>
              <a:gd name="T32" fmla="*/ 12 w 190"/>
              <a:gd name="T33" fmla="*/ 85 h 201"/>
              <a:gd name="T34" fmla="*/ 40 w 190"/>
              <a:gd name="T35" fmla="*/ 101 h 201"/>
              <a:gd name="T36" fmla="*/ 44 w 190"/>
              <a:gd name="T37" fmla="*/ 113 h 201"/>
              <a:gd name="T38" fmla="*/ 40 w 190"/>
              <a:gd name="T39" fmla="*/ 125 h 201"/>
              <a:gd name="T40" fmla="*/ 52 w 190"/>
              <a:gd name="T41" fmla="*/ 153 h 201"/>
              <a:gd name="T42" fmla="*/ 36 w 190"/>
              <a:gd name="T43" fmla="*/ 201 h 201"/>
              <a:gd name="T44" fmla="*/ 60 w 190"/>
              <a:gd name="T45" fmla="*/ 189 h 201"/>
              <a:gd name="T46" fmla="*/ 125 w 190"/>
              <a:gd name="T47" fmla="*/ 153 h 201"/>
              <a:gd name="T48" fmla="*/ 133 w 190"/>
              <a:gd name="T49" fmla="*/ 149 h 201"/>
              <a:gd name="T50" fmla="*/ 137 w 190"/>
              <a:gd name="T51" fmla="*/ 145 h 201"/>
              <a:gd name="T52" fmla="*/ 165 w 190"/>
              <a:gd name="T53" fmla="*/ 113 h 201"/>
              <a:gd name="T54" fmla="*/ 173 w 190"/>
              <a:gd name="T55" fmla="*/ 97 h 201"/>
              <a:gd name="T56" fmla="*/ 178 w 190"/>
              <a:gd name="T57" fmla="*/ 89 h 201"/>
              <a:gd name="T58" fmla="*/ 190 w 190"/>
              <a:gd name="T59" fmla="*/ 6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201">
                <a:moveTo>
                  <a:pt x="190" y="64"/>
                </a:moveTo>
                <a:lnTo>
                  <a:pt x="173" y="56"/>
                </a:lnTo>
                <a:lnTo>
                  <a:pt x="169" y="44"/>
                </a:lnTo>
                <a:lnTo>
                  <a:pt x="145" y="40"/>
                </a:lnTo>
                <a:lnTo>
                  <a:pt x="137" y="4"/>
                </a:lnTo>
                <a:lnTo>
                  <a:pt x="113" y="0"/>
                </a:lnTo>
                <a:lnTo>
                  <a:pt x="101" y="4"/>
                </a:lnTo>
                <a:lnTo>
                  <a:pt x="85" y="12"/>
                </a:lnTo>
                <a:lnTo>
                  <a:pt x="93" y="16"/>
                </a:lnTo>
                <a:lnTo>
                  <a:pt x="85" y="32"/>
                </a:lnTo>
                <a:lnTo>
                  <a:pt x="64" y="20"/>
                </a:lnTo>
                <a:lnTo>
                  <a:pt x="48" y="36"/>
                </a:lnTo>
                <a:lnTo>
                  <a:pt x="12" y="8"/>
                </a:lnTo>
                <a:lnTo>
                  <a:pt x="0" y="12"/>
                </a:lnTo>
                <a:lnTo>
                  <a:pt x="4" y="36"/>
                </a:lnTo>
                <a:lnTo>
                  <a:pt x="8" y="52"/>
                </a:lnTo>
                <a:lnTo>
                  <a:pt x="12" y="85"/>
                </a:lnTo>
                <a:lnTo>
                  <a:pt x="40" y="101"/>
                </a:lnTo>
                <a:lnTo>
                  <a:pt x="44" y="113"/>
                </a:lnTo>
                <a:lnTo>
                  <a:pt x="40" y="125"/>
                </a:lnTo>
                <a:lnTo>
                  <a:pt x="52" y="153"/>
                </a:lnTo>
                <a:lnTo>
                  <a:pt x="36" y="201"/>
                </a:lnTo>
                <a:lnTo>
                  <a:pt x="60" y="189"/>
                </a:lnTo>
                <a:lnTo>
                  <a:pt x="125" y="153"/>
                </a:lnTo>
                <a:lnTo>
                  <a:pt x="133" y="149"/>
                </a:lnTo>
                <a:lnTo>
                  <a:pt x="137" y="145"/>
                </a:lnTo>
                <a:lnTo>
                  <a:pt x="165" y="113"/>
                </a:lnTo>
                <a:lnTo>
                  <a:pt x="173" y="97"/>
                </a:lnTo>
                <a:lnTo>
                  <a:pt x="178" y="89"/>
                </a:lnTo>
                <a:lnTo>
                  <a:pt x="190" y="6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7" name="Freeform 29">
            <a:extLst>
              <a:ext uri="{FF2B5EF4-FFF2-40B4-BE49-F238E27FC236}">
                <a16:creationId xmlns:a16="http://schemas.microsoft.com/office/drawing/2014/main" id="{180CE8FA-2FC8-4809-8661-ABD6892FC028}"/>
              </a:ext>
            </a:extLst>
          </p:cNvPr>
          <p:cNvSpPr>
            <a:spLocks/>
          </p:cNvSpPr>
          <p:nvPr/>
        </p:nvSpPr>
        <p:spPr bwMode="auto">
          <a:xfrm>
            <a:off x="7029450" y="3778250"/>
            <a:ext cx="365125" cy="419100"/>
          </a:xfrm>
          <a:custGeom>
            <a:avLst/>
            <a:gdLst>
              <a:gd name="T0" fmla="*/ 101 w 230"/>
              <a:gd name="T1" fmla="*/ 0 h 264"/>
              <a:gd name="T2" fmla="*/ 149 w 230"/>
              <a:gd name="T3" fmla="*/ 28 h 264"/>
              <a:gd name="T4" fmla="*/ 166 w 230"/>
              <a:gd name="T5" fmla="*/ 48 h 264"/>
              <a:gd name="T6" fmla="*/ 178 w 230"/>
              <a:gd name="T7" fmla="*/ 108 h 264"/>
              <a:gd name="T8" fmla="*/ 198 w 230"/>
              <a:gd name="T9" fmla="*/ 136 h 264"/>
              <a:gd name="T10" fmla="*/ 230 w 230"/>
              <a:gd name="T11" fmla="*/ 156 h 264"/>
              <a:gd name="T12" fmla="*/ 222 w 230"/>
              <a:gd name="T13" fmla="*/ 196 h 264"/>
              <a:gd name="T14" fmla="*/ 182 w 230"/>
              <a:gd name="T15" fmla="*/ 204 h 264"/>
              <a:gd name="T16" fmla="*/ 105 w 230"/>
              <a:gd name="T17" fmla="*/ 188 h 264"/>
              <a:gd name="T18" fmla="*/ 85 w 230"/>
              <a:gd name="T19" fmla="*/ 233 h 264"/>
              <a:gd name="T20" fmla="*/ 73 w 230"/>
              <a:gd name="T21" fmla="*/ 264 h 264"/>
              <a:gd name="T22" fmla="*/ 61 w 230"/>
              <a:gd name="T23" fmla="*/ 248 h 264"/>
              <a:gd name="T24" fmla="*/ 20 w 230"/>
              <a:gd name="T25" fmla="*/ 204 h 264"/>
              <a:gd name="T26" fmla="*/ 49 w 230"/>
              <a:gd name="T27" fmla="*/ 184 h 264"/>
              <a:gd name="T28" fmla="*/ 32 w 230"/>
              <a:gd name="T29" fmla="*/ 152 h 264"/>
              <a:gd name="T30" fmla="*/ 8 w 230"/>
              <a:gd name="T31" fmla="*/ 132 h 264"/>
              <a:gd name="T32" fmla="*/ 0 w 230"/>
              <a:gd name="T33" fmla="*/ 108 h 264"/>
              <a:gd name="T34" fmla="*/ 4 w 230"/>
              <a:gd name="T35" fmla="*/ 76 h 264"/>
              <a:gd name="T36" fmla="*/ 8 w 230"/>
              <a:gd name="T37" fmla="*/ 60 h 264"/>
              <a:gd name="T38" fmla="*/ 45 w 230"/>
              <a:gd name="T39" fmla="*/ 28 h 264"/>
              <a:gd name="T40" fmla="*/ 61 w 230"/>
              <a:gd name="T41" fmla="*/ 16 h 264"/>
              <a:gd name="T42" fmla="*/ 81 w 230"/>
              <a:gd name="T43" fmla="*/ 20 h 264"/>
              <a:gd name="T44" fmla="*/ 101 w 230"/>
              <a:gd name="T4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64">
                <a:moveTo>
                  <a:pt x="101" y="0"/>
                </a:moveTo>
                <a:lnTo>
                  <a:pt x="149" y="28"/>
                </a:lnTo>
                <a:lnTo>
                  <a:pt x="166" y="48"/>
                </a:lnTo>
                <a:lnTo>
                  <a:pt x="178" y="108"/>
                </a:lnTo>
                <a:lnTo>
                  <a:pt x="198" y="136"/>
                </a:lnTo>
                <a:lnTo>
                  <a:pt x="230" y="156"/>
                </a:lnTo>
                <a:lnTo>
                  <a:pt x="222" y="196"/>
                </a:lnTo>
                <a:lnTo>
                  <a:pt x="182" y="204"/>
                </a:lnTo>
                <a:lnTo>
                  <a:pt x="105" y="188"/>
                </a:lnTo>
                <a:lnTo>
                  <a:pt x="85" y="233"/>
                </a:lnTo>
                <a:lnTo>
                  <a:pt x="73" y="264"/>
                </a:lnTo>
                <a:lnTo>
                  <a:pt x="61" y="248"/>
                </a:lnTo>
                <a:lnTo>
                  <a:pt x="20" y="204"/>
                </a:lnTo>
                <a:lnTo>
                  <a:pt x="49" y="184"/>
                </a:lnTo>
                <a:lnTo>
                  <a:pt x="32" y="152"/>
                </a:lnTo>
                <a:lnTo>
                  <a:pt x="8" y="132"/>
                </a:lnTo>
                <a:lnTo>
                  <a:pt x="0" y="108"/>
                </a:lnTo>
                <a:lnTo>
                  <a:pt x="4" y="76"/>
                </a:lnTo>
                <a:lnTo>
                  <a:pt x="8" y="60"/>
                </a:lnTo>
                <a:lnTo>
                  <a:pt x="45" y="28"/>
                </a:lnTo>
                <a:lnTo>
                  <a:pt x="61" y="16"/>
                </a:lnTo>
                <a:lnTo>
                  <a:pt x="81" y="20"/>
                </a:lnTo>
                <a:lnTo>
                  <a:pt x="10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8" name="Freeform 30">
            <a:extLst>
              <a:ext uri="{FF2B5EF4-FFF2-40B4-BE49-F238E27FC236}">
                <a16:creationId xmlns:a16="http://schemas.microsoft.com/office/drawing/2014/main" id="{FA5CA430-0F6A-47C6-9AA7-014EBB2F288C}"/>
              </a:ext>
            </a:extLst>
          </p:cNvPr>
          <p:cNvSpPr>
            <a:spLocks/>
          </p:cNvSpPr>
          <p:nvPr/>
        </p:nvSpPr>
        <p:spPr bwMode="auto">
          <a:xfrm>
            <a:off x="7054850" y="3097213"/>
            <a:ext cx="557213" cy="554038"/>
          </a:xfrm>
          <a:custGeom>
            <a:avLst/>
            <a:gdLst>
              <a:gd name="T0" fmla="*/ 198 w 351"/>
              <a:gd name="T1" fmla="*/ 4 h 349"/>
              <a:gd name="T2" fmla="*/ 283 w 351"/>
              <a:gd name="T3" fmla="*/ 0 h 349"/>
              <a:gd name="T4" fmla="*/ 275 w 351"/>
              <a:gd name="T5" fmla="*/ 28 h 349"/>
              <a:gd name="T6" fmla="*/ 263 w 351"/>
              <a:gd name="T7" fmla="*/ 88 h 349"/>
              <a:gd name="T8" fmla="*/ 267 w 351"/>
              <a:gd name="T9" fmla="*/ 104 h 349"/>
              <a:gd name="T10" fmla="*/ 287 w 351"/>
              <a:gd name="T11" fmla="*/ 101 h 349"/>
              <a:gd name="T12" fmla="*/ 307 w 351"/>
              <a:gd name="T13" fmla="*/ 109 h 349"/>
              <a:gd name="T14" fmla="*/ 295 w 351"/>
              <a:gd name="T15" fmla="*/ 133 h 349"/>
              <a:gd name="T16" fmla="*/ 299 w 351"/>
              <a:gd name="T17" fmla="*/ 137 h 349"/>
              <a:gd name="T18" fmla="*/ 303 w 351"/>
              <a:gd name="T19" fmla="*/ 153 h 349"/>
              <a:gd name="T20" fmla="*/ 275 w 351"/>
              <a:gd name="T21" fmla="*/ 161 h 349"/>
              <a:gd name="T22" fmla="*/ 267 w 351"/>
              <a:gd name="T23" fmla="*/ 169 h 349"/>
              <a:gd name="T24" fmla="*/ 267 w 351"/>
              <a:gd name="T25" fmla="*/ 229 h 349"/>
              <a:gd name="T26" fmla="*/ 279 w 351"/>
              <a:gd name="T27" fmla="*/ 257 h 349"/>
              <a:gd name="T28" fmla="*/ 303 w 351"/>
              <a:gd name="T29" fmla="*/ 269 h 349"/>
              <a:gd name="T30" fmla="*/ 339 w 351"/>
              <a:gd name="T31" fmla="*/ 273 h 349"/>
              <a:gd name="T32" fmla="*/ 339 w 351"/>
              <a:gd name="T33" fmla="*/ 293 h 349"/>
              <a:gd name="T34" fmla="*/ 351 w 351"/>
              <a:gd name="T35" fmla="*/ 321 h 349"/>
              <a:gd name="T36" fmla="*/ 344 w 351"/>
              <a:gd name="T37" fmla="*/ 333 h 349"/>
              <a:gd name="T38" fmla="*/ 335 w 351"/>
              <a:gd name="T39" fmla="*/ 345 h 349"/>
              <a:gd name="T40" fmla="*/ 247 w 351"/>
              <a:gd name="T41" fmla="*/ 345 h 349"/>
              <a:gd name="T42" fmla="*/ 206 w 351"/>
              <a:gd name="T43" fmla="*/ 317 h 349"/>
              <a:gd name="T44" fmla="*/ 133 w 351"/>
              <a:gd name="T45" fmla="*/ 301 h 349"/>
              <a:gd name="T46" fmla="*/ 45 w 351"/>
              <a:gd name="T47" fmla="*/ 189 h 349"/>
              <a:gd name="T48" fmla="*/ 25 w 351"/>
              <a:gd name="T49" fmla="*/ 161 h 349"/>
              <a:gd name="T50" fmla="*/ 37 w 351"/>
              <a:gd name="T51" fmla="*/ 145 h 349"/>
              <a:gd name="T52" fmla="*/ 33 w 351"/>
              <a:gd name="T53" fmla="*/ 121 h 349"/>
              <a:gd name="T54" fmla="*/ 13 w 351"/>
              <a:gd name="T55" fmla="*/ 104 h 349"/>
              <a:gd name="T56" fmla="*/ 97 w 351"/>
              <a:gd name="T57" fmla="*/ 88 h 349"/>
              <a:gd name="T58" fmla="*/ 154 w 351"/>
              <a:gd name="T59" fmla="*/ 28 h 349"/>
              <a:gd name="T60" fmla="*/ 178 w 351"/>
              <a:gd name="T61" fmla="*/ 32 h 349"/>
              <a:gd name="T62" fmla="*/ 194 w 351"/>
              <a:gd name="T6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349">
                <a:moveTo>
                  <a:pt x="194" y="0"/>
                </a:moveTo>
                <a:lnTo>
                  <a:pt x="198" y="4"/>
                </a:lnTo>
                <a:lnTo>
                  <a:pt x="242" y="8"/>
                </a:lnTo>
                <a:lnTo>
                  <a:pt x="283" y="0"/>
                </a:lnTo>
                <a:lnTo>
                  <a:pt x="279" y="4"/>
                </a:lnTo>
                <a:lnTo>
                  <a:pt x="275" y="28"/>
                </a:lnTo>
                <a:lnTo>
                  <a:pt x="279" y="56"/>
                </a:lnTo>
                <a:lnTo>
                  <a:pt x="263" y="88"/>
                </a:lnTo>
                <a:lnTo>
                  <a:pt x="263" y="97"/>
                </a:lnTo>
                <a:lnTo>
                  <a:pt x="267" y="104"/>
                </a:lnTo>
                <a:lnTo>
                  <a:pt x="283" y="104"/>
                </a:lnTo>
                <a:lnTo>
                  <a:pt x="287" y="101"/>
                </a:lnTo>
                <a:lnTo>
                  <a:pt x="299" y="104"/>
                </a:lnTo>
                <a:lnTo>
                  <a:pt x="307" y="109"/>
                </a:lnTo>
                <a:lnTo>
                  <a:pt x="303" y="121"/>
                </a:lnTo>
                <a:lnTo>
                  <a:pt x="295" y="133"/>
                </a:lnTo>
                <a:lnTo>
                  <a:pt x="295" y="137"/>
                </a:lnTo>
                <a:lnTo>
                  <a:pt x="299" y="137"/>
                </a:lnTo>
                <a:lnTo>
                  <a:pt x="303" y="145"/>
                </a:lnTo>
                <a:lnTo>
                  <a:pt x="303" y="153"/>
                </a:lnTo>
                <a:lnTo>
                  <a:pt x="295" y="157"/>
                </a:lnTo>
                <a:lnTo>
                  <a:pt x="275" y="161"/>
                </a:lnTo>
                <a:lnTo>
                  <a:pt x="271" y="165"/>
                </a:lnTo>
                <a:lnTo>
                  <a:pt x="267" y="169"/>
                </a:lnTo>
                <a:lnTo>
                  <a:pt x="263" y="189"/>
                </a:lnTo>
                <a:lnTo>
                  <a:pt x="267" y="229"/>
                </a:lnTo>
                <a:lnTo>
                  <a:pt x="271" y="229"/>
                </a:lnTo>
                <a:lnTo>
                  <a:pt x="279" y="257"/>
                </a:lnTo>
                <a:lnTo>
                  <a:pt x="287" y="265"/>
                </a:lnTo>
                <a:lnTo>
                  <a:pt x="303" y="269"/>
                </a:lnTo>
                <a:lnTo>
                  <a:pt x="331" y="269"/>
                </a:lnTo>
                <a:lnTo>
                  <a:pt x="339" y="273"/>
                </a:lnTo>
                <a:lnTo>
                  <a:pt x="344" y="277"/>
                </a:lnTo>
                <a:lnTo>
                  <a:pt x="339" y="293"/>
                </a:lnTo>
                <a:lnTo>
                  <a:pt x="351" y="309"/>
                </a:lnTo>
                <a:lnTo>
                  <a:pt x="351" y="321"/>
                </a:lnTo>
                <a:lnTo>
                  <a:pt x="347" y="329"/>
                </a:lnTo>
                <a:lnTo>
                  <a:pt x="344" y="333"/>
                </a:lnTo>
                <a:lnTo>
                  <a:pt x="339" y="337"/>
                </a:lnTo>
                <a:lnTo>
                  <a:pt x="335" y="345"/>
                </a:lnTo>
                <a:lnTo>
                  <a:pt x="267" y="329"/>
                </a:lnTo>
                <a:lnTo>
                  <a:pt x="247" y="345"/>
                </a:lnTo>
                <a:lnTo>
                  <a:pt x="247" y="349"/>
                </a:lnTo>
                <a:lnTo>
                  <a:pt x="206" y="317"/>
                </a:lnTo>
                <a:lnTo>
                  <a:pt x="150" y="297"/>
                </a:lnTo>
                <a:lnTo>
                  <a:pt x="133" y="301"/>
                </a:lnTo>
                <a:lnTo>
                  <a:pt x="53" y="229"/>
                </a:lnTo>
                <a:lnTo>
                  <a:pt x="45" y="189"/>
                </a:lnTo>
                <a:lnTo>
                  <a:pt x="33" y="177"/>
                </a:lnTo>
                <a:lnTo>
                  <a:pt x="25" y="161"/>
                </a:lnTo>
                <a:lnTo>
                  <a:pt x="33" y="149"/>
                </a:lnTo>
                <a:lnTo>
                  <a:pt x="37" y="145"/>
                </a:lnTo>
                <a:lnTo>
                  <a:pt x="41" y="137"/>
                </a:lnTo>
                <a:lnTo>
                  <a:pt x="33" y="121"/>
                </a:lnTo>
                <a:lnTo>
                  <a:pt x="0" y="116"/>
                </a:lnTo>
                <a:lnTo>
                  <a:pt x="13" y="104"/>
                </a:lnTo>
                <a:lnTo>
                  <a:pt x="33" y="101"/>
                </a:lnTo>
                <a:lnTo>
                  <a:pt x="97" y="88"/>
                </a:lnTo>
                <a:lnTo>
                  <a:pt x="105" y="52"/>
                </a:lnTo>
                <a:lnTo>
                  <a:pt x="154" y="28"/>
                </a:lnTo>
                <a:lnTo>
                  <a:pt x="162" y="32"/>
                </a:lnTo>
                <a:lnTo>
                  <a:pt x="178" y="32"/>
                </a:lnTo>
                <a:lnTo>
                  <a:pt x="190" y="16"/>
                </a:lnTo>
                <a:lnTo>
                  <a:pt x="19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9" name="Freeform 31">
            <a:extLst>
              <a:ext uri="{FF2B5EF4-FFF2-40B4-BE49-F238E27FC236}">
                <a16:creationId xmlns:a16="http://schemas.microsoft.com/office/drawing/2014/main" id="{A945D527-7964-4402-A8B1-AD308992266B}"/>
              </a:ext>
            </a:extLst>
          </p:cNvPr>
          <p:cNvSpPr>
            <a:spLocks/>
          </p:cNvSpPr>
          <p:nvPr/>
        </p:nvSpPr>
        <p:spPr bwMode="auto">
          <a:xfrm>
            <a:off x="7265988" y="3619500"/>
            <a:ext cx="474663" cy="547688"/>
          </a:xfrm>
          <a:custGeom>
            <a:avLst/>
            <a:gdLst>
              <a:gd name="T0" fmla="*/ 114 w 299"/>
              <a:gd name="T1" fmla="*/ 20 h 345"/>
              <a:gd name="T2" fmla="*/ 114 w 299"/>
              <a:gd name="T3" fmla="*/ 16 h 345"/>
              <a:gd name="T4" fmla="*/ 134 w 299"/>
              <a:gd name="T5" fmla="*/ 0 h 345"/>
              <a:gd name="T6" fmla="*/ 202 w 299"/>
              <a:gd name="T7" fmla="*/ 16 h 345"/>
              <a:gd name="T8" fmla="*/ 202 w 299"/>
              <a:gd name="T9" fmla="*/ 20 h 345"/>
              <a:gd name="T10" fmla="*/ 206 w 299"/>
              <a:gd name="T11" fmla="*/ 44 h 345"/>
              <a:gd name="T12" fmla="*/ 214 w 299"/>
              <a:gd name="T13" fmla="*/ 76 h 345"/>
              <a:gd name="T14" fmla="*/ 227 w 299"/>
              <a:gd name="T15" fmla="*/ 96 h 345"/>
              <a:gd name="T16" fmla="*/ 255 w 299"/>
              <a:gd name="T17" fmla="*/ 112 h 345"/>
              <a:gd name="T18" fmla="*/ 271 w 299"/>
              <a:gd name="T19" fmla="*/ 128 h 345"/>
              <a:gd name="T20" fmla="*/ 287 w 299"/>
              <a:gd name="T21" fmla="*/ 136 h 345"/>
              <a:gd name="T22" fmla="*/ 291 w 299"/>
              <a:gd name="T23" fmla="*/ 140 h 345"/>
              <a:gd name="T24" fmla="*/ 291 w 299"/>
              <a:gd name="T25" fmla="*/ 144 h 345"/>
              <a:gd name="T26" fmla="*/ 291 w 299"/>
              <a:gd name="T27" fmla="*/ 156 h 345"/>
              <a:gd name="T28" fmla="*/ 295 w 299"/>
              <a:gd name="T29" fmla="*/ 168 h 345"/>
              <a:gd name="T30" fmla="*/ 295 w 299"/>
              <a:gd name="T31" fmla="*/ 176 h 345"/>
              <a:gd name="T32" fmla="*/ 299 w 299"/>
              <a:gd name="T33" fmla="*/ 184 h 345"/>
              <a:gd name="T34" fmla="*/ 299 w 299"/>
              <a:gd name="T35" fmla="*/ 192 h 345"/>
              <a:gd name="T36" fmla="*/ 299 w 299"/>
              <a:gd name="T37" fmla="*/ 204 h 345"/>
              <a:gd name="T38" fmla="*/ 279 w 299"/>
              <a:gd name="T39" fmla="*/ 240 h 345"/>
              <a:gd name="T40" fmla="*/ 271 w 299"/>
              <a:gd name="T41" fmla="*/ 264 h 345"/>
              <a:gd name="T42" fmla="*/ 263 w 299"/>
              <a:gd name="T43" fmla="*/ 284 h 345"/>
              <a:gd name="T44" fmla="*/ 255 w 299"/>
              <a:gd name="T45" fmla="*/ 300 h 345"/>
              <a:gd name="T46" fmla="*/ 227 w 299"/>
              <a:gd name="T47" fmla="*/ 316 h 345"/>
              <a:gd name="T48" fmla="*/ 223 w 299"/>
              <a:gd name="T49" fmla="*/ 320 h 345"/>
              <a:gd name="T50" fmla="*/ 218 w 299"/>
              <a:gd name="T51" fmla="*/ 328 h 345"/>
              <a:gd name="T52" fmla="*/ 198 w 299"/>
              <a:gd name="T53" fmla="*/ 328 h 345"/>
              <a:gd name="T54" fmla="*/ 182 w 299"/>
              <a:gd name="T55" fmla="*/ 345 h 345"/>
              <a:gd name="T56" fmla="*/ 158 w 299"/>
              <a:gd name="T57" fmla="*/ 284 h 345"/>
              <a:gd name="T58" fmla="*/ 73 w 299"/>
              <a:gd name="T59" fmla="*/ 296 h 345"/>
              <a:gd name="T60" fmla="*/ 81 w 299"/>
              <a:gd name="T61" fmla="*/ 256 h 345"/>
              <a:gd name="T62" fmla="*/ 49 w 299"/>
              <a:gd name="T63" fmla="*/ 236 h 345"/>
              <a:gd name="T64" fmla="*/ 29 w 299"/>
              <a:gd name="T65" fmla="*/ 208 h 345"/>
              <a:gd name="T66" fmla="*/ 17 w 299"/>
              <a:gd name="T67" fmla="*/ 148 h 345"/>
              <a:gd name="T68" fmla="*/ 0 w 299"/>
              <a:gd name="T69" fmla="*/ 128 h 345"/>
              <a:gd name="T70" fmla="*/ 17 w 299"/>
              <a:gd name="T71" fmla="*/ 104 h 345"/>
              <a:gd name="T72" fmla="*/ 21 w 299"/>
              <a:gd name="T73" fmla="*/ 84 h 345"/>
              <a:gd name="T74" fmla="*/ 9 w 299"/>
              <a:gd name="T75" fmla="*/ 60 h 345"/>
              <a:gd name="T76" fmla="*/ 17 w 299"/>
              <a:gd name="T77" fmla="*/ 52 h 345"/>
              <a:gd name="T78" fmla="*/ 21 w 299"/>
              <a:gd name="T79" fmla="*/ 48 h 345"/>
              <a:gd name="T80" fmla="*/ 33 w 299"/>
              <a:gd name="T81" fmla="*/ 60 h 345"/>
              <a:gd name="T82" fmla="*/ 65 w 299"/>
              <a:gd name="T83" fmla="*/ 72 h 345"/>
              <a:gd name="T84" fmla="*/ 109 w 299"/>
              <a:gd name="T85" fmla="*/ 44 h 345"/>
              <a:gd name="T86" fmla="*/ 114 w 299"/>
              <a:gd name="T87" fmla="*/ 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345">
                <a:moveTo>
                  <a:pt x="114" y="20"/>
                </a:moveTo>
                <a:lnTo>
                  <a:pt x="114" y="16"/>
                </a:lnTo>
                <a:lnTo>
                  <a:pt x="134" y="0"/>
                </a:lnTo>
                <a:lnTo>
                  <a:pt x="202" y="16"/>
                </a:lnTo>
                <a:lnTo>
                  <a:pt x="202" y="20"/>
                </a:lnTo>
                <a:lnTo>
                  <a:pt x="206" y="44"/>
                </a:lnTo>
                <a:lnTo>
                  <a:pt x="214" y="76"/>
                </a:lnTo>
                <a:lnTo>
                  <a:pt x="227" y="96"/>
                </a:lnTo>
                <a:lnTo>
                  <a:pt x="255" y="112"/>
                </a:lnTo>
                <a:lnTo>
                  <a:pt x="271" y="128"/>
                </a:lnTo>
                <a:lnTo>
                  <a:pt x="287" y="136"/>
                </a:lnTo>
                <a:lnTo>
                  <a:pt x="291" y="140"/>
                </a:lnTo>
                <a:lnTo>
                  <a:pt x="291" y="144"/>
                </a:lnTo>
                <a:lnTo>
                  <a:pt x="291" y="156"/>
                </a:lnTo>
                <a:lnTo>
                  <a:pt x="295" y="168"/>
                </a:lnTo>
                <a:lnTo>
                  <a:pt x="295" y="176"/>
                </a:lnTo>
                <a:lnTo>
                  <a:pt x="299" y="184"/>
                </a:lnTo>
                <a:lnTo>
                  <a:pt x="299" y="192"/>
                </a:lnTo>
                <a:lnTo>
                  <a:pt x="299" y="204"/>
                </a:lnTo>
                <a:lnTo>
                  <a:pt x="279" y="240"/>
                </a:lnTo>
                <a:lnTo>
                  <a:pt x="271" y="264"/>
                </a:lnTo>
                <a:lnTo>
                  <a:pt x="263" y="284"/>
                </a:lnTo>
                <a:lnTo>
                  <a:pt x="255" y="300"/>
                </a:lnTo>
                <a:lnTo>
                  <a:pt x="227" y="316"/>
                </a:lnTo>
                <a:lnTo>
                  <a:pt x="223" y="320"/>
                </a:lnTo>
                <a:lnTo>
                  <a:pt x="218" y="328"/>
                </a:lnTo>
                <a:lnTo>
                  <a:pt x="198" y="328"/>
                </a:lnTo>
                <a:lnTo>
                  <a:pt x="182" y="345"/>
                </a:lnTo>
                <a:lnTo>
                  <a:pt x="158" y="284"/>
                </a:lnTo>
                <a:lnTo>
                  <a:pt x="73" y="296"/>
                </a:lnTo>
                <a:lnTo>
                  <a:pt x="81" y="256"/>
                </a:lnTo>
                <a:lnTo>
                  <a:pt x="49" y="236"/>
                </a:lnTo>
                <a:lnTo>
                  <a:pt x="29" y="208"/>
                </a:lnTo>
                <a:lnTo>
                  <a:pt x="17" y="148"/>
                </a:lnTo>
                <a:lnTo>
                  <a:pt x="0" y="128"/>
                </a:lnTo>
                <a:lnTo>
                  <a:pt x="17" y="104"/>
                </a:lnTo>
                <a:lnTo>
                  <a:pt x="21" y="84"/>
                </a:lnTo>
                <a:lnTo>
                  <a:pt x="9" y="60"/>
                </a:lnTo>
                <a:lnTo>
                  <a:pt x="17" y="52"/>
                </a:lnTo>
                <a:lnTo>
                  <a:pt x="21" y="48"/>
                </a:lnTo>
                <a:lnTo>
                  <a:pt x="33" y="60"/>
                </a:lnTo>
                <a:lnTo>
                  <a:pt x="65" y="72"/>
                </a:lnTo>
                <a:lnTo>
                  <a:pt x="109" y="44"/>
                </a:lnTo>
                <a:lnTo>
                  <a:pt x="114"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0" name="Freeform 32">
            <a:extLst>
              <a:ext uri="{FF2B5EF4-FFF2-40B4-BE49-F238E27FC236}">
                <a16:creationId xmlns:a16="http://schemas.microsoft.com/office/drawing/2014/main" id="{A448208E-7C75-4C49-BA68-049C4F1C6C8E}"/>
              </a:ext>
            </a:extLst>
          </p:cNvPr>
          <p:cNvSpPr>
            <a:spLocks/>
          </p:cNvSpPr>
          <p:nvPr/>
        </p:nvSpPr>
        <p:spPr bwMode="auto">
          <a:xfrm>
            <a:off x="6978650" y="2906713"/>
            <a:ext cx="384175" cy="350838"/>
          </a:xfrm>
          <a:custGeom>
            <a:avLst/>
            <a:gdLst>
              <a:gd name="T0" fmla="*/ 125 w 242"/>
              <a:gd name="T1" fmla="*/ 0 h 221"/>
              <a:gd name="T2" fmla="*/ 141 w 242"/>
              <a:gd name="T3" fmla="*/ 12 h 221"/>
              <a:gd name="T4" fmla="*/ 153 w 242"/>
              <a:gd name="T5" fmla="*/ 36 h 221"/>
              <a:gd name="T6" fmla="*/ 153 w 242"/>
              <a:gd name="T7" fmla="*/ 80 h 221"/>
              <a:gd name="T8" fmla="*/ 169 w 242"/>
              <a:gd name="T9" fmla="*/ 92 h 221"/>
              <a:gd name="T10" fmla="*/ 186 w 242"/>
              <a:gd name="T11" fmla="*/ 88 h 221"/>
              <a:gd name="T12" fmla="*/ 194 w 242"/>
              <a:gd name="T13" fmla="*/ 76 h 221"/>
              <a:gd name="T14" fmla="*/ 242 w 242"/>
              <a:gd name="T15" fmla="*/ 120 h 221"/>
              <a:gd name="T16" fmla="*/ 238 w 242"/>
              <a:gd name="T17" fmla="*/ 136 h 221"/>
              <a:gd name="T18" fmla="*/ 226 w 242"/>
              <a:gd name="T19" fmla="*/ 152 h 221"/>
              <a:gd name="T20" fmla="*/ 210 w 242"/>
              <a:gd name="T21" fmla="*/ 152 h 221"/>
              <a:gd name="T22" fmla="*/ 202 w 242"/>
              <a:gd name="T23" fmla="*/ 148 h 221"/>
              <a:gd name="T24" fmla="*/ 153 w 242"/>
              <a:gd name="T25" fmla="*/ 172 h 221"/>
              <a:gd name="T26" fmla="*/ 145 w 242"/>
              <a:gd name="T27" fmla="*/ 208 h 221"/>
              <a:gd name="T28" fmla="*/ 81 w 242"/>
              <a:gd name="T29" fmla="*/ 221 h 221"/>
              <a:gd name="T30" fmla="*/ 73 w 242"/>
              <a:gd name="T31" fmla="*/ 188 h 221"/>
              <a:gd name="T32" fmla="*/ 52 w 242"/>
              <a:gd name="T33" fmla="*/ 168 h 221"/>
              <a:gd name="T34" fmla="*/ 32 w 242"/>
              <a:gd name="T35" fmla="*/ 164 h 221"/>
              <a:gd name="T36" fmla="*/ 20 w 242"/>
              <a:gd name="T37" fmla="*/ 140 h 221"/>
              <a:gd name="T38" fmla="*/ 24 w 242"/>
              <a:gd name="T39" fmla="*/ 92 h 221"/>
              <a:gd name="T40" fmla="*/ 0 w 242"/>
              <a:gd name="T41" fmla="*/ 20 h 221"/>
              <a:gd name="T42" fmla="*/ 8 w 242"/>
              <a:gd name="T43" fmla="*/ 4 h 221"/>
              <a:gd name="T44" fmla="*/ 89 w 242"/>
              <a:gd name="T45" fmla="*/ 12 h 221"/>
              <a:gd name="T46" fmla="*/ 125 w 242"/>
              <a:gd name="T4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221">
                <a:moveTo>
                  <a:pt x="125" y="0"/>
                </a:moveTo>
                <a:lnTo>
                  <a:pt x="141" y="12"/>
                </a:lnTo>
                <a:lnTo>
                  <a:pt x="153" y="36"/>
                </a:lnTo>
                <a:lnTo>
                  <a:pt x="153" y="80"/>
                </a:lnTo>
                <a:lnTo>
                  <a:pt x="169" y="92"/>
                </a:lnTo>
                <a:lnTo>
                  <a:pt x="186" y="88"/>
                </a:lnTo>
                <a:lnTo>
                  <a:pt x="194" y="76"/>
                </a:lnTo>
                <a:lnTo>
                  <a:pt x="242" y="120"/>
                </a:lnTo>
                <a:lnTo>
                  <a:pt x="238" y="136"/>
                </a:lnTo>
                <a:lnTo>
                  <a:pt x="226" y="152"/>
                </a:lnTo>
                <a:lnTo>
                  <a:pt x="210" y="152"/>
                </a:lnTo>
                <a:lnTo>
                  <a:pt x="202" y="148"/>
                </a:lnTo>
                <a:lnTo>
                  <a:pt x="153" y="172"/>
                </a:lnTo>
                <a:lnTo>
                  <a:pt x="145" y="208"/>
                </a:lnTo>
                <a:lnTo>
                  <a:pt x="81" y="221"/>
                </a:lnTo>
                <a:lnTo>
                  <a:pt x="73" y="188"/>
                </a:lnTo>
                <a:lnTo>
                  <a:pt x="52" y="168"/>
                </a:lnTo>
                <a:lnTo>
                  <a:pt x="32" y="164"/>
                </a:lnTo>
                <a:lnTo>
                  <a:pt x="20" y="140"/>
                </a:lnTo>
                <a:lnTo>
                  <a:pt x="24" y="92"/>
                </a:lnTo>
                <a:lnTo>
                  <a:pt x="0" y="20"/>
                </a:lnTo>
                <a:lnTo>
                  <a:pt x="8" y="4"/>
                </a:lnTo>
                <a:lnTo>
                  <a:pt x="89" y="12"/>
                </a:lnTo>
                <a:lnTo>
                  <a:pt x="12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1" name="Freeform 33">
            <a:extLst>
              <a:ext uri="{FF2B5EF4-FFF2-40B4-BE49-F238E27FC236}">
                <a16:creationId xmlns:a16="http://schemas.microsoft.com/office/drawing/2014/main" id="{8BC82E94-AD6D-44A1-AA05-51A27165B198}"/>
              </a:ext>
            </a:extLst>
          </p:cNvPr>
          <p:cNvSpPr>
            <a:spLocks/>
          </p:cNvSpPr>
          <p:nvPr/>
        </p:nvSpPr>
        <p:spPr bwMode="auto">
          <a:xfrm>
            <a:off x="7080250" y="3460750"/>
            <a:ext cx="366713" cy="273050"/>
          </a:xfrm>
          <a:custGeom>
            <a:avLst/>
            <a:gdLst>
              <a:gd name="T0" fmla="*/ 4 w 231"/>
              <a:gd name="T1" fmla="*/ 104 h 172"/>
              <a:gd name="T2" fmla="*/ 0 w 231"/>
              <a:gd name="T3" fmla="*/ 40 h 172"/>
              <a:gd name="T4" fmla="*/ 17 w 231"/>
              <a:gd name="T5" fmla="*/ 36 h 172"/>
              <a:gd name="T6" fmla="*/ 37 w 231"/>
              <a:gd name="T7" fmla="*/ 0 h 172"/>
              <a:gd name="T8" fmla="*/ 117 w 231"/>
              <a:gd name="T9" fmla="*/ 72 h 172"/>
              <a:gd name="T10" fmla="*/ 134 w 231"/>
              <a:gd name="T11" fmla="*/ 68 h 172"/>
              <a:gd name="T12" fmla="*/ 190 w 231"/>
              <a:gd name="T13" fmla="*/ 88 h 172"/>
              <a:gd name="T14" fmla="*/ 231 w 231"/>
              <a:gd name="T15" fmla="*/ 120 h 172"/>
              <a:gd name="T16" fmla="*/ 226 w 231"/>
              <a:gd name="T17" fmla="*/ 144 h 172"/>
              <a:gd name="T18" fmla="*/ 182 w 231"/>
              <a:gd name="T19" fmla="*/ 172 h 172"/>
              <a:gd name="T20" fmla="*/ 150 w 231"/>
              <a:gd name="T21" fmla="*/ 160 h 172"/>
              <a:gd name="T22" fmla="*/ 138 w 231"/>
              <a:gd name="T23" fmla="*/ 148 h 172"/>
              <a:gd name="T24" fmla="*/ 134 w 231"/>
              <a:gd name="T25" fmla="*/ 152 h 172"/>
              <a:gd name="T26" fmla="*/ 57 w 231"/>
              <a:gd name="T27" fmla="*/ 112 h 172"/>
              <a:gd name="T28" fmla="*/ 45 w 231"/>
              <a:gd name="T29" fmla="*/ 116 h 172"/>
              <a:gd name="T30" fmla="*/ 29 w 231"/>
              <a:gd name="T31" fmla="*/ 100 h 172"/>
              <a:gd name="T32" fmla="*/ 17 w 231"/>
              <a:gd name="T33" fmla="*/ 100 h 172"/>
              <a:gd name="T34" fmla="*/ 4 w 231"/>
              <a:gd name="T35"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72">
                <a:moveTo>
                  <a:pt x="4" y="104"/>
                </a:moveTo>
                <a:lnTo>
                  <a:pt x="0" y="40"/>
                </a:lnTo>
                <a:lnTo>
                  <a:pt x="17" y="36"/>
                </a:lnTo>
                <a:lnTo>
                  <a:pt x="37" y="0"/>
                </a:lnTo>
                <a:lnTo>
                  <a:pt x="117" y="72"/>
                </a:lnTo>
                <a:lnTo>
                  <a:pt x="134" y="68"/>
                </a:lnTo>
                <a:lnTo>
                  <a:pt x="190" y="88"/>
                </a:lnTo>
                <a:lnTo>
                  <a:pt x="231" y="120"/>
                </a:lnTo>
                <a:lnTo>
                  <a:pt x="226" y="144"/>
                </a:lnTo>
                <a:lnTo>
                  <a:pt x="182" y="172"/>
                </a:lnTo>
                <a:lnTo>
                  <a:pt x="150" y="160"/>
                </a:lnTo>
                <a:lnTo>
                  <a:pt x="138" y="148"/>
                </a:lnTo>
                <a:lnTo>
                  <a:pt x="134" y="152"/>
                </a:lnTo>
                <a:lnTo>
                  <a:pt x="57" y="112"/>
                </a:lnTo>
                <a:lnTo>
                  <a:pt x="45" y="116"/>
                </a:lnTo>
                <a:lnTo>
                  <a:pt x="29" y="100"/>
                </a:lnTo>
                <a:lnTo>
                  <a:pt x="17" y="100"/>
                </a:lnTo>
                <a:lnTo>
                  <a:pt x="4" y="10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2" name="Freeform 34">
            <a:extLst>
              <a:ext uri="{FF2B5EF4-FFF2-40B4-BE49-F238E27FC236}">
                <a16:creationId xmlns:a16="http://schemas.microsoft.com/office/drawing/2014/main" id="{B42BDC5D-8FD5-4881-9154-D3E6EFA60907}"/>
              </a:ext>
            </a:extLst>
          </p:cNvPr>
          <p:cNvSpPr>
            <a:spLocks/>
          </p:cNvSpPr>
          <p:nvPr/>
        </p:nvSpPr>
        <p:spPr bwMode="auto">
          <a:xfrm>
            <a:off x="7042150" y="3619500"/>
            <a:ext cx="257175" cy="203200"/>
          </a:xfrm>
          <a:custGeom>
            <a:avLst/>
            <a:gdLst>
              <a:gd name="T0" fmla="*/ 0 w 162"/>
              <a:gd name="T1" fmla="*/ 24 h 128"/>
              <a:gd name="T2" fmla="*/ 4 w 162"/>
              <a:gd name="T3" fmla="*/ 16 h 128"/>
              <a:gd name="T4" fmla="*/ 28 w 162"/>
              <a:gd name="T5" fmla="*/ 4 h 128"/>
              <a:gd name="T6" fmla="*/ 41 w 162"/>
              <a:gd name="T7" fmla="*/ 0 h 128"/>
              <a:gd name="T8" fmla="*/ 53 w 162"/>
              <a:gd name="T9" fmla="*/ 0 h 128"/>
              <a:gd name="T10" fmla="*/ 69 w 162"/>
              <a:gd name="T11" fmla="*/ 16 h 128"/>
              <a:gd name="T12" fmla="*/ 81 w 162"/>
              <a:gd name="T13" fmla="*/ 12 h 128"/>
              <a:gd name="T14" fmla="*/ 158 w 162"/>
              <a:gd name="T15" fmla="*/ 52 h 128"/>
              <a:gd name="T16" fmla="*/ 150 w 162"/>
              <a:gd name="T17" fmla="*/ 60 h 128"/>
              <a:gd name="T18" fmla="*/ 162 w 162"/>
              <a:gd name="T19" fmla="*/ 84 h 128"/>
              <a:gd name="T20" fmla="*/ 158 w 162"/>
              <a:gd name="T21" fmla="*/ 104 h 128"/>
              <a:gd name="T22" fmla="*/ 141 w 162"/>
              <a:gd name="T23" fmla="*/ 128 h 128"/>
              <a:gd name="T24" fmla="*/ 93 w 162"/>
              <a:gd name="T25" fmla="*/ 100 h 128"/>
              <a:gd name="T26" fmla="*/ 28 w 162"/>
              <a:gd name="T27" fmla="*/ 68 h 128"/>
              <a:gd name="T28" fmla="*/ 28 w 162"/>
              <a:gd name="T29" fmla="*/ 44 h 128"/>
              <a:gd name="T30" fmla="*/ 12 w 162"/>
              <a:gd name="T31" fmla="*/ 28 h 128"/>
              <a:gd name="T32" fmla="*/ 0 w 162"/>
              <a:gd name="T3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28">
                <a:moveTo>
                  <a:pt x="0" y="24"/>
                </a:moveTo>
                <a:lnTo>
                  <a:pt x="4" y="16"/>
                </a:lnTo>
                <a:lnTo>
                  <a:pt x="28" y="4"/>
                </a:lnTo>
                <a:lnTo>
                  <a:pt x="41" y="0"/>
                </a:lnTo>
                <a:lnTo>
                  <a:pt x="53" y="0"/>
                </a:lnTo>
                <a:lnTo>
                  <a:pt x="69" y="16"/>
                </a:lnTo>
                <a:lnTo>
                  <a:pt x="81" y="12"/>
                </a:lnTo>
                <a:lnTo>
                  <a:pt x="158" y="52"/>
                </a:lnTo>
                <a:lnTo>
                  <a:pt x="150" y="60"/>
                </a:lnTo>
                <a:lnTo>
                  <a:pt x="162" y="84"/>
                </a:lnTo>
                <a:lnTo>
                  <a:pt x="158" y="104"/>
                </a:lnTo>
                <a:lnTo>
                  <a:pt x="141" y="128"/>
                </a:lnTo>
                <a:lnTo>
                  <a:pt x="93" y="100"/>
                </a:lnTo>
                <a:lnTo>
                  <a:pt x="28" y="68"/>
                </a:lnTo>
                <a:lnTo>
                  <a:pt x="28" y="44"/>
                </a:lnTo>
                <a:lnTo>
                  <a:pt x="12" y="28"/>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3" name="Freeform 35">
            <a:extLst>
              <a:ext uri="{FF2B5EF4-FFF2-40B4-BE49-F238E27FC236}">
                <a16:creationId xmlns:a16="http://schemas.microsoft.com/office/drawing/2014/main" id="{F06D32C1-6AB2-42E3-8020-57A9E3369771}"/>
              </a:ext>
            </a:extLst>
          </p:cNvPr>
          <p:cNvSpPr>
            <a:spLocks/>
          </p:cNvSpPr>
          <p:nvPr/>
        </p:nvSpPr>
        <p:spPr bwMode="auto">
          <a:xfrm>
            <a:off x="6972300" y="5686425"/>
            <a:ext cx="128588" cy="101600"/>
          </a:xfrm>
          <a:custGeom>
            <a:avLst/>
            <a:gdLst>
              <a:gd name="T0" fmla="*/ 44 w 81"/>
              <a:gd name="T1" fmla="*/ 0 h 64"/>
              <a:gd name="T2" fmla="*/ 56 w 81"/>
              <a:gd name="T3" fmla="*/ 4 h 64"/>
              <a:gd name="T4" fmla="*/ 81 w 81"/>
              <a:gd name="T5" fmla="*/ 36 h 64"/>
              <a:gd name="T6" fmla="*/ 60 w 81"/>
              <a:gd name="T7" fmla="*/ 56 h 64"/>
              <a:gd name="T8" fmla="*/ 56 w 81"/>
              <a:gd name="T9" fmla="*/ 64 h 64"/>
              <a:gd name="T10" fmla="*/ 4 w 81"/>
              <a:gd name="T11" fmla="*/ 64 h 64"/>
              <a:gd name="T12" fmla="*/ 0 w 81"/>
              <a:gd name="T13" fmla="*/ 64 h 64"/>
              <a:gd name="T14" fmla="*/ 12 w 81"/>
              <a:gd name="T15" fmla="*/ 48 h 64"/>
              <a:gd name="T16" fmla="*/ 16 w 81"/>
              <a:gd name="T17" fmla="*/ 32 h 64"/>
              <a:gd name="T18" fmla="*/ 28 w 81"/>
              <a:gd name="T19" fmla="*/ 28 h 64"/>
              <a:gd name="T20" fmla="*/ 28 w 81"/>
              <a:gd name="T21" fmla="*/ 8 h 64"/>
              <a:gd name="T22" fmla="*/ 44 w 81"/>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64">
                <a:moveTo>
                  <a:pt x="44" y="0"/>
                </a:moveTo>
                <a:lnTo>
                  <a:pt x="56" y="4"/>
                </a:lnTo>
                <a:lnTo>
                  <a:pt x="81" y="36"/>
                </a:lnTo>
                <a:lnTo>
                  <a:pt x="60" y="56"/>
                </a:lnTo>
                <a:lnTo>
                  <a:pt x="56" y="64"/>
                </a:lnTo>
                <a:lnTo>
                  <a:pt x="4" y="64"/>
                </a:lnTo>
                <a:lnTo>
                  <a:pt x="0" y="64"/>
                </a:lnTo>
                <a:lnTo>
                  <a:pt x="12" y="48"/>
                </a:lnTo>
                <a:lnTo>
                  <a:pt x="16" y="32"/>
                </a:lnTo>
                <a:lnTo>
                  <a:pt x="28" y="28"/>
                </a:lnTo>
                <a:lnTo>
                  <a:pt x="28" y="8"/>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4" name="Freeform 36">
            <a:extLst>
              <a:ext uri="{FF2B5EF4-FFF2-40B4-BE49-F238E27FC236}">
                <a16:creationId xmlns:a16="http://schemas.microsoft.com/office/drawing/2014/main" id="{2394267E-CD5F-4D98-B639-A61EAC4F53EF}"/>
              </a:ext>
            </a:extLst>
          </p:cNvPr>
          <p:cNvSpPr>
            <a:spLocks/>
          </p:cNvSpPr>
          <p:nvPr/>
        </p:nvSpPr>
        <p:spPr bwMode="auto">
          <a:xfrm>
            <a:off x="7016750" y="5368925"/>
            <a:ext cx="320675" cy="209550"/>
          </a:xfrm>
          <a:custGeom>
            <a:avLst/>
            <a:gdLst>
              <a:gd name="T0" fmla="*/ 85 w 202"/>
              <a:gd name="T1" fmla="*/ 0 h 132"/>
              <a:gd name="T2" fmla="*/ 129 w 202"/>
              <a:gd name="T3" fmla="*/ 24 h 132"/>
              <a:gd name="T4" fmla="*/ 137 w 202"/>
              <a:gd name="T5" fmla="*/ 36 h 132"/>
              <a:gd name="T6" fmla="*/ 202 w 202"/>
              <a:gd name="T7" fmla="*/ 60 h 132"/>
              <a:gd name="T8" fmla="*/ 198 w 202"/>
              <a:gd name="T9" fmla="*/ 76 h 132"/>
              <a:gd name="T10" fmla="*/ 157 w 202"/>
              <a:gd name="T11" fmla="*/ 80 h 132"/>
              <a:gd name="T12" fmla="*/ 137 w 202"/>
              <a:gd name="T13" fmla="*/ 68 h 132"/>
              <a:gd name="T14" fmla="*/ 125 w 202"/>
              <a:gd name="T15" fmla="*/ 92 h 132"/>
              <a:gd name="T16" fmla="*/ 97 w 202"/>
              <a:gd name="T17" fmla="*/ 124 h 132"/>
              <a:gd name="T18" fmla="*/ 37 w 202"/>
              <a:gd name="T19" fmla="*/ 132 h 132"/>
              <a:gd name="T20" fmla="*/ 12 w 202"/>
              <a:gd name="T21" fmla="*/ 128 h 132"/>
              <a:gd name="T22" fmla="*/ 0 w 202"/>
              <a:gd name="T23" fmla="*/ 128 h 132"/>
              <a:gd name="T24" fmla="*/ 0 w 202"/>
              <a:gd name="T25" fmla="*/ 108 h 132"/>
              <a:gd name="T26" fmla="*/ 8 w 202"/>
              <a:gd name="T27" fmla="*/ 100 h 132"/>
              <a:gd name="T28" fmla="*/ 4 w 202"/>
              <a:gd name="T29" fmla="*/ 88 h 132"/>
              <a:gd name="T30" fmla="*/ 32 w 202"/>
              <a:gd name="T31" fmla="*/ 60 h 132"/>
              <a:gd name="T32" fmla="*/ 40 w 202"/>
              <a:gd name="T33" fmla="*/ 56 h 132"/>
              <a:gd name="T34" fmla="*/ 44 w 202"/>
              <a:gd name="T35" fmla="*/ 48 h 132"/>
              <a:gd name="T36" fmla="*/ 44 w 202"/>
              <a:gd name="T37" fmla="*/ 28 h 132"/>
              <a:gd name="T38" fmla="*/ 49 w 202"/>
              <a:gd name="T39" fmla="*/ 20 h 132"/>
              <a:gd name="T40" fmla="*/ 61 w 202"/>
              <a:gd name="T41" fmla="*/ 24 h 132"/>
              <a:gd name="T42" fmla="*/ 69 w 202"/>
              <a:gd name="T43" fmla="*/ 28 h 132"/>
              <a:gd name="T44" fmla="*/ 85 w 202"/>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132">
                <a:moveTo>
                  <a:pt x="85" y="0"/>
                </a:moveTo>
                <a:lnTo>
                  <a:pt x="129" y="24"/>
                </a:lnTo>
                <a:lnTo>
                  <a:pt x="137" y="36"/>
                </a:lnTo>
                <a:lnTo>
                  <a:pt x="202" y="60"/>
                </a:lnTo>
                <a:lnTo>
                  <a:pt x="198" y="76"/>
                </a:lnTo>
                <a:lnTo>
                  <a:pt x="157" y="80"/>
                </a:lnTo>
                <a:lnTo>
                  <a:pt x="137" y="68"/>
                </a:lnTo>
                <a:lnTo>
                  <a:pt x="125" y="92"/>
                </a:lnTo>
                <a:lnTo>
                  <a:pt x="97" y="124"/>
                </a:lnTo>
                <a:lnTo>
                  <a:pt x="37" y="132"/>
                </a:lnTo>
                <a:lnTo>
                  <a:pt x="12" y="128"/>
                </a:lnTo>
                <a:lnTo>
                  <a:pt x="0" y="128"/>
                </a:lnTo>
                <a:lnTo>
                  <a:pt x="0" y="108"/>
                </a:lnTo>
                <a:lnTo>
                  <a:pt x="8" y="100"/>
                </a:lnTo>
                <a:lnTo>
                  <a:pt x="4" y="88"/>
                </a:lnTo>
                <a:lnTo>
                  <a:pt x="32" y="60"/>
                </a:lnTo>
                <a:lnTo>
                  <a:pt x="40" y="56"/>
                </a:lnTo>
                <a:lnTo>
                  <a:pt x="44" y="48"/>
                </a:lnTo>
                <a:lnTo>
                  <a:pt x="44" y="28"/>
                </a:lnTo>
                <a:lnTo>
                  <a:pt x="49" y="20"/>
                </a:lnTo>
                <a:lnTo>
                  <a:pt x="61" y="24"/>
                </a:lnTo>
                <a:lnTo>
                  <a:pt x="69" y="28"/>
                </a:lnTo>
                <a:lnTo>
                  <a:pt x="8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5" name="Freeform 37">
            <a:extLst>
              <a:ext uri="{FF2B5EF4-FFF2-40B4-BE49-F238E27FC236}">
                <a16:creationId xmlns:a16="http://schemas.microsoft.com/office/drawing/2014/main" id="{65757C0B-D283-4E68-963B-569711801F03}"/>
              </a:ext>
            </a:extLst>
          </p:cNvPr>
          <p:cNvSpPr>
            <a:spLocks/>
          </p:cNvSpPr>
          <p:nvPr/>
        </p:nvSpPr>
        <p:spPr bwMode="auto">
          <a:xfrm>
            <a:off x="7029450" y="5565775"/>
            <a:ext cx="185738" cy="177800"/>
          </a:xfrm>
          <a:custGeom>
            <a:avLst/>
            <a:gdLst>
              <a:gd name="T0" fmla="*/ 89 w 117"/>
              <a:gd name="T1" fmla="*/ 0 h 112"/>
              <a:gd name="T2" fmla="*/ 113 w 117"/>
              <a:gd name="T3" fmla="*/ 32 h 112"/>
              <a:gd name="T4" fmla="*/ 105 w 117"/>
              <a:gd name="T5" fmla="*/ 52 h 112"/>
              <a:gd name="T6" fmla="*/ 117 w 117"/>
              <a:gd name="T7" fmla="*/ 68 h 112"/>
              <a:gd name="T8" fmla="*/ 109 w 117"/>
              <a:gd name="T9" fmla="*/ 92 h 112"/>
              <a:gd name="T10" fmla="*/ 45 w 117"/>
              <a:gd name="T11" fmla="*/ 112 h 112"/>
              <a:gd name="T12" fmla="*/ 20 w 117"/>
              <a:gd name="T13" fmla="*/ 80 h 112"/>
              <a:gd name="T14" fmla="*/ 8 w 117"/>
              <a:gd name="T15" fmla="*/ 76 h 112"/>
              <a:gd name="T16" fmla="*/ 8 w 117"/>
              <a:gd name="T17" fmla="*/ 64 h 112"/>
              <a:gd name="T18" fmla="*/ 0 w 117"/>
              <a:gd name="T19" fmla="*/ 48 h 112"/>
              <a:gd name="T20" fmla="*/ 4 w 117"/>
              <a:gd name="T21" fmla="*/ 40 h 112"/>
              <a:gd name="T22" fmla="*/ 20 w 117"/>
              <a:gd name="T23" fmla="*/ 40 h 112"/>
              <a:gd name="T24" fmla="*/ 16 w 117"/>
              <a:gd name="T25" fmla="*/ 24 h 112"/>
              <a:gd name="T26" fmla="*/ 29 w 117"/>
              <a:gd name="T27" fmla="*/ 8 h 112"/>
              <a:gd name="T28" fmla="*/ 89 w 117"/>
              <a:gd name="T2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2">
                <a:moveTo>
                  <a:pt x="89" y="0"/>
                </a:moveTo>
                <a:lnTo>
                  <a:pt x="113" y="32"/>
                </a:lnTo>
                <a:lnTo>
                  <a:pt x="105" y="52"/>
                </a:lnTo>
                <a:lnTo>
                  <a:pt x="117" y="68"/>
                </a:lnTo>
                <a:lnTo>
                  <a:pt x="109" y="92"/>
                </a:lnTo>
                <a:lnTo>
                  <a:pt x="45" y="112"/>
                </a:lnTo>
                <a:lnTo>
                  <a:pt x="20" y="80"/>
                </a:lnTo>
                <a:lnTo>
                  <a:pt x="8" y="76"/>
                </a:lnTo>
                <a:lnTo>
                  <a:pt x="8" y="64"/>
                </a:lnTo>
                <a:lnTo>
                  <a:pt x="0" y="48"/>
                </a:lnTo>
                <a:lnTo>
                  <a:pt x="4" y="40"/>
                </a:lnTo>
                <a:lnTo>
                  <a:pt x="20" y="40"/>
                </a:lnTo>
                <a:lnTo>
                  <a:pt x="16" y="24"/>
                </a:lnTo>
                <a:lnTo>
                  <a:pt x="29" y="8"/>
                </a:lnTo>
                <a:lnTo>
                  <a:pt x="8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6" name="Freeform 38">
            <a:extLst>
              <a:ext uri="{FF2B5EF4-FFF2-40B4-BE49-F238E27FC236}">
                <a16:creationId xmlns:a16="http://schemas.microsoft.com/office/drawing/2014/main" id="{06D59BDB-F98B-47A9-A92A-BB5CC42E5342}"/>
              </a:ext>
            </a:extLst>
          </p:cNvPr>
          <p:cNvSpPr>
            <a:spLocks/>
          </p:cNvSpPr>
          <p:nvPr/>
        </p:nvSpPr>
        <p:spPr bwMode="auto">
          <a:xfrm>
            <a:off x="6940550" y="5883275"/>
            <a:ext cx="160338" cy="127000"/>
          </a:xfrm>
          <a:custGeom>
            <a:avLst/>
            <a:gdLst>
              <a:gd name="T0" fmla="*/ 0 w 101"/>
              <a:gd name="T1" fmla="*/ 0 h 80"/>
              <a:gd name="T2" fmla="*/ 24 w 101"/>
              <a:gd name="T3" fmla="*/ 12 h 80"/>
              <a:gd name="T4" fmla="*/ 48 w 101"/>
              <a:gd name="T5" fmla="*/ 12 h 80"/>
              <a:gd name="T6" fmla="*/ 56 w 101"/>
              <a:gd name="T7" fmla="*/ 32 h 80"/>
              <a:gd name="T8" fmla="*/ 76 w 101"/>
              <a:gd name="T9" fmla="*/ 36 h 80"/>
              <a:gd name="T10" fmla="*/ 85 w 101"/>
              <a:gd name="T11" fmla="*/ 52 h 80"/>
              <a:gd name="T12" fmla="*/ 101 w 101"/>
              <a:gd name="T13" fmla="*/ 64 h 80"/>
              <a:gd name="T14" fmla="*/ 85 w 101"/>
              <a:gd name="T15" fmla="*/ 80 h 80"/>
              <a:gd name="T16" fmla="*/ 68 w 101"/>
              <a:gd name="T17" fmla="*/ 72 h 80"/>
              <a:gd name="T18" fmla="*/ 52 w 101"/>
              <a:gd name="T19" fmla="*/ 80 h 80"/>
              <a:gd name="T20" fmla="*/ 36 w 101"/>
              <a:gd name="T21" fmla="*/ 68 h 80"/>
              <a:gd name="T22" fmla="*/ 20 w 101"/>
              <a:gd name="T23" fmla="*/ 72 h 80"/>
              <a:gd name="T24" fmla="*/ 20 w 101"/>
              <a:gd name="T25" fmla="*/ 80 h 80"/>
              <a:gd name="T26" fmla="*/ 4 w 101"/>
              <a:gd name="T27" fmla="*/ 76 h 80"/>
              <a:gd name="T28" fmla="*/ 0 w 101"/>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0">
                <a:moveTo>
                  <a:pt x="0" y="0"/>
                </a:moveTo>
                <a:lnTo>
                  <a:pt x="24" y="12"/>
                </a:lnTo>
                <a:lnTo>
                  <a:pt x="48" y="12"/>
                </a:lnTo>
                <a:lnTo>
                  <a:pt x="56" y="32"/>
                </a:lnTo>
                <a:lnTo>
                  <a:pt x="76" y="36"/>
                </a:lnTo>
                <a:lnTo>
                  <a:pt x="85" y="52"/>
                </a:lnTo>
                <a:lnTo>
                  <a:pt x="101" y="64"/>
                </a:lnTo>
                <a:lnTo>
                  <a:pt x="85" y="80"/>
                </a:lnTo>
                <a:lnTo>
                  <a:pt x="68" y="72"/>
                </a:lnTo>
                <a:lnTo>
                  <a:pt x="52" y="80"/>
                </a:lnTo>
                <a:lnTo>
                  <a:pt x="36" y="68"/>
                </a:lnTo>
                <a:lnTo>
                  <a:pt x="20" y="72"/>
                </a:lnTo>
                <a:lnTo>
                  <a:pt x="20" y="80"/>
                </a:lnTo>
                <a:lnTo>
                  <a:pt x="4" y="76"/>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7" name="Freeform 39">
            <a:extLst>
              <a:ext uri="{FF2B5EF4-FFF2-40B4-BE49-F238E27FC236}">
                <a16:creationId xmlns:a16="http://schemas.microsoft.com/office/drawing/2014/main" id="{68B101C2-F001-4C02-A746-B4BAF4F4AEF5}"/>
              </a:ext>
            </a:extLst>
          </p:cNvPr>
          <p:cNvSpPr>
            <a:spLocks/>
          </p:cNvSpPr>
          <p:nvPr/>
        </p:nvSpPr>
        <p:spPr bwMode="auto">
          <a:xfrm>
            <a:off x="6850063" y="5724525"/>
            <a:ext cx="244475" cy="177800"/>
          </a:xfrm>
          <a:custGeom>
            <a:avLst/>
            <a:gdLst>
              <a:gd name="T0" fmla="*/ 20 w 154"/>
              <a:gd name="T1" fmla="*/ 8 h 112"/>
              <a:gd name="T2" fmla="*/ 45 w 154"/>
              <a:gd name="T3" fmla="*/ 0 h 112"/>
              <a:gd name="T4" fmla="*/ 57 w 154"/>
              <a:gd name="T5" fmla="*/ 32 h 112"/>
              <a:gd name="T6" fmla="*/ 77 w 154"/>
              <a:gd name="T7" fmla="*/ 40 h 112"/>
              <a:gd name="T8" fmla="*/ 81 w 154"/>
              <a:gd name="T9" fmla="*/ 40 h 112"/>
              <a:gd name="T10" fmla="*/ 133 w 154"/>
              <a:gd name="T11" fmla="*/ 40 h 112"/>
              <a:gd name="T12" fmla="*/ 142 w 154"/>
              <a:gd name="T13" fmla="*/ 44 h 112"/>
              <a:gd name="T14" fmla="*/ 154 w 154"/>
              <a:gd name="T15" fmla="*/ 80 h 112"/>
              <a:gd name="T16" fmla="*/ 133 w 154"/>
              <a:gd name="T17" fmla="*/ 104 h 112"/>
              <a:gd name="T18" fmla="*/ 125 w 154"/>
              <a:gd name="T19" fmla="*/ 104 h 112"/>
              <a:gd name="T20" fmla="*/ 117 w 154"/>
              <a:gd name="T21" fmla="*/ 96 h 112"/>
              <a:gd name="T22" fmla="*/ 109 w 154"/>
              <a:gd name="T23" fmla="*/ 96 h 112"/>
              <a:gd name="T24" fmla="*/ 105 w 154"/>
              <a:gd name="T25" fmla="*/ 112 h 112"/>
              <a:gd name="T26" fmla="*/ 81 w 154"/>
              <a:gd name="T27" fmla="*/ 112 h 112"/>
              <a:gd name="T28" fmla="*/ 57 w 154"/>
              <a:gd name="T29" fmla="*/ 100 h 112"/>
              <a:gd name="T30" fmla="*/ 49 w 154"/>
              <a:gd name="T31" fmla="*/ 88 h 112"/>
              <a:gd name="T32" fmla="*/ 16 w 154"/>
              <a:gd name="T33" fmla="*/ 80 h 112"/>
              <a:gd name="T34" fmla="*/ 8 w 154"/>
              <a:gd name="T35" fmla="*/ 64 h 112"/>
              <a:gd name="T36" fmla="*/ 20 w 154"/>
              <a:gd name="T37" fmla="*/ 56 h 112"/>
              <a:gd name="T38" fmla="*/ 0 w 154"/>
              <a:gd name="T39" fmla="*/ 36 h 112"/>
              <a:gd name="T40" fmla="*/ 4 w 154"/>
              <a:gd name="T41" fmla="*/ 16 h 112"/>
              <a:gd name="T42" fmla="*/ 20 w 154"/>
              <a:gd name="T43"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12">
                <a:moveTo>
                  <a:pt x="20" y="8"/>
                </a:moveTo>
                <a:lnTo>
                  <a:pt x="45" y="0"/>
                </a:lnTo>
                <a:lnTo>
                  <a:pt x="57" y="32"/>
                </a:lnTo>
                <a:lnTo>
                  <a:pt x="77" y="40"/>
                </a:lnTo>
                <a:lnTo>
                  <a:pt x="81" y="40"/>
                </a:lnTo>
                <a:lnTo>
                  <a:pt x="133" y="40"/>
                </a:lnTo>
                <a:lnTo>
                  <a:pt x="142" y="44"/>
                </a:lnTo>
                <a:lnTo>
                  <a:pt x="154" y="80"/>
                </a:lnTo>
                <a:lnTo>
                  <a:pt x="133" y="104"/>
                </a:lnTo>
                <a:lnTo>
                  <a:pt x="125" y="104"/>
                </a:lnTo>
                <a:lnTo>
                  <a:pt x="117" y="96"/>
                </a:lnTo>
                <a:lnTo>
                  <a:pt x="109" y="96"/>
                </a:lnTo>
                <a:lnTo>
                  <a:pt x="105" y="112"/>
                </a:lnTo>
                <a:lnTo>
                  <a:pt x="81" y="112"/>
                </a:lnTo>
                <a:lnTo>
                  <a:pt x="57" y="100"/>
                </a:lnTo>
                <a:lnTo>
                  <a:pt x="49" y="88"/>
                </a:lnTo>
                <a:lnTo>
                  <a:pt x="16" y="80"/>
                </a:lnTo>
                <a:lnTo>
                  <a:pt x="8" y="64"/>
                </a:lnTo>
                <a:lnTo>
                  <a:pt x="20" y="56"/>
                </a:lnTo>
                <a:lnTo>
                  <a:pt x="0" y="36"/>
                </a:lnTo>
                <a:lnTo>
                  <a:pt x="4" y="16"/>
                </a:lnTo>
                <a:lnTo>
                  <a:pt x="2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8" name="Freeform 40">
            <a:extLst>
              <a:ext uri="{FF2B5EF4-FFF2-40B4-BE49-F238E27FC236}">
                <a16:creationId xmlns:a16="http://schemas.microsoft.com/office/drawing/2014/main" id="{44CE39E2-E537-4D8A-807E-EC67DDF0F393}"/>
              </a:ext>
            </a:extLst>
          </p:cNvPr>
          <p:cNvSpPr>
            <a:spLocks/>
          </p:cNvSpPr>
          <p:nvPr/>
        </p:nvSpPr>
        <p:spPr bwMode="auto">
          <a:xfrm>
            <a:off x="6913563" y="5991225"/>
            <a:ext cx="161925" cy="114300"/>
          </a:xfrm>
          <a:custGeom>
            <a:avLst/>
            <a:gdLst>
              <a:gd name="T0" fmla="*/ 21 w 102"/>
              <a:gd name="T1" fmla="*/ 8 h 72"/>
              <a:gd name="T2" fmla="*/ 37 w 102"/>
              <a:gd name="T3" fmla="*/ 12 h 72"/>
              <a:gd name="T4" fmla="*/ 37 w 102"/>
              <a:gd name="T5" fmla="*/ 4 h 72"/>
              <a:gd name="T6" fmla="*/ 53 w 102"/>
              <a:gd name="T7" fmla="*/ 0 h 72"/>
              <a:gd name="T8" fmla="*/ 69 w 102"/>
              <a:gd name="T9" fmla="*/ 12 h 72"/>
              <a:gd name="T10" fmla="*/ 85 w 102"/>
              <a:gd name="T11" fmla="*/ 4 h 72"/>
              <a:gd name="T12" fmla="*/ 102 w 102"/>
              <a:gd name="T13" fmla="*/ 12 h 72"/>
              <a:gd name="T14" fmla="*/ 97 w 102"/>
              <a:gd name="T15" fmla="*/ 28 h 72"/>
              <a:gd name="T16" fmla="*/ 85 w 102"/>
              <a:gd name="T17" fmla="*/ 36 h 72"/>
              <a:gd name="T18" fmla="*/ 77 w 102"/>
              <a:gd name="T19" fmla="*/ 28 h 72"/>
              <a:gd name="T20" fmla="*/ 73 w 102"/>
              <a:gd name="T21" fmla="*/ 32 h 72"/>
              <a:gd name="T22" fmla="*/ 69 w 102"/>
              <a:gd name="T23" fmla="*/ 41 h 72"/>
              <a:gd name="T24" fmla="*/ 65 w 102"/>
              <a:gd name="T25" fmla="*/ 56 h 72"/>
              <a:gd name="T26" fmla="*/ 61 w 102"/>
              <a:gd name="T27" fmla="*/ 60 h 72"/>
              <a:gd name="T28" fmla="*/ 57 w 102"/>
              <a:gd name="T29" fmla="*/ 65 h 72"/>
              <a:gd name="T30" fmla="*/ 41 w 102"/>
              <a:gd name="T31" fmla="*/ 65 h 72"/>
              <a:gd name="T32" fmla="*/ 33 w 102"/>
              <a:gd name="T33" fmla="*/ 60 h 72"/>
              <a:gd name="T34" fmla="*/ 25 w 102"/>
              <a:gd name="T35" fmla="*/ 65 h 72"/>
              <a:gd name="T36" fmla="*/ 21 w 102"/>
              <a:gd name="T37" fmla="*/ 72 h 72"/>
              <a:gd name="T38" fmla="*/ 17 w 102"/>
              <a:gd name="T39" fmla="*/ 72 h 72"/>
              <a:gd name="T40" fmla="*/ 0 w 102"/>
              <a:gd name="T41" fmla="*/ 32 h 72"/>
              <a:gd name="T42" fmla="*/ 21 w 102"/>
              <a:gd name="T43"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72">
                <a:moveTo>
                  <a:pt x="21" y="8"/>
                </a:moveTo>
                <a:lnTo>
                  <a:pt x="37" y="12"/>
                </a:lnTo>
                <a:lnTo>
                  <a:pt x="37" y="4"/>
                </a:lnTo>
                <a:lnTo>
                  <a:pt x="53" y="0"/>
                </a:lnTo>
                <a:lnTo>
                  <a:pt x="69" y="12"/>
                </a:lnTo>
                <a:lnTo>
                  <a:pt x="85" y="4"/>
                </a:lnTo>
                <a:lnTo>
                  <a:pt x="102" y="12"/>
                </a:lnTo>
                <a:lnTo>
                  <a:pt x="97" y="28"/>
                </a:lnTo>
                <a:lnTo>
                  <a:pt x="85" y="36"/>
                </a:lnTo>
                <a:lnTo>
                  <a:pt x="77" y="28"/>
                </a:lnTo>
                <a:lnTo>
                  <a:pt x="73" y="32"/>
                </a:lnTo>
                <a:lnTo>
                  <a:pt x="69" y="41"/>
                </a:lnTo>
                <a:lnTo>
                  <a:pt x="65" y="56"/>
                </a:lnTo>
                <a:lnTo>
                  <a:pt x="61" y="60"/>
                </a:lnTo>
                <a:lnTo>
                  <a:pt x="57" y="65"/>
                </a:lnTo>
                <a:lnTo>
                  <a:pt x="41" y="65"/>
                </a:lnTo>
                <a:lnTo>
                  <a:pt x="33" y="60"/>
                </a:lnTo>
                <a:lnTo>
                  <a:pt x="25" y="65"/>
                </a:lnTo>
                <a:lnTo>
                  <a:pt x="21" y="72"/>
                </a:lnTo>
                <a:lnTo>
                  <a:pt x="17" y="72"/>
                </a:lnTo>
                <a:lnTo>
                  <a:pt x="0" y="32"/>
                </a:lnTo>
                <a:lnTo>
                  <a:pt x="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9" name="Freeform 41">
            <a:extLst>
              <a:ext uri="{FF2B5EF4-FFF2-40B4-BE49-F238E27FC236}">
                <a16:creationId xmlns:a16="http://schemas.microsoft.com/office/drawing/2014/main" id="{49F8B202-CFBF-40E8-A867-DCA91A5A4153}"/>
              </a:ext>
            </a:extLst>
          </p:cNvPr>
          <p:cNvSpPr>
            <a:spLocks/>
          </p:cNvSpPr>
          <p:nvPr/>
        </p:nvSpPr>
        <p:spPr bwMode="auto">
          <a:xfrm>
            <a:off x="6869113" y="5572125"/>
            <a:ext cx="206375" cy="215900"/>
          </a:xfrm>
          <a:custGeom>
            <a:avLst/>
            <a:gdLst>
              <a:gd name="T0" fmla="*/ 130 w 130"/>
              <a:gd name="T1" fmla="*/ 4 h 136"/>
              <a:gd name="T2" fmla="*/ 117 w 130"/>
              <a:gd name="T3" fmla="*/ 20 h 136"/>
              <a:gd name="T4" fmla="*/ 121 w 130"/>
              <a:gd name="T5" fmla="*/ 36 h 136"/>
              <a:gd name="T6" fmla="*/ 105 w 130"/>
              <a:gd name="T7" fmla="*/ 36 h 136"/>
              <a:gd name="T8" fmla="*/ 101 w 130"/>
              <a:gd name="T9" fmla="*/ 44 h 136"/>
              <a:gd name="T10" fmla="*/ 109 w 130"/>
              <a:gd name="T11" fmla="*/ 60 h 136"/>
              <a:gd name="T12" fmla="*/ 109 w 130"/>
              <a:gd name="T13" fmla="*/ 72 h 136"/>
              <a:gd name="T14" fmla="*/ 93 w 130"/>
              <a:gd name="T15" fmla="*/ 80 h 136"/>
              <a:gd name="T16" fmla="*/ 93 w 130"/>
              <a:gd name="T17" fmla="*/ 100 h 136"/>
              <a:gd name="T18" fmla="*/ 81 w 130"/>
              <a:gd name="T19" fmla="*/ 104 h 136"/>
              <a:gd name="T20" fmla="*/ 77 w 130"/>
              <a:gd name="T21" fmla="*/ 120 h 136"/>
              <a:gd name="T22" fmla="*/ 65 w 130"/>
              <a:gd name="T23" fmla="*/ 136 h 136"/>
              <a:gd name="T24" fmla="*/ 45 w 130"/>
              <a:gd name="T25" fmla="*/ 128 h 136"/>
              <a:gd name="T26" fmla="*/ 33 w 130"/>
              <a:gd name="T27" fmla="*/ 96 h 136"/>
              <a:gd name="T28" fmla="*/ 8 w 130"/>
              <a:gd name="T29" fmla="*/ 104 h 136"/>
              <a:gd name="T30" fmla="*/ 0 w 130"/>
              <a:gd name="T31" fmla="*/ 76 h 136"/>
              <a:gd name="T32" fmla="*/ 24 w 130"/>
              <a:gd name="T33" fmla="*/ 68 h 136"/>
              <a:gd name="T34" fmla="*/ 45 w 130"/>
              <a:gd name="T35" fmla="*/ 40 h 136"/>
              <a:gd name="T36" fmla="*/ 61 w 130"/>
              <a:gd name="T37" fmla="*/ 36 h 136"/>
              <a:gd name="T38" fmla="*/ 73 w 130"/>
              <a:gd name="T39" fmla="*/ 16 h 136"/>
              <a:gd name="T40" fmla="*/ 97 w 130"/>
              <a:gd name="T41" fmla="*/ 16 h 136"/>
              <a:gd name="T42" fmla="*/ 105 w 130"/>
              <a:gd name="T43" fmla="*/ 0 h 136"/>
              <a:gd name="T44" fmla="*/ 130 w 130"/>
              <a:gd name="T45"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36">
                <a:moveTo>
                  <a:pt x="130" y="4"/>
                </a:moveTo>
                <a:lnTo>
                  <a:pt x="117" y="20"/>
                </a:lnTo>
                <a:lnTo>
                  <a:pt x="121" y="36"/>
                </a:lnTo>
                <a:lnTo>
                  <a:pt x="105" y="36"/>
                </a:lnTo>
                <a:lnTo>
                  <a:pt x="101" y="44"/>
                </a:lnTo>
                <a:lnTo>
                  <a:pt x="109" y="60"/>
                </a:lnTo>
                <a:lnTo>
                  <a:pt x="109" y="72"/>
                </a:lnTo>
                <a:lnTo>
                  <a:pt x="93" y="80"/>
                </a:lnTo>
                <a:lnTo>
                  <a:pt x="93" y="100"/>
                </a:lnTo>
                <a:lnTo>
                  <a:pt x="81" y="104"/>
                </a:lnTo>
                <a:lnTo>
                  <a:pt x="77" y="120"/>
                </a:lnTo>
                <a:lnTo>
                  <a:pt x="65" y="136"/>
                </a:lnTo>
                <a:lnTo>
                  <a:pt x="45" y="128"/>
                </a:lnTo>
                <a:lnTo>
                  <a:pt x="33" y="96"/>
                </a:lnTo>
                <a:lnTo>
                  <a:pt x="8" y="104"/>
                </a:lnTo>
                <a:lnTo>
                  <a:pt x="0" y="76"/>
                </a:lnTo>
                <a:lnTo>
                  <a:pt x="24" y="68"/>
                </a:lnTo>
                <a:lnTo>
                  <a:pt x="45" y="40"/>
                </a:lnTo>
                <a:lnTo>
                  <a:pt x="61" y="36"/>
                </a:lnTo>
                <a:lnTo>
                  <a:pt x="73" y="16"/>
                </a:lnTo>
                <a:lnTo>
                  <a:pt x="97" y="16"/>
                </a:lnTo>
                <a:lnTo>
                  <a:pt x="105" y="0"/>
                </a:lnTo>
                <a:lnTo>
                  <a:pt x="13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0" name="Freeform 42">
            <a:extLst>
              <a:ext uri="{FF2B5EF4-FFF2-40B4-BE49-F238E27FC236}">
                <a16:creationId xmlns:a16="http://schemas.microsoft.com/office/drawing/2014/main" id="{5C24B433-A40B-4396-A9F7-AF60ACEF2E52}"/>
              </a:ext>
            </a:extLst>
          </p:cNvPr>
          <p:cNvSpPr>
            <a:spLocks/>
          </p:cNvSpPr>
          <p:nvPr/>
        </p:nvSpPr>
        <p:spPr bwMode="auto">
          <a:xfrm>
            <a:off x="7016750" y="5616575"/>
            <a:ext cx="314325" cy="368300"/>
          </a:xfrm>
          <a:custGeom>
            <a:avLst/>
            <a:gdLst>
              <a:gd name="T0" fmla="*/ 121 w 198"/>
              <a:gd name="T1" fmla="*/ 0 h 232"/>
              <a:gd name="T2" fmla="*/ 162 w 198"/>
              <a:gd name="T3" fmla="*/ 32 h 232"/>
              <a:gd name="T4" fmla="*/ 174 w 198"/>
              <a:gd name="T5" fmla="*/ 20 h 232"/>
              <a:gd name="T6" fmla="*/ 182 w 198"/>
              <a:gd name="T7" fmla="*/ 24 h 232"/>
              <a:gd name="T8" fmla="*/ 194 w 198"/>
              <a:gd name="T9" fmla="*/ 60 h 232"/>
              <a:gd name="T10" fmla="*/ 198 w 198"/>
              <a:gd name="T11" fmla="*/ 64 h 232"/>
              <a:gd name="T12" fmla="*/ 190 w 198"/>
              <a:gd name="T13" fmla="*/ 80 h 232"/>
              <a:gd name="T14" fmla="*/ 190 w 198"/>
              <a:gd name="T15" fmla="*/ 84 h 232"/>
              <a:gd name="T16" fmla="*/ 178 w 198"/>
              <a:gd name="T17" fmla="*/ 120 h 232"/>
              <a:gd name="T18" fmla="*/ 174 w 198"/>
              <a:gd name="T19" fmla="*/ 120 h 232"/>
              <a:gd name="T20" fmla="*/ 153 w 198"/>
              <a:gd name="T21" fmla="*/ 124 h 232"/>
              <a:gd name="T22" fmla="*/ 149 w 198"/>
              <a:gd name="T23" fmla="*/ 128 h 232"/>
              <a:gd name="T24" fmla="*/ 129 w 198"/>
              <a:gd name="T25" fmla="*/ 144 h 232"/>
              <a:gd name="T26" fmla="*/ 129 w 198"/>
              <a:gd name="T27" fmla="*/ 148 h 232"/>
              <a:gd name="T28" fmla="*/ 109 w 198"/>
              <a:gd name="T29" fmla="*/ 168 h 232"/>
              <a:gd name="T30" fmla="*/ 105 w 198"/>
              <a:gd name="T31" fmla="*/ 168 h 232"/>
              <a:gd name="T32" fmla="*/ 97 w 198"/>
              <a:gd name="T33" fmla="*/ 188 h 232"/>
              <a:gd name="T34" fmla="*/ 61 w 198"/>
              <a:gd name="T35" fmla="*/ 220 h 232"/>
              <a:gd name="T36" fmla="*/ 53 w 198"/>
              <a:gd name="T37" fmla="*/ 232 h 232"/>
              <a:gd name="T38" fmla="*/ 37 w 198"/>
              <a:gd name="T39" fmla="*/ 220 h 232"/>
              <a:gd name="T40" fmla="*/ 28 w 198"/>
              <a:gd name="T41" fmla="*/ 204 h 232"/>
              <a:gd name="T42" fmla="*/ 8 w 198"/>
              <a:gd name="T43" fmla="*/ 200 h 232"/>
              <a:gd name="T44" fmla="*/ 0 w 198"/>
              <a:gd name="T45" fmla="*/ 180 h 232"/>
              <a:gd name="T46" fmla="*/ 4 w 198"/>
              <a:gd name="T47" fmla="*/ 164 h 232"/>
              <a:gd name="T48" fmla="*/ 12 w 198"/>
              <a:gd name="T49" fmla="*/ 164 h 232"/>
              <a:gd name="T50" fmla="*/ 20 w 198"/>
              <a:gd name="T51" fmla="*/ 172 h 232"/>
              <a:gd name="T52" fmla="*/ 28 w 198"/>
              <a:gd name="T53" fmla="*/ 172 h 232"/>
              <a:gd name="T54" fmla="*/ 49 w 198"/>
              <a:gd name="T55" fmla="*/ 148 h 232"/>
              <a:gd name="T56" fmla="*/ 37 w 198"/>
              <a:gd name="T57" fmla="*/ 112 h 232"/>
              <a:gd name="T58" fmla="*/ 28 w 198"/>
              <a:gd name="T59" fmla="*/ 108 h 232"/>
              <a:gd name="T60" fmla="*/ 32 w 198"/>
              <a:gd name="T61" fmla="*/ 100 h 232"/>
              <a:gd name="T62" fmla="*/ 53 w 198"/>
              <a:gd name="T63" fmla="*/ 80 h 232"/>
              <a:gd name="T64" fmla="*/ 117 w 198"/>
              <a:gd name="T65" fmla="*/ 60 h 232"/>
              <a:gd name="T66" fmla="*/ 125 w 198"/>
              <a:gd name="T67" fmla="*/ 36 h 232"/>
              <a:gd name="T68" fmla="*/ 113 w 198"/>
              <a:gd name="T69" fmla="*/ 20 h 232"/>
              <a:gd name="T70" fmla="*/ 121 w 198"/>
              <a:gd name="T7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 h="232">
                <a:moveTo>
                  <a:pt x="121" y="0"/>
                </a:moveTo>
                <a:lnTo>
                  <a:pt x="162" y="32"/>
                </a:lnTo>
                <a:lnTo>
                  <a:pt x="174" y="20"/>
                </a:lnTo>
                <a:lnTo>
                  <a:pt x="182" y="24"/>
                </a:lnTo>
                <a:lnTo>
                  <a:pt x="194" y="60"/>
                </a:lnTo>
                <a:lnTo>
                  <a:pt x="198" y="64"/>
                </a:lnTo>
                <a:lnTo>
                  <a:pt x="190" y="80"/>
                </a:lnTo>
                <a:lnTo>
                  <a:pt x="190" y="84"/>
                </a:lnTo>
                <a:lnTo>
                  <a:pt x="178" y="120"/>
                </a:lnTo>
                <a:lnTo>
                  <a:pt x="174" y="120"/>
                </a:lnTo>
                <a:lnTo>
                  <a:pt x="153" y="124"/>
                </a:lnTo>
                <a:lnTo>
                  <a:pt x="149" y="128"/>
                </a:lnTo>
                <a:lnTo>
                  <a:pt x="129" y="144"/>
                </a:lnTo>
                <a:lnTo>
                  <a:pt x="129" y="148"/>
                </a:lnTo>
                <a:lnTo>
                  <a:pt x="109" y="168"/>
                </a:lnTo>
                <a:lnTo>
                  <a:pt x="105" y="168"/>
                </a:lnTo>
                <a:lnTo>
                  <a:pt x="97" y="188"/>
                </a:lnTo>
                <a:lnTo>
                  <a:pt x="61" y="220"/>
                </a:lnTo>
                <a:lnTo>
                  <a:pt x="53" y="232"/>
                </a:lnTo>
                <a:lnTo>
                  <a:pt x="37" y="220"/>
                </a:lnTo>
                <a:lnTo>
                  <a:pt x="28" y="204"/>
                </a:lnTo>
                <a:lnTo>
                  <a:pt x="8" y="200"/>
                </a:lnTo>
                <a:lnTo>
                  <a:pt x="0" y="180"/>
                </a:lnTo>
                <a:lnTo>
                  <a:pt x="4" y="164"/>
                </a:lnTo>
                <a:lnTo>
                  <a:pt x="12" y="164"/>
                </a:lnTo>
                <a:lnTo>
                  <a:pt x="20" y="172"/>
                </a:lnTo>
                <a:lnTo>
                  <a:pt x="28" y="172"/>
                </a:lnTo>
                <a:lnTo>
                  <a:pt x="49" y="148"/>
                </a:lnTo>
                <a:lnTo>
                  <a:pt x="37" y="112"/>
                </a:lnTo>
                <a:lnTo>
                  <a:pt x="28" y="108"/>
                </a:lnTo>
                <a:lnTo>
                  <a:pt x="32" y="100"/>
                </a:lnTo>
                <a:lnTo>
                  <a:pt x="53" y="80"/>
                </a:lnTo>
                <a:lnTo>
                  <a:pt x="117" y="60"/>
                </a:lnTo>
                <a:lnTo>
                  <a:pt x="125" y="36"/>
                </a:lnTo>
                <a:lnTo>
                  <a:pt x="113" y="20"/>
                </a:lnTo>
                <a:lnTo>
                  <a:pt x="12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1" name="Freeform 43">
            <a:extLst>
              <a:ext uri="{FF2B5EF4-FFF2-40B4-BE49-F238E27FC236}">
                <a16:creationId xmlns:a16="http://schemas.microsoft.com/office/drawing/2014/main" id="{9FBFDDDD-9B49-4626-B6D7-EE13993A0A9F}"/>
              </a:ext>
            </a:extLst>
          </p:cNvPr>
          <p:cNvSpPr>
            <a:spLocks/>
          </p:cNvSpPr>
          <p:nvPr/>
        </p:nvSpPr>
        <p:spPr bwMode="auto">
          <a:xfrm>
            <a:off x="6921500" y="5159375"/>
            <a:ext cx="236538" cy="304800"/>
          </a:xfrm>
          <a:custGeom>
            <a:avLst/>
            <a:gdLst>
              <a:gd name="T0" fmla="*/ 44 w 149"/>
              <a:gd name="T1" fmla="*/ 4 h 192"/>
              <a:gd name="T2" fmla="*/ 44 w 149"/>
              <a:gd name="T3" fmla="*/ 12 h 192"/>
              <a:gd name="T4" fmla="*/ 76 w 149"/>
              <a:gd name="T5" fmla="*/ 28 h 192"/>
              <a:gd name="T6" fmla="*/ 76 w 149"/>
              <a:gd name="T7" fmla="*/ 19 h 192"/>
              <a:gd name="T8" fmla="*/ 117 w 149"/>
              <a:gd name="T9" fmla="*/ 36 h 192"/>
              <a:gd name="T10" fmla="*/ 129 w 149"/>
              <a:gd name="T11" fmla="*/ 28 h 192"/>
              <a:gd name="T12" fmla="*/ 145 w 149"/>
              <a:gd name="T13" fmla="*/ 36 h 192"/>
              <a:gd name="T14" fmla="*/ 129 w 149"/>
              <a:gd name="T15" fmla="*/ 60 h 192"/>
              <a:gd name="T16" fmla="*/ 141 w 149"/>
              <a:gd name="T17" fmla="*/ 72 h 192"/>
              <a:gd name="T18" fmla="*/ 133 w 149"/>
              <a:gd name="T19" fmla="*/ 80 h 192"/>
              <a:gd name="T20" fmla="*/ 129 w 149"/>
              <a:gd name="T21" fmla="*/ 92 h 192"/>
              <a:gd name="T22" fmla="*/ 149 w 149"/>
              <a:gd name="T23" fmla="*/ 112 h 192"/>
              <a:gd name="T24" fmla="*/ 129 w 149"/>
              <a:gd name="T25" fmla="*/ 116 h 192"/>
              <a:gd name="T26" fmla="*/ 145 w 149"/>
              <a:gd name="T27" fmla="*/ 132 h 192"/>
              <a:gd name="T28" fmla="*/ 129 w 149"/>
              <a:gd name="T29" fmla="*/ 160 h 192"/>
              <a:gd name="T30" fmla="*/ 121 w 149"/>
              <a:gd name="T31" fmla="*/ 156 h 192"/>
              <a:gd name="T32" fmla="*/ 109 w 149"/>
              <a:gd name="T33" fmla="*/ 152 h 192"/>
              <a:gd name="T34" fmla="*/ 104 w 149"/>
              <a:gd name="T35" fmla="*/ 160 h 192"/>
              <a:gd name="T36" fmla="*/ 104 w 149"/>
              <a:gd name="T37" fmla="*/ 180 h 192"/>
              <a:gd name="T38" fmla="*/ 100 w 149"/>
              <a:gd name="T39" fmla="*/ 188 h 192"/>
              <a:gd name="T40" fmla="*/ 92 w 149"/>
              <a:gd name="T41" fmla="*/ 192 h 192"/>
              <a:gd name="T42" fmla="*/ 88 w 149"/>
              <a:gd name="T43" fmla="*/ 180 h 192"/>
              <a:gd name="T44" fmla="*/ 88 w 149"/>
              <a:gd name="T45" fmla="*/ 148 h 192"/>
              <a:gd name="T46" fmla="*/ 68 w 149"/>
              <a:gd name="T47" fmla="*/ 136 h 192"/>
              <a:gd name="T48" fmla="*/ 40 w 149"/>
              <a:gd name="T49" fmla="*/ 128 h 192"/>
              <a:gd name="T50" fmla="*/ 8 w 149"/>
              <a:gd name="T51" fmla="*/ 80 h 192"/>
              <a:gd name="T52" fmla="*/ 4 w 149"/>
              <a:gd name="T53" fmla="*/ 68 h 192"/>
              <a:gd name="T54" fmla="*/ 12 w 149"/>
              <a:gd name="T55" fmla="*/ 56 h 192"/>
              <a:gd name="T56" fmla="*/ 16 w 149"/>
              <a:gd name="T57" fmla="*/ 40 h 192"/>
              <a:gd name="T58" fmla="*/ 0 w 149"/>
              <a:gd name="T59" fmla="*/ 19 h 192"/>
              <a:gd name="T60" fmla="*/ 4 w 149"/>
              <a:gd name="T61" fmla="*/ 0 h 192"/>
              <a:gd name="T62" fmla="*/ 20 w 149"/>
              <a:gd name="T63" fmla="*/ 12 h 192"/>
              <a:gd name="T64" fmla="*/ 44 w 149"/>
              <a:gd name="T65"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92">
                <a:moveTo>
                  <a:pt x="44" y="4"/>
                </a:moveTo>
                <a:lnTo>
                  <a:pt x="44" y="12"/>
                </a:lnTo>
                <a:lnTo>
                  <a:pt x="76" y="28"/>
                </a:lnTo>
                <a:lnTo>
                  <a:pt x="76" y="19"/>
                </a:lnTo>
                <a:lnTo>
                  <a:pt x="117" y="36"/>
                </a:lnTo>
                <a:lnTo>
                  <a:pt x="129" y="28"/>
                </a:lnTo>
                <a:lnTo>
                  <a:pt x="145" y="36"/>
                </a:lnTo>
                <a:lnTo>
                  <a:pt x="129" y="60"/>
                </a:lnTo>
                <a:lnTo>
                  <a:pt x="141" y="72"/>
                </a:lnTo>
                <a:lnTo>
                  <a:pt x="133" y="80"/>
                </a:lnTo>
                <a:lnTo>
                  <a:pt x="129" y="92"/>
                </a:lnTo>
                <a:lnTo>
                  <a:pt x="149" y="112"/>
                </a:lnTo>
                <a:lnTo>
                  <a:pt x="129" y="116"/>
                </a:lnTo>
                <a:lnTo>
                  <a:pt x="145" y="132"/>
                </a:lnTo>
                <a:lnTo>
                  <a:pt x="129" y="160"/>
                </a:lnTo>
                <a:lnTo>
                  <a:pt x="121" y="156"/>
                </a:lnTo>
                <a:lnTo>
                  <a:pt x="109" y="152"/>
                </a:lnTo>
                <a:lnTo>
                  <a:pt x="104" y="160"/>
                </a:lnTo>
                <a:lnTo>
                  <a:pt x="104" y="180"/>
                </a:lnTo>
                <a:lnTo>
                  <a:pt x="100" y="188"/>
                </a:lnTo>
                <a:lnTo>
                  <a:pt x="92" y="192"/>
                </a:lnTo>
                <a:lnTo>
                  <a:pt x="88" y="180"/>
                </a:lnTo>
                <a:lnTo>
                  <a:pt x="88" y="148"/>
                </a:lnTo>
                <a:lnTo>
                  <a:pt x="68" y="136"/>
                </a:lnTo>
                <a:lnTo>
                  <a:pt x="40" y="128"/>
                </a:lnTo>
                <a:lnTo>
                  <a:pt x="8" y="80"/>
                </a:lnTo>
                <a:lnTo>
                  <a:pt x="4" y="68"/>
                </a:lnTo>
                <a:lnTo>
                  <a:pt x="12" y="56"/>
                </a:lnTo>
                <a:lnTo>
                  <a:pt x="16" y="40"/>
                </a:lnTo>
                <a:lnTo>
                  <a:pt x="0" y="19"/>
                </a:lnTo>
                <a:lnTo>
                  <a:pt x="4" y="0"/>
                </a:lnTo>
                <a:lnTo>
                  <a:pt x="20" y="12"/>
                </a:lnTo>
                <a:lnTo>
                  <a:pt x="4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2" name="Freeform 44">
            <a:extLst>
              <a:ext uri="{FF2B5EF4-FFF2-40B4-BE49-F238E27FC236}">
                <a16:creationId xmlns:a16="http://schemas.microsoft.com/office/drawing/2014/main" id="{9DBABA87-445C-40A0-9AC3-5957FBFA35A4}"/>
              </a:ext>
            </a:extLst>
          </p:cNvPr>
          <p:cNvSpPr>
            <a:spLocks/>
          </p:cNvSpPr>
          <p:nvPr/>
        </p:nvSpPr>
        <p:spPr bwMode="auto">
          <a:xfrm>
            <a:off x="6761163" y="5087938"/>
            <a:ext cx="306388" cy="592138"/>
          </a:xfrm>
          <a:custGeom>
            <a:avLst/>
            <a:gdLst>
              <a:gd name="T0" fmla="*/ 193 w 193"/>
              <a:gd name="T1" fmla="*/ 237 h 373"/>
              <a:gd name="T2" fmla="*/ 189 w 193"/>
              <a:gd name="T3" fmla="*/ 225 h 373"/>
              <a:gd name="T4" fmla="*/ 189 w 193"/>
              <a:gd name="T5" fmla="*/ 193 h 373"/>
              <a:gd name="T6" fmla="*/ 169 w 193"/>
              <a:gd name="T7" fmla="*/ 181 h 373"/>
              <a:gd name="T8" fmla="*/ 141 w 193"/>
              <a:gd name="T9" fmla="*/ 173 h 373"/>
              <a:gd name="T10" fmla="*/ 109 w 193"/>
              <a:gd name="T11" fmla="*/ 125 h 373"/>
              <a:gd name="T12" fmla="*/ 105 w 193"/>
              <a:gd name="T13" fmla="*/ 113 h 373"/>
              <a:gd name="T14" fmla="*/ 113 w 193"/>
              <a:gd name="T15" fmla="*/ 101 h 373"/>
              <a:gd name="T16" fmla="*/ 117 w 193"/>
              <a:gd name="T17" fmla="*/ 85 h 373"/>
              <a:gd name="T18" fmla="*/ 101 w 193"/>
              <a:gd name="T19" fmla="*/ 64 h 373"/>
              <a:gd name="T20" fmla="*/ 56 w 193"/>
              <a:gd name="T21" fmla="*/ 0 h 373"/>
              <a:gd name="T22" fmla="*/ 40 w 193"/>
              <a:gd name="T23" fmla="*/ 4 h 373"/>
              <a:gd name="T24" fmla="*/ 28 w 193"/>
              <a:gd name="T25" fmla="*/ 4 h 373"/>
              <a:gd name="T26" fmla="*/ 24 w 193"/>
              <a:gd name="T27" fmla="*/ 16 h 373"/>
              <a:gd name="T28" fmla="*/ 8 w 193"/>
              <a:gd name="T29" fmla="*/ 21 h 373"/>
              <a:gd name="T30" fmla="*/ 4 w 193"/>
              <a:gd name="T31" fmla="*/ 36 h 373"/>
              <a:gd name="T32" fmla="*/ 56 w 193"/>
              <a:gd name="T33" fmla="*/ 85 h 373"/>
              <a:gd name="T34" fmla="*/ 20 w 193"/>
              <a:gd name="T35" fmla="*/ 105 h 373"/>
              <a:gd name="T36" fmla="*/ 0 w 193"/>
              <a:gd name="T37" fmla="*/ 125 h 373"/>
              <a:gd name="T38" fmla="*/ 8 w 193"/>
              <a:gd name="T39" fmla="*/ 157 h 373"/>
              <a:gd name="T40" fmla="*/ 32 w 193"/>
              <a:gd name="T41" fmla="*/ 201 h 373"/>
              <a:gd name="T42" fmla="*/ 36 w 193"/>
              <a:gd name="T43" fmla="*/ 233 h 373"/>
              <a:gd name="T44" fmla="*/ 28 w 193"/>
              <a:gd name="T45" fmla="*/ 249 h 373"/>
              <a:gd name="T46" fmla="*/ 32 w 193"/>
              <a:gd name="T47" fmla="*/ 261 h 373"/>
              <a:gd name="T48" fmla="*/ 44 w 193"/>
              <a:gd name="T49" fmla="*/ 265 h 373"/>
              <a:gd name="T50" fmla="*/ 44 w 193"/>
              <a:gd name="T51" fmla="*/ 277 h 373"/>
              <a:gd name="T52" fmla="*/ 60 w 193"/>
              <a:gd name="T53" fmla="*/ 293 h 373"/>
              <a:gd name="T54" fmla="*/ 52 w 193"/>
              <a:gd name="T55" fmla="*/ 301 h 373"/>
              <a:gd name="T56" fmla="*/ 32 w 193"/>
              <a:gd name="T57" fmla="*/ 301 h 373"/>
              <a:gd name="T58" fmla="*/ 32 w 193"/>
              <a:gd name="T59" fmla="*/ 313 h 373"/>
              <a:gd name="T60" fmla="*/ 52 w 193"/>
              <a:gd name="T61" fmla="*/ 325 h 373"/>
              <a:gd name="T62" fmla="*/ 72 w 193"/>
              <a:gd name="T63" fmla="*/ 321 h 373"/>
              <a:gd name="T64" fmla="*/ 92 w 193"/>
              <a:gd name="T65" fmla="*/ 345 h 373"/>
              <a:gd name="T66" fmla="*/ 89 w 193"/>
              <a:gd name="T67" fmla="*/ 357 h 373"/>
              <a:gd name="T68" fmla="*/ 92 w 193"/>
              <a:gd name="T69" fmla="*/ 373 h 373"/>
              <a:gd name="T70" fmla="*/ 113 w 193"/>
              <a:gd name="T71" fmla="*/ 345 h 373"/>
              <a:gd name="T72" fmla="*/ 129 w 193"/>
              <a:gd name="T73" fmla="*/ 341 h 373"/>
              <a:gd name="T74" fmla="*/ 141 w 193"/>
              <a:gd name="T75" fmla="*/ 321 h 373"/>
              <a:gd name="T76" fmla="*/ 165 w 193"/>
              <a:gd name="T77" fmla="*/ 321 h 373"/>
              <a:gd name="T78" fmla="*/ 173 w 193"/>
              <a:gd name="T79" fmla="*/ 305 h 373"/>
              <a:gd name="T80" fmla="*/ 161 w 193"/>
              <a:gd name="T81" fmla="*/ 305 h 373"/>
              <a:gd name="T82" fmla="*/ 161 w 193"/>
              <a:gd name="T83" fmla="*/ 285 h 373"/>
              <a:gd name="T84" fmla="*/ 169 w 193"/>
              <a:gd name="T85" fmla="*/ 277 h 373"/>
              <a:gd name="T86" fmla="*/ 165 w 193"/>
              <a:gd name="T87" fmla="*/ 265 h 373"/>
              <a:gd name="T88" fmla="*/ 193 w 193"/>
              <a:gd name="T89" fmla="*/ 23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73">
                <a:moveTo>
                  <a:pt x="193" y="237"/>
                </a:moveTo>
                <a:lnTo>
                  <a:pt x="189" y="225"/>
                </a:lnTo>
                <a:lnTo>
                  <a:pt x="189" y="193"/>
                </a:lnTo>
                <a:lnTo>
                  <a:pt x="169" y="181"/>
                </a:lnTo>
                <a:lnTo>
                  <a:pt x="141" y="173"/>
                </a:lnTo>
                <a:lnTo>
                  <a:pt x="109" y="125"/>
                </a:lnTo>
                <a:lnTo>
                  <a:pt x="105" y="113"/>
                </a:lnTo>
                <a:lnTo>
                  <a:pt x="113" y="101"/>
                </a:lnTo>
                <a:lnTo>
                  <a:pt x="117" y="85"/>
                </a:lnTo>
                <a:lnTo>
                  <a:pt x="101" y="64"/>
                </a:lnTo>
                <a:lnTo>
                  <a:pt x="56" y="0"/>
                </a:lnTo>
                <a:lnTo>
                  <a:pt x="40" y="4"/>
                </a:lnTo>
                <a:lnTo>
                  <a:pt x="28" y="4"/>
                </a:lnTo>
                <a:lnTo>
                  <a:pt x="24" y="16"/>
                </a:lnTo>
                <a:lnTo>
                  <a:pt x="8" y="21"/>
                </a:lnTo>
                <a:lnTo>
                  <a:pt x="4" y="36"/>
                </a:lnTo>
                <a:lnTo>
                  <a:pt x="56" y="85"/>
                </a:lnTo>
                <a:lnTo>
                  <a:pt x="20" y="105"/>
                </a:lnTo>
                <a:lnTo>
                  <a:pt x="0" y="125"/>
                </a:lnTo>
                <a:lnTo>
                  <a:pt x="8" y="157"/>
                </a:lnTo>
                <a:lnTo>
                  <a:pt x="32" y="201"/>
                </a:lnTo>
                <a:lnTo>
                  <a:pt x="36" y="233"/>
                </a:lnTo>
                <a:lnTo>
                  <a:pt x="28" y="249"/>
                </a:lnTo>
                <a:lnTo>
                  <a:pt x="32" y="261"/>
                </a:lnTo>
                <a:lnTo>
                  <a:pt x="44" y="265"/>
                </a:lnTo>
                <a:lnTo>
                  <a:pt x="44" y="277"/>
                </a:lnTo>
                <a:lnTo>
                  <a:pt x="60" y="293"/>
                </a:lnTo>
                <a:lnTo>
                  <a:pt x="52" y="301"/>
                </a:lnTo>
                <a:lnTo>
                  <a:pt x="32" y="301"/>
                </a:lnTo>
                <a:lnTo>
                  <a:pt x="32" y="313"/>
                </a:lnTo>
                <a:lnTo>
                  <a:pt x="52" y="325"/>
                </a:lnTo>
                <a:lnTo>
                  <a:pt x="72" y="321"/>
                </a:lnTo>
                <a:lnTo>
                  <a:pt x="92" y="345"/>
                </a:lnTo>
                <a:lnTo>
                  <a:pt x="89" y="357"/>
                </a:lnTo>
                <a:lnTo>
                  <a:pt x="92" y="373"/>
                </a:lnTo>
                <a:lnTo>
                  <a:pt x="113" y="345"/>
                </a:lnTo>
                <a:lnTo>
                  <a:pt x="129" y="341"/>
                </a:lnTo>
                <a:lnTo>
                  <a:pt x="141" y="321"/>
                </a:lnTo>
                <a:lnTo>
                  <a:pt x="165" y="321"/>
                </a:lnTo>
                <a:lnTo>
                  <a:pt x="173" y="305"/>
                </a:lnTo>
                <a:lnTo>
                  <a:pt x="161" y="305"/>
                </a:lnTo>
                <a:lnTo>
                  <a:pt x="161" y="285"/>
                </a:lnTo>
                <a:lnTo>
                  <a:pt x="169" y="277"/>
                </a:lnTo>
                <a:lnTo>
                  <a:pt x="165" y="265"/>
                </a:lnTo>
                <a:lnTo>
                  <a:pt x="193" y="23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3" name="Freeform 45">
            <a:extLst>
              <a:ext uri="{FF2B5EF4-FFF2-40B4-BE49-F238E27FC236}">
                <a16:creationId xmlns:a16="http://schemas.microsoft.com/office/drawing/2014/main" id="{70E3CFA6-4B9E-49D7-AB28-9A3F6B92DE5C}"/>
              </a:ext>
            </a:extLst>
          </p:cNvPr>
          <p:cNvSpPr>
            <a:spLocks/>
          </p:cNvSpPr>
          <p:nvPr/>
        </p:nvSpPr>
        <p:spPr bwMode="auto">
          <a:xfrm>
            <a:off x="6657975" y="4694238"/>
            <a:ext cx="141288" cy="241300"/>
          </a:xfrm>
          <a:custGeom>
            <a:avLst/>
            <a:gdLst>
              <a:gd name="T0" fmla="*/ 36 w 89"/>
              <a:gd name="T1" fmla="*/ 0 h 152"/>
              <a:gd name="T2" fmla="*/ 48 w 89"/>
              <a:gd name="T3" fmla="*/ 0 h 152"/>
              <a:gd name="T4" fmla="*/ 69 w 89"/>
              <a:gd name="T5" fmla="*/ 20 h 152"/>
              <a:gd name="T6" fmla="*/ 89 w 89"/>
              <a:gd name="T7" fmla="*/ 88 h 152"/>
              <a:gd name="T8" fmla="*/ 69 w 89"/>
              <a:gd name="T9" fmla="*/ 96 h 152"/>
              <a:gd name="T10" fmla="*/ 77 w 89"/>
              <a:gd name="T11" fmla="*/ 144 h 152"/>
              <a:gd name="T12" fmla="*/ 69 w 89"/>
              <a:gd name="T13" fmla="*/ 140 h 152"/>
              <a:gd name="T14" fmla="*/ 48 w 89"/>
              <a:gd name="T15" fmla="*/ 152 h 152"/>
              <a:gd name="T16" fmla="*/ 40 w 89"/>
              <a:gd name="T17" fmla="*/ 144 h 152"/>
              <a:gd name="T18" fmla="*/ 28 w 89"/>
              <a:gd name="T19" fmla="*/ 144 h 152"/>
              <a:gd name="T20" fmla="*/ 16 w 89"/>
              <a:gd name="T21" fmla="*/ 132 h 152"/>
              <a:gd name="T22" fmla="*/ 4 w 89"/>
              <a:gd name="T23" fmla="*/ 128 h 152"/>
              <a:gd name="T24" fmla="*/ 4 w 89"/>
              <a:gd name="T25" fmla="*/ 116 h 152"/>
              <a:gd name="T26" fmla="*/ 20 w 89"/>
              <a:gd name="T27" fmla="*/ 100 h 152"/>
              <a:gd name="T28" fmla="*/ 24 w 89"/>
              <a:gd name="T29" fmla="*/ 92 h 152"/>
              <a:gd name="T30" fmla="*/ 16 w 89"/>
              <a:gd name="T31" fmla="*/ 56 h 152"/>
              <a:gd name="T32" fmla="*/ 0 w 89"/>
              <a:gd name="T33" fmla="*/ 24 h 152"/>
              <a:gd name="T34" fmla="*/ 36 w 89"/>
              <a:gd name="T3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52">
                <a:moveTo>
                  <a:pt x="36" y="0"/>
                </a:moveTo>
                <a:lnTo>
                  <a:pt x="48" y="0"/>
                </a:lnTo>
                <a:lnTo>
                  <a:pt x="69" y="20"/>
                </a:lnTo>
                <a:lnTo>
                  <a:pt x="89" y="88"/>
                </a:lnTo>
                <a:lnTo>
                  <a:pt x="69" y="96"/>
                </a:lnTo>
                <a:lnTo>
                  <a:pt x="77" y="144"/>
                </a:lnTo>
                <a:lnTo>
                  <a:pt x="69" y="140"/>
                </a:lnTo>
                <a:lnTo>
                  <a:pt x="48" y="152"/>
                </a:lnTo>
                <a:lnTo>
                  <a:pt x="40" y="144"/>
                </a:lnTo>
                <a:lnTo>
                  <a:pt x="28" y="144"/>
                </a:lnTo>
                <a:lnTo>
                  <a:pt x="16" y="132"/>
                </a:lnTo>
                <a:lnTo>
                  <a:pt x="4" y="128"/>
                </a:lnTo>
                <a:lnTo>
                  <a:pt x="4" y="116"/>
                </a:lnTo>
                <a:lnTo>
                  <a:pt x="20" y="100"/>
                </a:lnTo>
                <a:lnTo>
                  <a:pt x="24" y="92"/>
                </a:lnTo>
                <a:lnTo>
                  <a:pt x="16" y="56"/>
                </a:lnTo>
                <a:lnTo>
                  <a:pt x="0" y="24"/>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4" name="Freeform 46">
            <a:extLst>
              <a:ext uri="{FF2B5EF4-FFF2-40B4-BE49-F238E27FC236}">
                <a16:creationId xmlns:a16="http://schemas.microsoft.com/office/drawing/2014/main" id="{FDB6FF3C-5A6D-4117-8530-11B1E1B0B703}"/>
              </a:ext>
            </a:extLst>
          </p:cNvPr>
          <p:cNvSpPr>
            <a:spLocks/>
          </p:cNvSpPr>
          <p:nvPr/>
        </p:nvSpPr>
        <p:spPr bwMode="auto">
          <a:xfrm>
            <a:off x="7145338" y="4611688"/>
            <a:ext cx="153988" cy="234950"/>
          </a:xfrm>
          <a:custGeom>
            <a:avLst/>
            <a:gdLst>
              <a:gd name="T0" fmla="*/ 12 w 97"/>
              <a:gd name="T1" fmla="*/ 12 h 148"/>
              <a:gd name="T2" fmla="*/ 36 w 97"/>
              <a:gd name="T3" fmla="*/ 0 h 148"/>
              <a:gd name="T4" fmla="*/ 81 w 97"/>
              <a:gd name="T5" fmla="*/ 32 h 148"/>
              <a:gd name="T6" fmla="*/ 93 w 97"/>
              <a:gd name="T7" fmla="*/ 60 h 148"/>
              <a:gd name="T8" fmla="*/ 89 w 97"/>
              <a:gd name="T9" fmla="*/ 72 h 148"/>
              <a:gd name="T10" fmla="*/ 76 w 97"/>
              <a:gd name="T11" fmla="*/ 80 h 148"/>
              <a:gd name="T12" fmla="*/ 97 w 97"/>
              <a:gd name="T13" fmla="*/ 124 h 148"/>
              <a:gd name="T14" fmla="*/ 76 w 97"/>
              <a:gd name="T15" fmla="*/ 124 h 148"/>
              <a:gd name="T16" fmla="*/ 56 w 97"/>
              <a:gd name="T17" fmla="*/ 148 h 148"/>
              <a:gd name="T18" fmla="*/ 32 w 97"/>
              <a:gd name="T19" fmla="*/ 136 h 148"/>
              <a:gd name="T20" fmla="*/ 24 w 97"/>
              <a:gd name="T21" fmla="*/ 136 h 148"/>
              <a:gd name="T22" fmla="*/ 16 w 97"/>
              <a:gd name="T23" fmla="*/ 60 h 148"/>
              <a:gd name="T24" fmla="*/ 8 w 97"/>
              <a:gd name="T25" fmla="*/ 60 h 148"/>
              <a:gd name="T26" fmla="*/ 0 w 97"/>
              <a:gd name="T27" fmla="*/ 40 h 148"/>
              <a:gd name="T28" fmla="*/ 12 w 97"/>
              <a:gd name="T29" fmla="*/ 36 h 148"/>
              <a:gd name="T30" fmla="*/ 12 w 97"/>
              <a:gd name="T3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48">
                <a:moveTo>
                  <a:pt x="12" y="12"/>
                </a:moveTo>
                <a:lnTo>
                  <a:pt x="36" y="0"/>
                </a:lnTo>
                <a:lnTo>
                  <a:pt x="81" y="32"/>
                </a:lnTo>
                <a:lnTo>
                  <a:pt x="93" y="60"/>
                </a:lnTo>
                <a:lnTo>
                  <a:pt x="89" y="72"/>
                </a:lnTo>
                <a:lnTo>
                  <a:pt x="76" y="80"/>
                </a:lnTo>
                <a:lnTo>
                  <a:pt x="97" y="124"/>
                </a:lnTo>
                <a:lnTo>
                  <a:pt x="76" y="124"/>
                </a:lnTo>
                <a:lnTo>
                  <a:pt x="56" y="148"/>
                </a:lnTo>
                <a:lnTo>
                  <a:pt x="32" y="136"/>
                </a:lnTo>
                <a:lnTo>
                  <a:pt x="24" y="136"/>
                </a:lnTo>
                <a:lnTo>
                  <a:pt x="16" y="60"/>
                </a:lnTo>
                <a:lnTo>
                  <a:pt x="8" y="60"/>
                </a:lnTo>
                <a:lnTo>
                  <a:pt x="0" y="40"/>
                </a:lnTo>
                <a:lnTo>
                  <a:pt x="12" y="36"/>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5" name="Freeform 47">
            <a:extLst>
              <a:ext uri="{FF2B5EF4-FFF2-40B4-BE49-F238E27FC236}">
                <a16:creationId xmlns:a16="http://schemas.microsoft.com/office/drawing/2014/main" id="{D5465DFF-17F5-434C-B039-46CC4F3EED6B}"/>
              </a:ext>
            </a:extLst>
          </p:cNvPr>
          <p:cNvSpPr>
            <a:spLocks/>
          </p:cNvSpPr>
          <p:nvPr/>
        </p:nvSpPr>
        <p:spPr bwMode="auto">
          <a:xfrm>
            <a:off x="6588125" y="4859338"/>
            <a:ext cx="160338" cy="215900"/>
          </a:xfrm>
          <a:custGeom>
            <a:avLst/>
            <a:gdLst>
              <a:gd name="T0" fmla="*/ 48 w 101"/>
              <a:gd name="T1" fmla="*/ 12 h 136"/>
              <a:gd name="T2" fmla="*/ 48 w 101"/>
              <a:gd name="T3" fmla="*/ 24 h 136"/>
              <a:gd name="T4" fmla="*/ 60 w 101"/>
              <a:gd name="T5" fmla="*/ 28 h 136"/>
              <a:gd name="T6" fmla="*/ 72 w 101"/>
              <a:gd name="T7" fmla="*/ 40 h 136"/>
              <a:gd name="T8" fmla="*/ 84 w 101"/>
              <a:gd name="T9" fmla="*/ 40 h 136"/>
              <a:gd name="T10" fmla="*/ 92 w 101"/>
              <a:gd name="T11" fmla="*/ 48 h 136"/>
              <a:gd name="T12" fmla="*/ 80 w 101"/>
              <a:gd name="T13" fmla="*/ 56 h 136"/>
              <a:gd name="T14" fmla="*/ 101 w 101"/>
              <a:gd name="T15" fmla="*/ 80 h 136"/>
              <a:gd name="T16" fmla="*/ 84 w 101"/>
              <a:gd name="T17" fmla="*/ 88 h 136"/>
              <a:gd name="T18" fmla="*/ 80 w 101"/>
              <a:gd name="T19" fmla="*/ 92 h 136"/>
              <a:gd name="T20" fmla="*/ 72 w 101"/>
              <a:gd name="T21" fmla="*/ 128 h 136"/>
              <a:gd name="T22" fmla="*/ 52 w 101"/>
              <a:gd name="T23" fmla="*/ 116 h 136"/>
              <a:gd name="T24" fmla="*/ 24 w 101"/>
              <a:gd name="T25" fmla="*/ 136 h 136"/>
              <a:gd name="T26" fmla="*/ 4 w 101"/>
              <a:gd name="T27" fmla="*/ 80 h 136"/>
              <a:gd name="T28" fmla="*/ 16 w 101"/>
              <a:gd name="T29" fmla="*/ 64 h 136"/>
              <a:gd name="T30" fmla="*/ 4 w 101"/>
              <a:gd name="T31" fmla="*/ 56 h 136"/>
              <a:gd name="T32" fmla="*/ 4 w 101"/>
              <a:gd name="T33" fmla="*/ 36 h 136"/>
              <a:gd name="T34" fmla="*/ 0 w 101"/>
              <a:gd name="T35" fmla="*/ 0 h 136"/>
              <a:gd name="T36" fmla="*/ 48 w 101"/>
              <a:gd name="T37"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36">
                <a:moveTo>
                  <a:pt x="48" y="12"/>
                </a:moveTo>
                <a:lnTo>
                  <a:pt x="48" y="24"/>
                </a:lnTo>
                <a:lnTo>
                  <a:pt x="60" y="28"/>
                </a:lnTo>
                <a:lnTo>
                  <a:pt x="72" y="40"/>
                </a:lnTo>
                <a:lnTo>
                  <a:pt x="84" y="40"/>
                </a:lnTo>
                <a:lnTo>
                  <a:pt x="92" y="48"/>
                </a:lnTo>
                <a:lnTo>
                  <a:pt x="80" y="56"/>
                </a:lnTo>
                <a:lnTo>
                  <a:pt x="101" y="80"/>
                </a:lnTo>
                <a:lnTo>
                  <a:pt x="84" y="88"/>
                </a:lnTo>
                <a:lnTo>
                  <a:pt x="80" y="92"/>
                </a:lnTo>
                <a:lnTo>
                  <a:pt x="72" y="128"/>
                </a:lnTo>
                <a:lnTo>
                  <a:pt x="52" y="116"/>
                </a:lnTo>
                <a:lnTo>
                  <a:pt x="24" y="136"/>
                </a:lnTo>
                <a:lnTo>
                  <a:pt x="4" y="80"/>
                </a:lnTo>
                <a:lnTo>
                  <a:pt x="16" y="64"/>
                </a:lnTo>
                <a:lnTo>
                  <a:pt x="4" y="56"/>
                </a:lnTo>
                <a:lnTo>
                  <a:pt x="4" y="36"/>
                </a:lnTo>
                <a:lnTo>
                  <a:pt x="0" y="0"/>
                </a:lnTo>
                <a:lnTo>
                  <a:pt x="48"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6" name="Freeform 48">
            <a:extLst>
              <a:ext uri="{FF2B5EF4-FFF2-40B4-BE49-F238E27FC236}">
                <a16:creationId xmlns:a16="http://schemas.microsoft.com/office/drawing/2014/main" id="{42DB87C5-C621-469A-A3C8-D5B685AF3D2C}"/>
              </a:ext>
            </a:extLst>
          </p:cNvPr>
          <p:cNvSpPr>
            <a:spLocks/>
          </p:cNvSpPr>
          <p:nvPr/>
        </p:nvSpPr>
        <p:spPr bwMode="auto">
          <a:xfrm>
            <a:off x="7010400" y="4967288"/>
            <a:ext cx="263525" cy="127000"/>
          </a:xfrm>
          <a:custGeom>
            <a:avLst/>
            <a:gdLst>
              <a:gd name="T0" fmla="*/ 0 w 166"/>
              <a:gd name="T1" fmla="*/ 12 h 80"/>
              <a:gd name="T2" fmla="*/ 20 w 166"/>
              <a:gd name="T3" fmla="*/ 8 h 80"/>
              <a:gd name="T4" fmla="*/ 36 w 166"/>
              <a:gd name="T5" fmla="*/ 0 h 80"/>
              <a:gd name="T6" fmla="*/ 61 w 166"/>
              <a:gd name="T7" fmla="*/ 28 h 80"/>
              <a:gd name="T8" fmla="*/ 77 w 166"/>
              <a:gd name="T9" fmla="*/ 12 h 80"/>
              <a:gd name="T10" fmla="*/ 93 w 166"/>
              <a:gd name="T11" fmla="*/ 12 h 80"/>
              <a:gd name="T12" fmla="*/ 101 w 166"/>
              <a:gd name="T13" fmla="*/ 12 h 80"/>
              <a:gd name="T14" fmla="*/ 121 w 166"/>
              <a:gd name="T15" fmla="*/ 12 h 80"/>
              <a:gd name="T16" fmla="*/ 121 w 166"/>
              <a:gd name="T17" fmla="*/ 28 h 80"/>
              <a:gd name="T18" fmla="*/ 145 w 166"/>
              <a:gd name="T19" fmla="*/ 24 h 80"/>
              <a:gd name="T20" fmla="*/ 161 w 166"/>
              <a:gd name="T21" fmla="*/ 56 h 80"/>
              <a:gd name="T22" fmla="*/ 166 w 166"/>
              <a:gd name="T23" fmla="*/ 56 h 80"/>
              <a:gd name="T24" fmla="*/ 157 w 166"/>
              <a:gd name="T25" fmla="*/ 80 h 80"/>
              <a:gd name="T26" fmla="*/ 149 w 166"/>
              <a:gd name="T27" fmla="*/ 72 h 80"/>
              <a:gd name="T28" fmla="*/ 121 w 166"/>
              <a:gd name="T29" fmla="*/ 64 h 80"/>
              <a:gd name="T30" fmla="*/ 101 w 166"/>
              <a:gd name="T31" fmla="*/ 60 h 80"/>
              <a:gd name="T32" fmla="*/ 69 w 166"/>
              <a:gd name="T33" fmla="*/ 60 h 80"/>
              <a:gd name="T34" fmla="*/ 65 w 166"/>
              <a:gd name="T35" fmla="*/ 56 h 80"/>
              <a:gd name="T36" fmla="*/ 44 w 166"/>
              <a:gd name="T37" fmla="*/ 44 h 80"/>
              <a:gd name="T38" fmla="*/ 16 w 166"/>
              <a:gd name="T39" fmla="*/ 36 h 80"/>
              <a:gd name="T40" fmla="*/ 0 w 166"/>
              <a:gd name="T41"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80">
                <a:moveTo>
                  <a:pt x="0" y="12"/>
                </a:moveTo>
                <a:lnTo>
                  <a:pt x="20" y="8"/>
                </a:lnTo>
                <a:lnTo>
                  <a:pt x="36" y="0"/>
                </a:lnTo>
                <a:lnTo>
                  <a:pt x="61" y="28"/>
                </a:lnTo>
                <a:lnTo>
                  <a:pt x="77" y="12"/>
                </a:lnTo>
                <a:lnTo>
                  <a:pt x="93" y="12"/>
                </a:lnTo>
                <a:lnTo>
                  <a:pt x="101" y="12"/>
                </a:lnTo>
                <a:lnTo>
                  <a:pt x="121" y="12"/>
                </a:lnTo>
                <a:lnTo>
                  <a:pt x="121" y="28"/>
                </a:lnTo>
                <a:lnTo>
                  <a:pt x="145" y="24"/>
                </a:lnTo>
                <a:lnTo>
                  <a:pt x="161" y="56"/>
                </a:lnTo>
                <a:lnTo>
                  <a:pt x="166" y="56"/>
                </a:lnTo>
                <a:lnTo>
                  <a:pt x="157" y="80"/>
                </a:lnTo>
                <a:lnTo>
                  <a:pt x="149" y="72"/>
                </a:lnTo>
                <a:lnTo>
                  <a:pt x="121" y="64"/>
                </a:lnTo>
                <a:lnTo>
                  <a:pt x="101" y="60"/>
                </a:lnTo>
                <a:lnTo>
                  <a:pt x="69" y="60"/>
                </a:lnTo>
                <a:lnTo>
                  <a:pt x="65" y="56"/>
                </a:lnTo>
                <a:lnTo>
                  <a:pt x="44" y="44"/>
                </a:lnTo>
                <a:lnTo>
                  <a:pt x="16" y="3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7" name="Freeform 49">
            <a:extLst>
              <a:ext uri="{FF2B5EF4-FFF2-40B4-BE49-F238E27FC236}">
                <a16:creationId xmlns:a16="http://schemas.microsoft.com/office/drawing/2014/main" id="{BBD9EB49-23F7-4399-AF73-4CB7AB782118}"/>
              </a:ext>
            </a:extLst>
          </p:cNvPr>
          <p:cNvSpPr>
            <a:spLocks/>
          </p:cNvSpPr>
          <p:nvPr/>
        </p:nvSpPr>
        <p:spPr bwMode="auto">
          <a:xfrm>
            <a:off x="6953250" y="4986338"/>
            <a:ext cx="160338" cy="217488"/>
          </a:xfrm>
          <a:custGeom>
            <a:avLst/>
            <a:gdLst>
              <a:gd name="T0" fmla="*/ 36 w 101"/>
              <a:gd name="T1" fmla="*/ 0 h 137"/>
              <a:gd name="T2" fmla="*/ 52 w 101"/>
              <a:gd name="T3" fmla="*/ 24 h 137"/>
              <a:gd name="T4" fmla="*/ 80 w 101"/>
              <a:gd name="T5" fmla="*/ 32 h 137"/>
              <a:gd name="T6" fmla="*/ 101 w 101"/>
              <a:gd name="T7" fmla="*/ 44 h 137"/>
              <a:gd name="T8" fmla="*/ 93 w 101"/>
              <a:gd name="T9" fmla="*/ 60 h 137"/>
              <a:gd name="T10" fmla="*/ 93 w 101"/>
              <a:gd name="T11" fmla="*/ 64 h 137"/>
              <a:gd name="T12" fmla="*/ 101 w 101"/>
              <a:gd name="T13" fmla="*/ 85 h 137"/>
              <a:gd name="T14" fmla="*/ 101 w 101"/>
              <a:gd name="T15" fmla="*/ 92 h 137"/>
              <a:gd name="T16" fmla="*/ 72 w 101"/>
              <a:gd name="T17" fmla="*/ 100 h 137"/>
              <a:gd name="T18" fmla="*/ 60 w 101"/>
              <a:gd name="T19" fmla="*/ 113 h 137"/>
              <a:gd name="T20" fmla="*/ 56 w 101"/>
              <a:gd name="T21" fmla="*/ 128 h 137"/>
              <a:gd name="T22" fmla="*/ 56 w 101"/>
              <a:gd name="T23" fmla="*/ 137 h 137"/>
              <a:gd name="T24" fmla="*/ 24 w 101"/>
              <a:gd name="T25" fmla="*/ 121 h 137"/>
              <a:gd name="T26" fmla="*/ 24 w 101"/>
              <a:gd name="T27" fmla="*/ 113 h 137"/>
              <a:gd name="T28" fmla="*/ 24 w 101"/>
              <a:gd name="T29" fmla="*/ 76 h 137"/>
              <a:gd name="T30" fmla="*/ 12 w 101"/>
              <a:gd name="T31" fmla="*/ 73 h 137"/>
              <a:gd name="T32" fmla="*/ 4 w 101"/>
              <a:gd name="T33" fmla="*/ 56 h 137"/>
              <a:gd name="T34" fmla="*/ 0 w 101"/>
              <a:gd name="T35" fmla="*/ 32 h 137"/>
              <a:gd name="T36" fmla="*/ 0 w 101"/>
              <a:gd name="T37" fmla="*/ 24 h 137"/>
              <a:gd name="T38" fmla="*/ 20 w 101"/>
              <a:gd name="T39" fmla="*/ 20 h 137"/>
              <a:gd name="T40" fmla="*/ 36 w 101"/>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37">
                <a:moveTo>
                  <a:pt x="36" y="0"/>
                </a:moveTo>
                <a:lnTo>
                  <a:pt x="52" y="24"/>
                </a:lnTo>
                <a:lnTo>
                  <a:pt x="80" y="32"/>
                </a:lnTo>
                <a:lnTo>
                  <a:pt x="101" y="44"/>
                </a:lnTo>
                <a:lnTo>
                  <a:pt x="93" y="60"/>
                </a:lnTo>
                <a:lnTo>
                  <a:pt x="93" y="64"/>
                </a:lnTo>
                <a:lnTo>
                  <a:pt x="101" y="85"/>
                </a:lnTo>
                <a:lnTo>
                  <a:pt x="101" y="92"/>
                </a:lnTo>
                <a:lnTo>
                  <a:pt x="72" y="100"/>
                </a:lnTo>
                <a:lnTo>
                  <a:pt x="60" y="113"/>
                </a:lnTo>
                <a:lnTo>
                  <a:pt x="56" y="128"/>
                </a:lnTo>
                <a:lnTo>
                  <a:pt x="56" y="137"/>
                </a:lnTo>
                <a:lnTo>
                  <a:pt x="24" y="121"/>
                </a:lnTo>
                <a:lnTo>
                  <a:pt x="24" y="113"/>
                </a:lnTo>
                <a:lnTo>
                  <a:pt x="24" y="76"/>
                </a:lnTo>
                <a:lnTo>
                  <a:pt x="12" y="73"/>
                </a:lnTo>
                <a:lnTo>
                  <a:pt x="4" y="56"/>
                </a:lnTo>
                <a:lnTo>
                  <a:pt x="0" y="32"/>
                </a:lnTo>
                <a:lnTo>
                  <a:pt x="0" y="24"/>
                </a:lnTo>
                <a:lnTo>
                  <a:pt x="20" y="20"/>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8" name="Freeform 50">
            <a:extLst>
              <a:ext uri="{FF2B5EF4-FFF2-40B4-BE49-F238E27FC236}">
                <a16:creationId xmlns:a16="http://schemas.microsoft.com/office/drawing/2014/main" id="{769DD233-263A-4201-BBB1-9D62E3A614C5}"/>
              </a:ext>
            </a:extLst>
          </p:cNvPr>
          <p:cNvSpPr>
            <a:spLocks/>
          </p:cNvSpPr>
          <p:nvPr/>
        </p:nvSpPr>
        <p:spPr bwMode="auto">
          <a:xfrm>
            <a:off x="6535738" y="4694238"/>
            <a:ext cx="160338" cy="222250"/>
          </a:xfrm>
          <a:custGeom>
            <a:avLst/>
            <a:gdLst>
              <a:gd name="T0" fmla="*/ 33 w 101"/>
              <a:gd name="T1" fmla="*/ 0 h 140"/>
              <a:gd name="T2" fmla="*/ 61 w 101"/>
              <a:gd name="T3" fmla="*/ 28 h 140"/>
              <a:gd name="T4" fmla="*/ 77 w 101"/>
              <a:gd name="T5" fmla="*/ 24 h 140"/>
              <a:gd name="T6" fmla="*/ 93 w 101"/>
              <a:gd name="T7" fmla="*/ 56 h 140"/>
              <a:gd name="T8" fmla="*/ 101 w 101"/>
              <a:gd name="T9" fmla="*/ 92 h 140"/>
              <a:gd name="T10" fmla="*/ 97 w 101"/>
              <a:gd name="T11" fmla="*/ 100 h 140"/>
              <a:gd name="T12" fmla="*/ 81 w 101"/>
              <a:gd name="T13" fmla="*/ 116 h 140"/>
              <a:gd name="T14" fmla="*/ 33 w 101"/>
              <a:gd name="T15" fmla="*/ 104 h 140"/>
              <a:gd name="T16" fmla="*/ 37 w 101"/>
              <a:gd name="T17" fmla="*/ 140 h 140"/>
              <a:gd name="T18" fmla="*/ 25 w 101"/>
              <a:gd name="T19" fmla="*/ 140 h 140"/>
              <a:gd name="T20" fmla="*/ 13 w 101"/>
              <a:gd name="T21" fmla="*/ 120 h 140"/>
              <a:gd name="T22" fmla="*/ 4 w 101"/>
              <a:gd name="T23" fmla="*/ 100 h 140"/>
              <a:gd name="T24" fmla="*/ 37 w 101"/>
              <a:gd name="T25" fmla="*/ 60 h 140"/>
              <a:gd name="T26" fmla="*/ 29 w 101"/>
              <a:gd name="T27" fmla="*/ 48 h 140"/>
              <a:gd name="T28" fmla="*/ 25 w 101"/>
              <a:gd name="T29" fmla="*/ 32 h 140"/>
              <a:gd name="T30" fmla="*/ 0 w 101"/>
              <a:gd name="T31" fmla="*/ 8 h 140"/>
              <a:gd name="T32" fmla="*/ 33 w 101"/>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40">
                <a:moveTo>
                  <a:pt x="33" y="0"/>
                </a:moveTo>
                <a:lnTo>
                  <a:pt x="61" y="28"/>
                </a:lnTo>
                <a:lnTo>
                  <a:pt x="77" y="24"/>
                </a:lnTo>
                <a:lnTo>
                  <a:pt x="93" y="56"/>
                </a:lnTo>
                <a:lnTo>
                  <a:pt x="101" y="92"/>
                </a:lnTo>
                <a:lnTo>
                  <a:pt x="97" y="100"/>
                </a:lnTo>
                <a:lnTo>
                  <a:pt x="81" y="116"/>
                </a:lnTo>
                <a:lnTo>
                  <a:pt x="33" y="104"/>
                </a:lnTo>
                <a:lnTo>
                  <a:pt x="37" y="140"/>
                </a:lnTo>
                <a:lnTo>
                  <a:pt x="25" y="140"/>
                </a:lnTo>
                <a:lnTo>
                  <a:pt x="13" y="120"/>
                </a:lnTo>
                <a:lnTo>
                  <a:pt x="4" y="100"/>
                </a:lnTo>
                <a:lnTo>
                  <a:pt x="37" y="60"/>
                </a:lnTo>
                <a:lnTo>
                  <a:pt x="29" y="48"/>
                </a:lnTo>
                <a:lnTo>
                  <a:pt x="25" y="32"/>
                </a:lnTo>
                <a:lnTo>
                  <a:pt x="0" y="8"/>
                </a:lnTo>
                <a:lnTo>
                  <a:pt x="3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9" name="Freeform 51">
            <a:extLst>
              <a:ext uri="{FF2B5EF4-FFF2-40B4-BE49-F238E27FC236}">
                <a16:creationId xmlns:a16="http://schemas.microsoft.com/office/drawing/2014/main" id="{65A58784-3AEB-4144-9D35-5EAB67507523}"/>
              </a:ext>
            </a:extLst>
          </p:cNvPr>
          <p:cNvSpPr>
            <a:spLocks/>
          </p:cNvSpPr>
          <p:nvPr/>
        </p:nvSpPr>
        <p:spPr bwMode="auto">
          <a:xfrm>
            <a:off x="6594475" y="5005388"/>
            <a:ext cx="255588" cy="300038"/>
          </a:xfrm>
          <a:custGeom>
            <a:avLst/>
            <a:gdLst>
              <a:gd name="T0" fmla="*/ 76 w 161"/>
              <a:gd name="T1" fmla="*/ 0 h 189"/>
              <a:gd name="T2" fmla="*/ 113 w 161"/>
              <a:gd name="T3" fmla="*/ 73 h 189"/>
              <a:gd name="T4" fmla="*/ 109 w 161"/>
              <a:gd name="T5" fmla="*/ 88 h 189"/>
              <a:gd name="T6" fmla="*/ 161 w 161"/>
              <a:gd name="T7" fmla="*/ 137 h 189"/>
              <a:gd name="T8" fmla="*/ 125 w 161"/>
              <a:gd name="T9" fmla="*/ 157 h 189"/>
              <a:gd name="T10" fmla="*/ 105 w 161"/>
              <a:gd name="T11" fmla="*/ 177 h 189"/>
              <a:gd name="T12" fmla="*/ 85 w 161"/>
              <a:gd name="T13" fmla="*/ 189 h 189"/>
              <a:gd name="T14" fmla="*/ 60 w 161"/>
              <a:gd name="T15" fmla="*/ 173 h 189"/>
              <a:gd name="T16" fmla="*/ 24 w 161"/>
              <a:gd name="T17" fmla="*/ 177 h 189"/>
              <a:gd name="T18" fmla="*/ 20 w 161"/>
              <a:gd name="T19" fmla="*/ 141 h 189"/>
              <a:gd name="T20" fmla="*/ 28 w 161"/>
              <a:gd name="T21" fmla="*/ 128 h 189"/>
              <a:gd name="T22" fmla="*/ 12 w 161"/>
              <a:gd name="T23" fmla="*/ 97 h 189"/>
              <a:gd name="T24" fmla="*/ 0 w 161"/>
              <a:gd name="T25" fmla="*/ 76 h 189"/>
              <a:gd name="T26" fmla="*/ 16 w 161"/>
              <a:gd name="T27" fmla="*/ 44 h 189"/>
              <a:gd name="T28" fmla="*/ 20 w 161"/>
              <a:gd name="T29" fmla="*/ 44 h 189"/>
              <a:gd name="T30" fmla="*/ 48 w 161"/>
              <a:gd name="T31" fmla="*/ 24 h 189"/>
              <a:gd name="T32" fmla="*/ 68 w 161"/>
              <a:gd name="T33" fmla="*/ 36 h 189"/>
              <a:gd name="T34" fmla="*/ 76 w 161"/>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89">
                <a:moveTo>
                  <a:pt x="76" y="0"/>
                </a:moveTo>
                <a:lnTo>
                  <a:pt x="113" y="73"/>
                </a:lnTo>
                <a:lnTo>
                  <a:pt x="109" y="88"/>
                </a:lnTo>
                <a:lnTo>
                  <a:pt x="161" y="137"/>
                </a:lnTo>
                <a:lnTo>
                  <a:pt x="125" y="157"/>
                </a:lnTo>
                <a:lnTo>
                  <a:pt x="105" y="177"/>
                </a:lnTo>
                <a:lnTo>
                  <a:pt x="85" y="189"/>
                </a:lnTo>
                <a:lnTo>
                  <a:pt x="60" y="173"/>
                </a:lnTo>
                <a:lnTo>
                  <a:pt x="24" y="177"/>
                </a:lnTo>
                <a:lnTo>
                  <a:pt x="20" y="141"/>
                </a:lnTo>
                <a:lnTo>
                  <a:pt x="28" y="128"/>
                </a:lnTo>
                <a:lnTo>
                  <a:pt x="12" y="97"/>
                </a:lnTo>
                <a:lnTo>
                  <a:pt x="0" y="76"/>
                </a:lnTo>
                <a:lnTo>
                  <a:pt x="16" y="44"/>
                </a:lnTo>
                <a:lnTo>
                  <a:pt x="20" y="44"/>
                </a:lnTo>
                <a:lnTo>
                  <a:pt x="48" y="24"/>
                </a:lnTo>
                <a:lnTo>
                  <a:pt x="68" y="36"/>
                </a:lnTo>
                <a:lnTo>
                  <a:pt x="7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0" name="Freeform 52">
            <a:extLst>
              <a:ext uri="{FF2B5EF4-FFF2-40B4-BE49-F238E27FC236}">
                <a16:creationId xmlns:a16="http://schemas.microsoft.com/office/drawing/2014/main" id="{CEA8CC81-5FFA-49B6-A255-932069CAF88A}"/>
              </a:ext>
            </a:extLst>
          </p:cNvPr>
          <p:cNvSpPr>
            <a:spLocks/>
          </p:cNvSpPr>
          <p:nvPr/>
        </p:nvSpPr>
        <p:spPr bwMode="auto">
          <a:xfrm>
            <a:off x="6913563" y="4776788"/>
            <a:ext cx="320675" cy="234950"/>
          </a:xfrm>
          <a:custGeom>
            <a:avLst/>
            <a:gdLst>
              <a:gd name="T0" fmla="*/ 17 w 202"/>
              <a:gd name="T1" fmla="*/ 0 h 148"/>
              <a:gd name="T2" fmla="*/ 45 w 202"/>
              <a:gd name="T3" fmla="*/ 0 h 148"/>
              <a:gd name="T4" fmla="*/ 61 w 202"/>
              <a:gd name="T5" fmla="*/ 8 h 148"/>
              <a:gd name="T6" fmla="*/ 77 w 202"/>
              <a:gd name="T7" fmla="*/ 20 h 148"/>
              <a:gd name="T8" fmla="*/ 97 w 202"/>
              <a:gd name="T9" fmla="*/ 4 h 148"/>
              <a:gd name="T10" fmla="*/ 146 w 202"/>
              <a:gd name="T11" fmla="*/ 24 h 148"/>
              <a:gd name="T12" fmla="*/ 150 w 202"/>
              <a:gd name="T13" fmla="*/ 40 h 148"/>
              <a:gd name="T14" fmla="*/ 170 w 202"/>
              <a:gd name="T15" fmla="*/ 32 h 148"/>
              <a:gd name="T16" fmla="*/ 178 w 202"/>
              <a:gd name="T17" fmla="*/ 32 h 148"/>
              <a:gd name="T18" fmla="*/ 202 w 202"/>
              <a:gd name="T19" fmla="*/ 44 h 148"/>
              <a:gd name="T20" fmla="*/ 194 w 202"/>
              <a:gd name="T21" fmla="*/ 52 h 148"/>
              <a:gd name="T22" fmla="*/ 182 w 202"/>
              <a:gd name="T23" fmla="*/ 52 h 148"/>
              <a:gd name="T24" fmla="*/ 182 w 202"/>
              <a:gd name="T25" fmla="*/ 88 h 148"/>
              <a:gd name="T26" fmla="*/ 162 w 202"/>
              <a:gd name="T27" fmla="*/ 88 h 148"/>
              <a:gd name="T28" fmla="*/ 158 w 202"/>
              <a:gd name="T29" fmla="*/ 108 h 148"/>
              <a:gd name="T30" fmla="*/ 170 w 202"/>
              <a:gd name="T31" fmla="*/ 116 h 148"/>
              <a:gd name="T32" fmla="*/ 162 w 202"/>
              <a:gd name="T33" fmla="*/ 132 h 148"/>
              <a:gd name="T34" fmla="*/ 154 w 202"/>
              <a:gd name="T35" fmla="*/ 132 h 148"/>
              <a:gd name="T36" fmla="*/ 138 w 202"/>
              <a:gd name="T37" fmla="*/ 132 h 148"/>
              <a:gd name="T38" fmla="*/ 122 w 202"/>
              <a:gd name="T39" fmla="*/ 148 h 148"/>
              <a:gd name="T40" fmla="*/ 97 w 202"/>
              <a:gd name="T41" fmla="*/ 120 h 148"/>
              <a:gd name="T42" fmla="*/ 81 w 202"/>
              <a:gd name="T43" fmla="*/ 128 h 148"/>
              <a:gd name="T44" fmla="*/ 61 w 202"/>
              <a:gd name="T45" fmla="*/ 132 h 148"/>
              <a:gd name="T46" fmla="*/ 0 w 202"/>
              <a:gd name="T47" fmla="*/ 76 h 148"/>
              <a:gd name="T48" fmla="*/ 13 w 202"/>
              <a:gd name="T49" fmla="*/ 44 h 148"/>
              <a:gd name="T50" fmla="*/ 29 w 202"/>
              <a:gd name="T51" fmla="*/ 28 h 148"/>
              <a:gd name="T52" fmla="*/ 21 w 202"/>
              <a:gd name="T53" fmla="*/ 16 h 148"/>
              <a:gd name="T54" fmla="*/ 17 w 202"/>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2" h="148">
                <a:moveTo>
                  <a:pt x="17" y="0"/>
                </a:moveTo>
                <a:lnTo>
                  <a:pt x="45" y="0"/>
                </a:lnTo>
                <a:lnTo>
                  <a:pt x="61" y="8"/>
                </a:lnTo>
                <a:lnTo>
                  <a:pt x="77" y="20"/>
                </a:lnTo>
                <a:lnTo>
                  <a:pt x="97" y="4"/>
                </a:lnTo>
                <a:lnTo>
                  <a:pt x="146" y="24"/>
                </a:lnTo>
                <a:lnTo>
                  <a:pt x="150" y="40"/>
                </a:lnTo>
                <a:lnTo>
                  <a:pt x="170" y="32"/>
                </a:lnTo>
                <a:lnTo>
                  <a:pt x="178" y="32"/>
                </a:lnTo>
                <a:lnTo>
                  <a:pt x="202" y="44"/>
                </a:lnTo>
                <a:lnTo>
                  <a:pt x="194" y="52"/>
                </a:lnTo>
                <a:lnTo>
                  <a:pt x="182" y="52"/>
                </a:lnTo>
                <a:lnTo>
                  <a:pt x="182" y="88"/>
                </a:lnTo>
                <a:lnTo>
                  <a:pt x="162" y="88"/>
                </a:lnTo>
                <a:lnTo>
                  <a:pt x="158" y="108"/>
                </a:lnTo>
                <a:lnTo>
                  <a:pt x="170" y="116"/>
                </a:lnTo>
                <a:lnTo>
                  <a:pt x="162" y="132"/>
                </a:lnTo>
                <a:lnTo>
                  <a:pt x="154" y="132"/>
                </a:lnTo>
                <a:lnTo>
                  <a:pt x="138" y="132"/>
                </a:lnTo>
                <a:lnTo>
                  <a:pt x="122" y="148"/>
                </a:lnTo>
                <a:lnTo>
                  <a:pt x="97" y="120"/>
                </a:lnTo>
                <a:lnTo>
                  <a:pt x="81" y="128"/>
                </a:lnTo>
                <a:lnTo>
                  <a:pt x="61" y="132"/>
                </a:lnTo>
                <a:lnTo>
                  <a:pt x="0" y="76"/>
                </a:lnTo>
                <a:lnTo>
                  <a:pt x="13" y="44"/>
                </a:lnTo>
                <a:lnTo>
                  <a:pt x="29" y="28"/>
                </a:lnTo>
                <a:lnTo>
                  <a:pt x="21" y="16"/>
                </a:lnTo>
                <a:lnTo>
                  <a:pt x="1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1" name="Freeform 53">
            <a:extLst>
              <a:ext uri="{FF2B5EF4-FFF2-40B4-BE49-F238E27FC236}">
                <a16:creationId xmlns:a16="http://schemas.microsoft.com/office/drawing/2014/main" id="{185F557B-62E2-40CA-A7FE-CA15FAF30262}"/>
              </a:ext>
            </a:extLst>
          </p:cNvPr>
          <p:cNvSpPr>
            <a:spLocks/>
          </p:cNvSpPr>
          <p:nvPr/>
        </p:nvSpPr>
        <p:spPr bwMode="auto">
          <a:xfrm>
            <a:off x="7042150" y="5056188"/>
            <a:ext cx="263525" cy="198438"/>
          </a:xfrm>
          <a:custGeom>
            <a:avLst/>
            <a:gdLst>
              <a:gd name="T0" fmla="*/ 101 w 166"/>
              <a:gd name="T1" fmla="*/ 8 h 125"/>
              <a:gd name="T2" fmla="*/ 97 w 166"/>
              <a:gd name="T3" fmla="*/ 24 h 125"/>
              <a:gd name="T4" fmla="*/ 109 w 166"/>
              <a:gd name="T5" fmla="*/ 32 h 125"/>
              <a:gd name="T6" fmla="*/ 125 w 166"/>
              <a:gd name="T7" fmla="*/ 36 h 125"/>
              <a:gd name="T8" fmla="*/ 141 w 166"/>
              <a:gd name="T9" fmla="*/ 48 h 125"/>
              <a:gd name="T10" fmla="*/ 146 w 166"/>
              <a:gd name="T11" fmla="*/ 60 h 125"/>
              <a:gd name="T12" fmla="*/ 166 w 166"/>
              <a:gd name="T13" fmla="*/ 93 h 125"/>
              <a:gd name="T14" fmla="*/ 154 w 166"/>
              <a:gd name="T15" fmla="*/ 109 h 125"/>
              <a:gd name="T16" fmla="*/ 133 w 166"/>
              <a:gd name="T17" fmla="*/ 105 h 125"/>
              <a:gd name="T18" fmla="*/ 109 w 166"/>
              <a:gd name="T19" fmla="*/ 125 h 125"/>
              <a:gd name="T20" fmla="*/ 69 w 166"/>
              <a:gd name="T21" fmla="*/ 101 h 125"/>
              <a:gd name="T22" fmla="*/ 53 w 166"/>
              <a:gd name="T23" fmla="*/ 93 h 125"/>
              <a:gd name="T24" fmla="*/ 41 w 166"/>
              <a:gd name="T25" fmla="*/ 101 h 125"/>
              <a:gd name="T26" fmla="*/ 0 w 166"/>
              <a:gd name="T27" fmla="*/ 84 h 125"/>
              <a:gd name="T28" fmla="*/ 4 w 166"/>
              <a:gd name="T29" fmla="*/ 69 h 125"/>
              <a:gd name="T30" fmla="*/ 16 w 166"/>
              <a:gd name="T31" fmla="*/ 56 h 125"/>
              <a:gd name="T32" fmla="*/ 45 w 166"/>
              <a:gd name="T33" fmla="*/ 48 h 125"/>
              <a:gd name="T34" fmla="*/ 45 w 166"/>
              <a:gd name="T35" fmla="*/ 41 h 125"/>
              <a:gd name="T36" fmla="*/ 37 w 166"/>
              <a:gd name="T37" fmla="*/ 20 h 125"/>
              <a:gd name="T38" fmla="*/ 37 w 166"/>
              <a:gd name="T39" fmla="*/ 16 h 125"/>
              <a:gd name="T40" fmla="*/ 45 w 166"/>
              <a:gd name="T41" fmla="*/ 0 h 125"/>
              <a:gd name="T42" fmla="*/ 49 w 166"/>
              <a:gd name="T43" fmla="*/ 4 h 125"/>
              <a:gd name="T44" fmla="*/ 81 w 166"/>
              <a:gd name="T45" fmla="*/ 4 h 125"/>
              <a:gd name="T46" fmla="*/ 101 w 166"/>
              <a:gd name="T47"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25">
                <a:moveTo>
                  <a:pt x="101" y="8"/>
                </a:moveTo>
                <a:lnTo>
                  <a:pt x="97" y="24"/>
                </a:lnTo>
                <a:lnTo>
                  <a:pt x="109" y="32"/>
                </a:lnTo>
                <a:lnTo>
                  <a:pt x="125" y="36"/>
                </a:lnTo>
                <a:lnTo>
                  <a:pt x="141" y="48"/>
                </a:lnTo>
                <a:lnTo>
                  <a:pt x="146" y="60"/>
                </a:lnTo>
                <a:lnTo>
                  <a:pt x="166" y="93"/>
                </a:lnTo>
                <a:lnTo>
                  <a:pt x="154" y="109"/>
                </a:lnTo>
                <a:lnTo>
                  <a:pt x="133" y="105"/>
                </a:lnTo>
                <a:lnTo>
                  <a:pt x="109" y="125"/>
                </a:lnTo>
                <a:lnTo>
                  <a:pt x="69" y="101"/>
                </a:lnTo>
                <a:lnTo>
                  <a:pt x="53" y="93"/>
                </a:lnTo>
                <a:lnTo>
                  <a:pt x="41" y="101"/>
                </a:lnTo>
                <a:lnTo>
                  <a:pt x="0" y="84"/>
                </a:lnTo>
                <a:lnTo>
                  <a:pt x="4" y="69"/>
                </a:lnTo>
                <a:lnTo>
                  <a:pt x="16" y="56"/>
                </a:lnTo>
                <a:lnTo>
                  <a:pt x="45" y="48"/>
                </a:lnTo>
                <a:lnTo>
                  <a:pt x="45" y="41"/>
                </a:lnTo>
                <a:lnTo>
                  <a:pt x="37" y="20"/>
                </a:lnTo>
                <a:lnTo>
                  <a:pt x="37" y="16"/>
                </a:lnTo>
                <a:lnTo>
                  <a:pt x="45" y="0"/>
                </a:lnTo>
                <a:lnTo>
                  <a:pt x="49" y="4"/>
                </a:lnTo>
                <a:lnTo>
                  <a:pt x="81" y="4"/>
                </a:lnTo>
                <a:lnTo>
                  <a:pt x="10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2" name="Freeform 54">
            <a:extLst>
              <a:ext uri="{FF2B5EF4-FFF2-40B4-BE49-F238E27FC236}">
                <a16:creationId xmlns:a16="http://schemas.microsoft.com/office/drawing/2014/main" id="{505552D8-A082-438D-91FE-E43D2532BB86}"/>
              </a:ext>
            </a:extLst>
          </p:cNvPr>
          <p:cNvSpPr>
            <a:spLocks/>
          </p:cNvSpPr>
          <p:nvPr/>
        </p:nvSpPr>
        <p:spPr bwMode="auto">
          <a:xfrm>
            <a:off x="6767513" y="4700588"/>
            <a:ext cx="192088" cy="228600"/>
          </a:xfrm>
          <a:custGeom>
            <a:avLst/>
            <a:gdLst>
              <a:gd name="T0" fmla="*/ 12 w 121"/>
              <a:gd name="T1" fmla="*/ 0 h 144"/>
              <a:gd name="T2" fmla="*/ 24 w 121"/>
              <a:gd name="T3" fmla="*/ 8 h 144"/>
              <a:gd name="T4" fmla="*/ 20 w 121"/>
              <a:gd name="T5" fmla="*/ 28 h 144"/>
              <a:gd name="T6" fmla="*/ 36 w 121"/>
              <a:gd name="T7" fmla="*/ 32 h 144"/>
              <a:gd name="T8" fmla="*/ 44 w 121"/>
              <a:gd name="T9" fmla="*/ 28 h 144"/>
              <a:gd name="T10" fmla="*/ 80 w 121"/>
              <a:gd name="T11" fmla="*/ 44 h 144"/>
              <a:gd name="T12" fmla="*/ 109 w 121"/>
              <a:gd name="T13" fmla="*/ 48 h 144"/>
              <a:gd name="T14" fmla="*/ 113 w 121"/>
              <a:gd name="T15" fmla="*/ 64 h 144"/>
              <a:gd name="T16" fmla="*/ 121 w 121"/>
              <a:gd name="T17" fmla="*/ 76 h 144"/>
              <a:gd name="T18" fmla="*/ 105 w 121"/>
              <a:gd name="T19" fmla="*/ 92 h 144"/>
              <a:gd name="T20" fmla="*/ 92 w 121"/>
              <a:gd name="T21" fmla="*/ 124 h 144"/>
              <a:gd name="T22" fmla="*/ 64 w 121"/>
              <a:gd name="T23" fmla="*/ 140 h 144"/>
              <a:gd name="T24" fmla="*/ 60 w 121"/>
              <a:gd name="T25" fmla="*/ 140 h 144"/>
              <a:gd name="T26" fmla="*/ 48 w 121"/>
              <a:gd name="T27" fmla="*/ 132 h 144"/>
              <a:gd name="T28" fmla="*/ 24 w 121"/>
              <a:gd name="T29" fmla="*/ 136 h 144"/>
              <a:gd name="T30" fmla="*/ 16 w 121"/>
              <a:gd name="T31" fmla="*/ 144 h 144"/>
              <a:gd name="T32" fmla="*/ 8 w 121"/>
              <a:gd name="T33" fmla="*/ 140 h 144"/>
              <a:gd name="T34" fmla="*/ 0 w 121"/>
              <a:gd name="T35" fmla="*/ 92 h 144"/>
              <a:gd name="T36" fmla="*/ 20 w 121"/>
              <a:gd name="T37" fmla="*/ 84 h 144"/>
              <a:gd name="T38" fmla="*/ 0 w 121"/>
              <a:gd name="T39" fmla="*/ 16 h 144"/>
              <a:gd name="T40" fmla="*/ 12 w 121"/>
              <a:gd name="T41" fmla="*/ 8 h 144"/>
              <a:gd name="T42" fmla="*/ 12 w 121"/>
              <a:gd name="T4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44">
                <a:moveTo>
                  <a:pt x="12" y="0"/>
                </a:moveTo>
                <a:lnTo>
                  <a:pt x="24" y="8"/>
                </a:lnTo>
                <a:lnTo>
                  <a:pt x="20" y="28"/>
                </a:lnTo>
                <a:lnTo>
                  <a:pt x="36" y="32"/>
                </a:lnTo>
                <a:lnTo>
                  <a:pt x="44" y="28"/>
                </a:lnTo>
                <a:lnTo>
                  <a:pt x="80" y="44"/>
                </a:lnTo>
                <a:lnTo>
                  <a:pt x="109" y="48"/>
                </a:lnTo>
                <a:lnTo>
                  <a:pt x="113" y="64"/>
                </a:lnTo>
                <a:lnTo>
                  <a:pt x="121" y="76"/>
                </a:lnTo>
                <a:lnTo>
                  <a:pt x="105" y="92"/>
                </a:lnTo>
                <a:lnTo>
                  <a:pt x="92" y="124"/>
                </a:lnTo>
                <a:lnTo>
                  <a:pt x="64" y="140"/>
                </a:lnTo>
                <a:lnTo>
                  <a:pt x="60" y="140"/>
                </a:lnTo>
                <a:lnTo>
                  <a:pt x="48" y="132"/>
                </a:lnTo>
                <a:lnTo>
                  <a:pt x="24" y="136"/>
                </a:lnTo>
                <a:lnTo>
                  <a:pt x="16" y="144"/>
                </a:lnTo>
                <a:lnTo>
                  <a:pt x="8" y="140"/>
                </a:lnTo>
                <a:lnTo>
                  <a:pt x="0" y="92"/>
                </a:lnTo>
                <a:lnTo>
                  <a:pt x="20" y="84"/>
                </a:lnTo>
                <a:lnTo>
                  <a:pt x="0" y="16"/>
                </a:lnTo>
                <a:lnTo>
                  <a:pt x="12" y="8"/>
                </a:lnTo>
                <a:lnTo>
                  <a:pt x="1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3" name="Freeform 55">
            <a:extLst>
              <a:ext uri="{FF2B5EF4-FFF2-40B4-BE49-F238E27FC236}">
                <a16:creationId xmlns:a16="http://schemas.microsoft.com/office/drawing/2014/main" id="{AAF98917-801A-4C4D-947C-0C929F674CE7}"/>
              </a:ext>
            </a:extLst>
          </p:cNvPr>
          <p:cNvSpPr>
            <a:spLocks/>
          </p:cNvSpPr>
          <p:nvPr/>
        </p:nvSpPr>
        <p:spPr bwMode="auto">
          <a:xfrm>
            <a:off x="6715125" y="4897438"/>
            <a:ext cx="295275" cy="292100"/>
          </a:xfrm>
          <a:custGeom>
            <a:avLst/>
            <a:gdLst>
              <a:gd name="T0" fmla="*/ 41 w 186"/>
              <a:gd name="T1" fmla="*/ 16 h 184"/>
              <a:gd name="T2" fmla="*/ 49 w 186"/>
              <a:gd name="T3" fmla="*/ 20 h 184"/>
              <a:gd name="T4" fmla="*/ 57 w 186"/>
              <a:gd name="T5" fmla="*/ 12 h 184"/>
              <a:gd name="T6" fmla="*/ 81 w 186"/>
              <a:gd name="T7" fmla="*/ 8 h 184"/>
              <a:gd name="T8" fmla="*/ 93 w 186"/>
              <a:gd name="T9" fmla="*/ 16 h 184"/>
              <a:gd name="T10" fmla="*/ 97 w 186"/>
              <a:gd name="T11" fmla="*/ 16 h 184"/>
              <a:gd name="T12" fmla="*/ 125 w 186"/>
              <a:gd name="T13" fmla="*/ 0 h 184"/>
              <a:gd name="T14" fmla="*/ 186 w 186"/>
              <a:gd name="T15" fmla="*/ 56 h 184"/>
              <a:gd name="T16" fmla="*/ 170 w 186"/>
              <a:gd name="T17" fmla="*/ 76 h 184"/>
              <a:gd name="T18" fmla="*/ 150 w 186"/>
              <a:gd name="T19" fmla="*/ 80 h 184"/>
              <a:gd name="T20" fmla="*/ 150 w 186"/>
              <a:gd name="T21" fmla="*/ 88 h 184"/>
              <a:gd name="T22" fmla="*/ 154 w 186"/>
              <a:gd name="T23" fmla="*/ 112 h 184"/>
              <a:gd name="T24" fmla="*/ 162 w 186"/>
              <a:gd name="T25" fmla="*/ 129 h 184"/>
              <a:gd name="T26" fmla="*/ 174 w 186"/>
              <a:gd name="T27" fmla="*/ 132 h 184"/>
              <a:gd name="T28" fmla="*/ 174 w 186"/>
              <a:gd name="T29" fmla="*/ 169 h 184"/>
              <a:gd name="T30" fmla="*/ 150 w 186"/>
              <a:gd name="T31" fmla="*/ 177 h 184"/>
              <a:gd name="T32" fmla="*/ 134 w 186"/>
              <a:gd name="T33" fmla="*/ 165 h 184"/>
              <a:gd name="T34" fmla="*/ 130 w 186"/>
              <a:gd name="T35" fmla="*/ 184 h 184"/>
              <a:gd name="T36" fmla="*/ 85 w 186"/>
              <a:gd name="T37" fmla="*/ 120 h 184"/>
              <a:gd name="T38" fmla="*/ 69 w 186"/>
              <a:gd name="T39" fmla="*/ 124 h 184"/>
              <a:gd name="T40" fmla="*/ 57 w 186"/>
              <a:gd name="T41" fmla="*/ 124 h 184"/>
              <a:gd name="T42" fmla="*/ 53 w 186"/>
              <a:gd name="T43" fmla="*/ 136 h 184"/>
              <a:gd name="T44" fmla="*/ 37 w 186"/>
              <a:gd name="T45" fmla="*/ 141 h 184"/>
              <a:gd name="T46" fmla="*/ 0 w 186"/>
              <a:gd name="T47" fmla="*/ 68 h 184"/>
              <a:gd name="T48" fmla="*/ 4 w 186"/>
              <a:gd name="T49" fmla="*/ 64 h 184"/>
              <a:gd name="T50" fmla="*/ 21 w 186"/>
              <a:gd name="T51" fmla="*/ 56 h 184"/>
              <a:gd name="T52" fmla="*/ 0 w 186"/>
              <a:gd name="T53" fmla="*/ 32 h 184"/>
              <a:gd name="T54" fmla="*/ 12 w 186"/>
              <a:gd name="T55" fmla="*/ 24 h 184"/>
              <a:gd name="T56" fmla="*/ 33 w 186"/>
              <a:gd name="T57" fmla="*/ 12 h 184"/>
              <a:gd name="T58" fmla="*/ 41 w 186"/>
              <a:gd name="T59"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84">
                <a:moveTo>
                  <a:pt x="41" y="16"/>
                </a:moveTo>
                <a:lnTo>
                  <a:pt x="49" y="20"/>
                </a:lnTo>
                <a:lnTo>
                  <a:pt x="57" y="12"/>
                </a:lnTo>
                <a:lnTo>
                  <a:pt x="81" y="8"/>
                </a:lnTo>
                <a:lnTo>
                  <a:pt x="93" y="16"/>
                </a:lnTo>
                <a:lnTo>
                  <a:pt x="97" y="16"/>
                </a:lnTo>
                <a:lnTo>
                  <a:pt x="125" y="0"/>
                </a:lnTo>
                <a:lnTo>
                  <a:pt x="186" y="56"/>
                </a:lnTo>
                <a:lnTo>
                  <a:pt x="170" y="76"/>
                </a:lnTo>
                <a:lnTo>
                  <a:pt x="150" y="80"/>
                </a:lnTo>
                <a:lnTo>
                  <a:pt x="150" y="88"/>
                </a:lnTo>
                <a:lnTo>
                  <a:pt x="154" y="112"/>
                </a:lnTo>
                <a:lnTo>
                  <a:pt x="162" y="129"/>
                </a:lnTo>
                <a:lnTo>
                  <a:pt x="174" y="132"/>
                </a:lnTo>
                <a:lnTo>
                  <a:pt x="174" y="169"/>
                </a:lnTo>
                <a:lnTo>
                  <a:pt x="150" y="177"/>
                </a:lnTo>
                <a:lnTo>
                  <a:pt x="134" y="165"/>
                </a:lnTo>
                <a:lnTo>
                  <a:pt x="130" y="184"/>
                </a:lnTo>
                <a:lnTo>
                  <a:pt x="85" y="120"/>
                </a:lnTo>
                <a:lnTo>
                  <a:pt x="69" y="124"/>
                </a:lnTo>
                <a:lnTo>
                  <a:pt x="57" y="124"/>
                </a:lnTo>
                <a:lnTo>
                  <a:pt x="53" y="136"/>
                </a:lnTo>
                <a:lnTo>
                  <a:pt x="37" y="141"/>
                </a:lnTo>
                <a:lnTo>
                  <a:pt x="0" y="68"/>
                </a:lnTo>
                <a:lnTo>
                  <a:pt x="4" y="64"/>
                </a:lnTo>
                <a:lnTo>
                  <a:pt x="21" y="56"/>
                </a:lnTo>
                <a:lnTo>
                  <a:pt x="0" y="32"/>
                </a:lnTo>
                <a:lnTo>
                  <a:pt x="12" y="24"/>
                </a:lnTo>
                <a:lnTo>
                  <a:pt x="33" y="12"/>
                </a:lnTo>
                <a:lnTo>
                  <a:pt x="41"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4" name="Freeform 56">
            <a:extLst>
              <a:ext uri="{FF2B5EF4-FFF2-40B4-BE49-F238E27FC236}">
                <a16:creationId xmlns:a16="http://schemas.microsoft.com/office/drawing/2014/main" id="{45D2729B-E430-4B40-B00B-0038F599DFBE}"/>
              </a:ext>
            </a:extLst>
          </p:cNvPr>
          <p:cNvSpPr>
            <a:spLocks/>
          </p:cNvSpPr>
          <p:nvPr/>
        </p:nvSpPr>
        <p:spPr bwMode="auto">
          <a:xfrm>
            <a:off x="6850063" y="4275138"/>
            <a:ext cx="269875" cy="234950"/>
          </a:xfrm>
          <a:custGeom>
            <a:avLst/>
            <a:gdLst>
              <a:gd name="T0" fmla="*/ 154 w 170"/>
              <a:gd name="T1" fmla="*/ 0 h 148"/>
              <a:gd name="T2" fmla="*/ 170 w 170"/>
              <a:gd name="T3" fmla="*/ 24 h 148"/>
              <a:gd name="T4" fmla="*/ 162 w 170"/>
              <a:gd name="T5" fmla="*/ 36 h 148"/>
              <a:gd name="T6" fmla="*/ 162 w 170"/>
              <a:gd name="T7" fmla="*/ 44 h 148"/>
              <a:gd name="T8" fmla="*/ 142 w 170"/>
              <a:gd name="T9" fmla="*/ 76 h 148"/>
              <a:gd name="T10" fmla="*/ 117 w 170"/>
              <a:gd name="T11" fmla="*/ 104 h 148"/>
              <a:gd name="T12" fmla="*/ 89 w 170"/>
              <a:gd name="T13" fmla="*/ 112 h 148"/>
              <a:gd name="T14" fmla="*/ 81 w 170"/>
              <a:gd name="T15" fmla="*/ 140 h 148"/>
              <a:gd name="T16" fmla="*/ 69 w 170"/>
              <a:gd name="T17" fmla="*/ 140 h 148"/>
              <a:gd name="T18" fmla="*/ 61 w 170"/>
              <a:gd name="T19" fmla="*/ 148 h 148"/>
              <a:gd name="T20" fmla="*/ 36 w 170"/>
              <a:gd name="T21" fmla="*/ 136 h 148"/>
              <a:gd name="T22" fmla="*/ 24 w 170"/>
              <a:gd name="T23" fmla="*/ 104 h 148"/>
              <a:gd name="T24" fmla="*/ 4 w 170"/>
              <a:gd name="T25" fmla="*/ 76 h 148"/>
              <a:gd name="T26" fmla="*/ 0 w 170"/>
              <a:gd name="T27" fmla="*/ 64 h 148"/>
              <a:gd name="T28" fmla="*/ 8 w 170"/>
              <a:gd name="T29" fmla="*/ 40 h 148"/>
              <a:gd name="T30" fmla="*/ 24 w 170"/>
              <a:gd name="T31" fmla="*/ 44 h 148"/>
              <a:gd name="T32" fmla="*/ 40 w 170"/>
              <a:gd name="T33" fmla="*/ 24 h 148"/>
              <a:gd name="T34" fmla="*/ 65 w 170"/>
              <a:gd name="T35" fmla="*/ 24 h 148"/>
              <a:gd name="T36" fmla="*/ 69 w 170"/>
              <a:gd name="T37" fmla="*/ 28 h 148"/>
              <a:gd name="T38" fmla="*/ 81 w 170"/>
              <a:gd name="T39" fmla="*/ 16 h 148"/>
              <a:gd name="T40" fmla="*/ 97 w 170"/>
              <a:gd name="T41" fmla="*/ 12 h 148"/>
              <a:gd name="T42" fmla="*/ 129 w 170"/>
              <a:gd name="T43" fmla="*/ 8 h 148"/>
              <a:gd name="T44" fmla="*/ 133 w 170"/>
              <a:gd name="T45" fmla="*/ 16 h 148"/>
              <a:gd name="T46" fmla="*/ 154 w 170"/>
              <a:gd name="T4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48">
                <a:moveTo>
                  <a:pt x="154" y="0"/>
                </a:moveTo>
                <a:lnTo>
                  <a:pt x="170" y="24"/>
                </a:lnTo>
                <a:lnTo>
                  <a:pt x="162" y="36"/>
                </a:lnTo>
                <a:lnTo>
                  <a:pt x="162" y="44"/>
                </a:lnTo>
                <a:lnTo>
                  <a:pt x="142" y="76"/>
                </a:lnTo>
                <a:lnTo>
                  <a:pt x="117" y="104"/>
                </a:lnTo>
                <a:lnTo>
                  <a:pt x="89" y="112"/>
                </a:lnTo>
                <a:lnTo>
                  <a:pt x="81" y="140"/>
                </a:lnTo>
                <a:lnTo>
                  <a:pt x="69" y="140"/>
                </a:lnTo>
                <a:lnTo>
                  <a:pt x="61" y="148"/>
                </a:lnTo>
                <a:lnTo>
                  <a:pt x="36" y="136"/>
                </a:lnTo>
                <a:lnTo>
                  <a:pt x="24" y="104"/>
                </a:lnTo>
                <a:lnTo>
                  <a:pt x="4" y="76"/>
                </a:lnTo>
                <a:lnTo>
                  <a:pt x="0" y="64"/>
                </a:lnTo>
                <a:lnTo>
                  <a:pt x="8" y="40"/>
                </a:lnTo>
                <a:lnTo>
                  <a:pt x="24" y="44"/>
                </a:lnTo>
                <a:lnTo>
                  <a:pt x="40" y="24"/>
                </a:lnTo>
                <a:lnTo>
                  <a:pt x="65" y="24"/>
                </a:lnTo>
                <a:lnTo>
                  <a:pt x="69" y="28"/>
                </a:lnTo>
                <a:lnTo>
                  <a:pt x="81" y="16"/>
                </a:lnTo>
                <a:lnTo>
                  <a:pt x="97" y="12"/>
                </a:lnTo>
                <a:lnTo>
                  <a:pt x="129" y="8"/>
                </a:lnTo>
                <a:lnTo>
                  <a:pt x="133" y="16"/>
                </a:lnTo>
                <a:lnTo>
                  <a:pt x="15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5" name="Freeform 57">
            <a:extLst>
              <a:ext uri="{FF2B5EF4-FFF2-40B4-BE49-F238E27FC236}">
                <a16:creationId xmlns:a16="http://schemas.microsoft.com/office/drawing/2014/main" id="{87850FFB-01AE-4FC4-9B99-E9692A0BE3C6}"/>
              </a:ext>
            </a:extLst>
          </p:cNvPr>
          <p:cNvSpPr>
            <a:spLocks/>
          </p:cNvSpPr>
          <p:nvPr/>
        </p:nvSpPr>
        <p:spPr bwMode="auto">
          <a:xfrm>
            <a:off x="6761163" y="4197350"/>
            <a:ext cx="217488" cy="217488"/>
          </a:xfrm>
          <a:custGeom>
            <a:avLst/>
            <a:gdLst>
              <a:gd name="T0" fmla="*/ 8 w 137"/>
              <a:gd name="T1" fmla="*/ 12 h 137"/>
              <a:gd name="T2" fmla="*/ 24 w 137"/>
              <a:gd name="T3" fmla="*/ 24 h 137"/>
              <a:gd name="T4" fmla="*/ 44 w 137"/>
              <a:gd name="T5" fmla="*/ 5 h 137"/>
              <a:gd name="T6" fmla="*/ 64 w 137"/>
              <a:gd name="T7" fmla="*/ 12 h 137"/>
              <a:gd name="T8" fmla="*/ 76 w 137"/>
              <a:gd name="T9" fmla="*/ 0 h 137"/>
              <a:gd name="T10" fmla="*/ 89 w 137"/>
              <a:gd name="T11" fmla="*/ 17 h 137"/>
              <a:gd name="T12" fmla="*/ 105 w 137"/>
              <a:gd name="T13" fmla="*/ 24 h 137"/>
              <a:gd name="T14" fmla="*/ 121 w 137"/>
              <a:gd name="T15" fmla="*/ 36 h 137"/>
              <a:gd name="T16" fmla="*/ 137 w 137"/>
              <a:gd name="T17" fmla="*/ 65 h 137"/>
              <a:gd name="T18" fmla="*/ 125 w 137"/>
              <a:gd name="T19" fmla="*/ 77 h 137"/>
              <a:gd name="T20" fmla="*/ 121 w 137"/>
              <a:gd name="T21" fmla="*/ 73 h 137"/>
              <a:gd name="T22" fmla="*/ 96 w 137"/>
              <a:gd name="T23" fmla="*/ 73 h 137"/>
              <a:gd name="T24" fmla="*/ 80 w 137"/>
              <a:gd name="T25" fmla="*/ 93 h 137"/>
              <a:gd name="T26" fmla="*/ 64 w 137"/>
              <a:gd name="T27" fmla="*/ 89 h 137"/>
              <a:gd name="T28" fmla="*/ 56 w 137"/>
              <a:gd name="T29" fmla="*/ 113 h 137"/>
              <a:gd name="T30" fmla="*/ 60 w 137"/>
              <a:gd name="T31" fmla="*/ 125 h 137"/>
              <a:gd name="T32" fmla="*/ 52 w 137"/>
              <a:gd name="T33" fmla="*/ 133 h 137"/>
              <a:gd name="T34" fmla="*/ 48 w 137"/>
              <a:gd name="T35" fmla="*/ 137 h 137"/>
              <a:gd name="T36" fmla="*/ 36 w 137"/>
              <a:gd name="T37" fmla="*/ 133 h 137"/>
              <a:gd name="T38" fmla="*/ 36 w 137"/>
              <a:gd name="T39" fmla="*/ 117 h 137"/>
              <a:gd name="T40" fmla="*/ 24 w 137"/>
              <a:gd name="T41" fmla="*/ 117 h 137"/>
              <a:gd name="T42" fmla="*/ 24 w 137"/>
              <a:gd name="T43" fmla="*/ 89 h 137"/>
              <a:gd name="T44" fmla="*/ 0 w 137"/>
              <a:gd name="T45" fmla="*/ 73 h 137"/>
              <a:gd name="T46" fmla="*/ 4 w 137"/>
              <a:gd name="T47" fmla="*/ 21 h 137"/>
              <a:gd name="T48" fmla="*/ 8 w 137"/>
              <a:gd name="T49"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37">
                <a:moveTo>
                  <a:pt x="8" y="12"/>
                </a:moveTo>
                <a:lnTo>
                  <a:pt x="24" y="24"/>
                </a:lnTo>
                <a:lnTo>
                  <a:pt x="44" y="5"/>
                </a:lnTo>
                <a:lnTo>
                  <a:pt x="64" y="12"/>
                </a:lnTo>
                <a:lnTo>
                  <a:pt x="76" y="0"/>
                </a:lnTo>
                <a:lnTo>
                  <a:pt x="89" y="17"/>
                </a:lnTo>
                <a:lnTo>
                  <a:pt x="105" y="24"/>
                </a:lnTo>
                <a:lnTo>
                  <a:pt x="121" y="36"/>
                </a:lnTo>
                <a:lnTo>
                  <a:pt x="137" y="65"/>
                </a:lnTo>
                <a:lnTo>
                  <a:pt x="125" y="77"/>
                </a:lnTo>
                <a:lnTo>
                  <a:pt x="121" y="73"/>
                </a:lnTo>
                <a:lnTo>
                  <a:pt x="96" y="73"/>
                </a:lnTo>
                <a:lnTo>
                  <a:pt x="80" y="93"/>
                </a:lnTo>
                <a:lnTo>
                  <a:pt x="64" y="89"/>
                </a:lnTo>
                <a:lnTo>
                  <a:pt x="56" y="113"/>
                </a:lnTo>
                <a:lnTo>
                  <a:pt x="60" y="125"/>
                </a:lnTo>
                <a:lnTo>
                  <a:pt x="52" y="133"/>
                </a:lnTo>
                <a:lnTo>
                  <a:pt x="48" y="137"/>
                </a:lnTo>
                <a:lnTo>
                  <a:pt x="36" y="133"/>
                </a:lnTo>
                <a:lnTo>
                  <a:pt x="36" y="117"/>
                </a:lnTo>
                <a:lnTo>
                  <a:pt x="24" y="117"/>
                </a:lnTo>
                <a:lnTo>
                  <a:pt x="24" y="89"/>
                </a:lnTo>
                <a:lnTo>
                  <a:pt x="0" y="73"/>
                </a:lnTo>
                <a:lnTo>
                  <a:pt x="4" y="21"/>
                </a:lnTo>
                <a:lnTo>
                  <a:pt x="8"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6" name="Freeform 58">
            <a:extLst>
              <a:ext uri="{FF2B5EF4-FFF2-40B4-BE49-F238E27FC236}">
                <a16:creationId xmlns:a16="http://schemas.microsoft.com/office/drawing/2014/main" id="{4D8A8CD3-F522-4E9E-B936-29FA132F9B71}"/>
              </a:ext>
            </a:extLst>
          </p:cNvPr>
          <p:cNvSpPr>
            <a:spLocks/>
          </p:cNvSpPr>
          <p:nvPr/>
        </p:nvSpPr>
        <p:spPr bwMode="auto">
          <a:xfrm>
            <a:off x="6683375" y="4522788"/>
            <a:ext cx="166688" cy="203200"/>
          </a:xfrm>
          <a:custGeom>
            <a:avLst/>
            <a:gdLst>
              <a:gd name="T0" fmla="*/ 77 w 105"/>
              <a:gd name="T1" fmla="*/ 0 h 128"/>
              <a:gd name="T2" fmla="*/ 105 w 105"/>
              <a:gd name="T3" fmla="*/ 44 h 128"/>
              <a:gd name="T4" fmla="*/ 81 w 105"/>
              <a:gd name="T5" fmla="*/ 60 h 128"/>
              <a:gd name="T6" fmla="*/ 69 w 105"/>
              <a:gd name="T7" fmla="*/ 52 h 128"/>
              <a:gd name="T8" fmla="*/ 61 w 105"/>
              <a:gd name="T9" fmla="*/ 60 h 128"/>
              <a:gd name="T10" fmla="*/ 69 w 105"/>
              <a:gd name="T11" fmla="*/ 92 h 128"/>
              <a:gd name="T12" fmla="*/ 65 w 105"/>
              <a:gd name="T13" fmla="*/ 112 h 128"/>
              <a:gd name="T14" fmla="*/ 65 w 105"/>
              <a:gd name="T15" fmla="*/ 120 h 128"/>
              <a:gd name="T16" fmla="*/ 53 w 105"/>
              <a:gd name="T17" fmla="*/ 128 h 128"/>
              <a:gd name="T18" fmla="*/ 32 w 105"/>
              <a:gd name="T19" fmla="*/ 108 h 128"/>
              <a:gd name="T20" fmla="*/ 20 w 105"/>
              <a:gd name="T21" fmla="*/ 108 h 128"/>
              <a:gd name="T22" fmla="*/ 20 w 105"/>
              <a:gd name="T23" fmla="*/ 80 h 128"/>
              <a:gd name="T24" fmla="*/ 16 w 105"/>
              <a:gd name="T25" fmla="*/ 68 h 128"/>
              <a:gd name="T26" fmla="*/ 0 w 105"/>
              <a:gd name="T27" fmla="*/ 56 h 128"/>
              <a:gd name="T28" fmla="*/ 12 w 105"/>
              <a:gd name="T29" fmla="*/ 36 h 128"/>
              <a:gd name="T30" fmla="*/ 61 w 105"/>
              <a:gd name="T31" fmla="*/ 20 h 128"/>
              <a:gd name="T32" fmla="*/ 57 w 105"/>
              <a:gd name="T33" fmla="*/ 8 h 128"/>
              <a:gd name="T34" fmla="*/ 77 w 105"/>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28">
                <a:moveTo>
                  <a:pt x="77" y="0"/>
                </a:moveTo>
                <a:lnTo>
                  <a:pt x="105" y="44"/>
                </a:lnTo>
                <a:lnTo>
                  <a:pt x="81" y="60"/>
                </a:lnTo>
                <a:lnTo>
                  <a:pt x="69" y="52"/>
                </a:lnTo>
                <a:lnTo>
                  <a:pt x="61" y="60"/>
                </a:lnTo>
                <a:lnTo>
                  <a:pt x="69" y="92"/>
                </a:lnTo>
                <a:lnTo>
                  <a:pt x="65" y="112"/>
                </a:lnTo>
                <a:lnTo>
                  <a:pt x="65" y="120"/>
                </a:lnTo>
                <a:lnTo>
                  <a:pt x="53" y="128"/>
                </a:lnTo>
                <a:lnTo>
                  <a:pt x="32" y="108"/>
                </a:lnTo>
                <a:lnTo>
                  <a:pt x="20" y="108"/>
                </a:lnTo>
                <a:lnTo>
                  <a:pt x="20" y="80"/>
                </a:lnTo>
                <a:lnTo>
                  <a:pt x="16" y="68"/>
                </a:lnTo>
                <a:lnTo>
                  <a:pt x="0" y="56"/>
                </a:lnTo>
                <a:lnTo>
                  <a:pt x="12" y="36"/>
                </a:lnTo>
                <a:lnTo>
                  <a:pt x="61" y="20"/>
                </a:lnTo>
                <a:lnTo>
                  <a:pt x="57" y="8"/>
                </a:lnTo>
                <a:lnTo>
                  <a:pt x="7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7" name="Freeform 59">
            <a:extLst>
              <a:ext uri="{FF2B5EF4-FFF2-40B4-BE49-F238E27FC236}">
                <a16:creationId xmlns:a16="http://schemas.microsoft.com/office/drawing/2014/main" id="{D6079713-8560-462F-A38E-221C46FD7569}"/>
              </a:ext>
            </a:extLst>
          </p:cNvPr>
          <p:cNvSpPr>
            <a:spLocks/>
          </p:cNvSpPr>
          <p:nvPr/>
        </p:nvSpPr>
        <p:spPr bwMode="auto">
          <a:xfrm>
            <a:off x="6581775" y="4025900"/>
            <a:ext cx="198438" cy="319088"/>
          </a:xfrm>
          <a:custGeom>
            <a:avLst/>
            <a:gdLst>
              <a:gd name="T0" fmla="*/ 68 w 125"/>
              <a:gd name="T1" fmla="*/ 0 h 201"/>
              <a:gd name="T2" fmla="*/ 100 w 125"/>
              <a:gd name="T3" fmla="*/ 28 h 201"/>
              <a:gd name="T4" fmla="*/ 105 w 125"/>
              <a:gd name="T5" fmla="*/ 52 h 201"/>
              <a:gd name="T6" fmla="*/ 117 w 125"/>
              <a:gd name="T7" fmla="*/ 68 h 201"/>
              <a:gd name="T8" fmla="*/ 125 w 125"/>
              <a:gd name="T9" fmla="*/ 113 h 201"/>
              <a:gd name="T10" fmla="*/ 121 w 125"/>
              <a:gd name="T11" fmla="*/ 120 h 201"/>
              <a:gd name="T12" fmla="*/ 117 w 125"/>
              <a:gd name="T13" fmla="*/ 129 h 201"/>
              <a:gd name="T14" fmla="*/ 113 w 125"/>
              <a:gd name="T15" fmla="*/ 181 h 201"/>
              <a:gd name="T16" fmla="*/ 100 w 125"/>
              <a:gd name="T17" fmla="*/ 193 h 201"/>
              <a:gd name="T18" fmla="*/ 88 w 125"/>
              <a:gd name="T19" fmla="*/ 201 h 201"/>
              <a:gd name="T20" fmla="*/ 80 w 125"/>
              <a:gd name="T21" fmla="*/ 189 h 201"/>
              <a:gd name="T22" fmla="*/ 56 w 125"/>
              <a:gd name="T23" fmla="*/ 197 h 201"/>
              <a:gd name="T24" fmla="*/ 52 w 125"/>
              <a:gd name="T25" fmla="*/ 197 h 201"/>
              <a:gd name="T26" fmla="*/ 48 w 125"/>
              <a:gd name="T27" fmla="*/ 197 h 201"/>
              <a:gd name="T28" fmla="*/ 36 w 125"/>
              <a:gd name="T29" fmla="*/ 189 h 201"/>
              <a:gd name="T30" fmla="*/ 0 w 125"/>
              <a:gd name="T31" fmla="*/ 185 h 201"/>
              <a:gd name="T32" fmla="*/ 12 w 125"/>
              <a:gd name="T33" fmla="*/ 149 h 201"/>
              <a:gd name="T34" fmla="*/ 24 w 125"/>
              <a:gd name="T35" fmla="*/ 137 h 201"/>
              <a:gd name="T36" fmla="*/ 16 w 125"/>
              <a:gd name="T37" fmla="*/ 48 h 201"/>
              <a:gd name="T38" fmla="*/ 24 w 125"/>
              <a:gd name="T39" fmla="*/ 44 h 201"/>
              <a:gd name="T40" fmla="*/ 68 w 125"/>
              <a:gd name="T4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201">
                <a:moveTo>
                  <a:pt x="68" y="0"/>
                </a:moveTo>
                <a:lnTo>
                  <a:pt x="100" y="28"/>
                </a:lnTo>
                <a:lnTo>
                  <a:pt x="105" y="52"/>
                </a:lnTo>
                <a:lnTo>
                  <a:pt x="117" y="68"/>
                </a:lnTo>
                <a:lnTo>
                  <a:pt x="125" y="113"/>
                </a:lnTo>
                <a:lnTo>
                  <a:pt x="121" y="120"/>
                </a:lnTo>
                <a:lnTo>
                  <a:pt x="117" y="129"/>
                </a:lnTo>
                <a:lnTo>
                  <a:pt x="113" y="181"/>
                </a:lnTo>
                <a:lnTo>
                  <a:pt x="100" y="193"/>
                </a:lnTo>
                <a:lnTo>
                  <a:pt x="88" y="201"/>
                </a:lnTo>
                <a:lnTo>
                  <a:pt x="80" y="189"/>
                </a:lnTo>
                <a:lnTo>
                  <a:pt x="56" y="197"/>
                </a:lnTo>
                <a:lnTo>
                  <a:pt x="52" y="197"/>
                </a:lnTo>
                <a:lnTo>
                  <a:pt x="48" y="197"/>
                </a:lnTo>
                <a:lnTo>
                  <a:pt x="36" y="189"/>
                </a:lnTo>
                <a:lnTo>
                  <a:pt x="0" y="185"/>
                </a:lnTo>
                <a:lnTo>
                  <a:pt x="12" y="149"/>
                </a:lnTo>
                <a:lnTo>
                  <a:pt x="24" y="137"/>
                </a:lnTo>
                <a:lnTo>
                  <a:pt x="16" y="48"/>
                </a:lnTo>
                <a:lnTo>
                  <a:pt x="24" y="44"/>
                </a:lnTo>
                <a:lnTo>
                  <a:pt x="6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8" name="Freeform 60">
            <a:extLst>
              <a:ext uri="{FF2B5EF4-FFF2-40B4-BE49-F238E27FC236}">
                <a16:creationId xmlns:a16="http://schemas.microsoft.com/office/drawing/2014/main" id="{04C8FED1-E831-4660-8A1A-DCCB3A4DE863}"/>
              </a:ext>
            </a:extLst>
          </p:cNvPr>
          <p:cNvSpPr>
            <a:spLocks/>
          </p:cNvSpPr>
          <p:nvPr/>
        </p:nvSpPr>
        <p:spPr bwMode="auto">
          <a:xfrm>
            <a:off x="6575425" y="4313238"/>
            <a:ext cx="268288" cy="266700"/>
          </a:xfrm>
          <a:custGeom>
            <a:avLst/>
            <a:gdLst>
              <a:gd name="T0" fmla="*/ 4 w 169"/>
              <a:gd name="T1" fmla="*/ 4 h 168"/>
              <a:gd name="T2" fmla="*/ 40 w 169"/>
              <a:gd name="T3" fmla="*/ 8 h 168"/>
              <a:gd name="T4" fmla="*/ 52 w 169"/>
              <a:gd name="T5" fmla="*/ 16 h 168"/>
              <a:gd name="T6" fmla="*/ 56 w 169"/>
              <a:gd name="T7" fmla="*/ 16 h 168"/>
              <a:gd name="T8" fmla="*/ 60 w 169"/>
              <a:gd name="T9" fmla="*/ 16 h 168"/>
              <a:gd name="T10" fmla="*/ 84 w 169"/>
              <a:gd name="T11" fmla="*/ 8 h 168"/>
              <a:gd name="T12" fmla="*/ 92 w 169"/>
              <a:gd name="T13" fmla="*/ 20 h 168"/>
              <a:gd name="T14" fmla="*/ 104 w 169"/>
              <a:gd name="T15" fmla="*/ 12 h 168"/>
              <a:gd name="T16" fmla="*/ 117 w 169"/>
              <a:gd name="T17" fmla="*/ 0 h 168"/>
              <a:gd name="T18" fmla="*/ 141 w 169"/>
              <a:gd name="T19" fmla="*/ 16 h 168"/>
              <a:gd name="T20" fmla="*/ 141 w 169"/>
              <a:gd name="T21" fmla="*/ 44 h 168"/>
              <a:gd name="T22" fmla="*/ 153 w 169"/>
              <a:gd name="T23" fmla="*/ 44 h 168"/>
              <a:gd name="T24" fmla="*/ 153 w 169"/>
              <a:gd name="T25" fmla="*/ 60 h 168"/>
              <a:gd name="T26" fmla="*/ 165 w 169"/>
              <a:gd name="T27" fmla="*/ 64 h 168"/>
              <a:gd name="T28" fmla="*/ 169 w 169"/>
              <a:gd name="T29" fmla="*/ 60 h 168"/>
              <a:gd name="T30" fmla="*/ 169 w 169"/>
              <a:gd name="T31" fmla="*/ 84 h 168"/>
              <a:gd name="T32" fmla="*/ 157 w 169"/>
              <a:gd name="T33" fmla="*/ 88 h 168"/>
              <a:gd name="T34" fmla="*/ 157 w 169"/>
              <a:gd name="T35" fmla="*/ 100 h 168"/>
              <a:gd name="T36" fmla="*/ 153 w 169"/>
              <a:gd name="T37" fmla="*/ 120 h 168"/>
              <a:gd name="T38" fmla="*/ 145 w 169"/>
              <a:gd name="T39" fmla="*/ 132 h 168"/>
              <a:gd name="T40" fmla="*/ 125 w 169"/>
              <a:gd name="T41" fmla="*/ 140 h 168"/>
              <a:gd name="T42" fmla="*/ 129 w 169"/>
              <a:gd name="T43" fmla="*/ 152 h 168"/>
              <a:gd name="T44" fmla="*/ 80 w 169"/>
              <a:gd name="T45" fmla="*/ 168 h 168"/>
              <a:gd name="T46" fmla="*/ 68 w 169"/>
              <a:gd name="T47" fmla="*/ 148 h 168"/>
              <a:gd name="T48" fmla="*/ 56 w 169"/>
              <a:gd name="T49" fmla="*/ 88 h 168"/>
              <a:gd name="T50" fmla="*/ 36 w 169"/>
              <a:gd name="T51" fmla="*/ 76 h 168"/>
              <a:gd name="T52" fmla="*/ 36 w 169"/>
              <a:gd name="T53" fmla="*/ 44 h 168"/>
              <a:gd name="T54" fmla="*/ 24 w 169"/>
              <a:gd name="T55" fmla="*/ 28 h 168"/>
              <a:gd name="T56" fmla="*/ 0 w 169"/>
              <a:gd name="T57" fmla="*/ 20 h 168"/>
              <a:gd name="T58" fmla="*/ 4 w 169"/>
              <a:gd name="T59"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168">
                <a:moveTo>
                  <a:pt x="4" y="4"/>
                </a:moveTo>
                <a:lnTo>
                  <a:pt x="40" y="8"/>
                </a:lnTo>
                <a:lnTo>
                  <a:pt x="52" y="16"/>
                </a:lnTo>
                <a:lnTo>
                  <a:pt x="56" y="16"/>
                </a:lnTo>
                <a:lnTo>
                  <a:pt x="60" y="16"/>
                </a:lnTo>
                <a:lnTo>
                  <a:pt x="84" y="8"/>
                </a:lnTo>
                <a:lnTo>
                  <a:pt x="92" y="20"/>
                </a:lnTo>
                <a:lnTo>
                  <a:pt x="104" y="12"/>
                </a:lnTo>
                <a:lnTo>
                  <a:pt x="117" y="0"/>
                </a:lnTo>
                <a:lnTo>
                  <a:pt x="141" y="16"/>
                </a:lnTo>
                <a:lnTo>
                  <a:pt x="141" y="44"/>
                </a:lnTo>
                <a:lnTo>
                  <a:pt x="153" y="44"/>
                </a:lnTo>
                <a:lnTo>
                  <a:pt x="153" y="60"/>
                </a:lnTo>
                <a:lnTo>
                  <a:pt x="165" y="64"/>
                </a:lnTo>
                <a:lnTo>
                  <a:pt x="169" y="60"/>
                </a:lnTo>
                <a:lnTo>
                  <a:pt x="169" y="84"/>
                </a:lnTo>
                <a:lnTo>
                  <a:pt x="157" y="88"/>
                </a:lnTo>
                <a:lnTo>
                  <a:pt x="157" y="100"/>
                </a:lnTo>
                <a:lnTo>
                  <a:pt x="153" y="120"/>
                </a:lnTo>
                <a:lnTo>
                  <a:pt x="145" y="132"/>
                </a:lnTo>
                <a:lnTo>
                  <a:pt x="125" y="140"/>
                </a:lnTo>
                <a:lnTo>
                  <a:pt x="129" y="152"/>
                </a:lnTo>
                <a:lnTo>
                  <a:pt x="80" y="168"/>
                </a:lnTo>
                <a:lnTo>
                  <a:pt x="68" y="148"/>
                </a:lnTo>
                <a:lnTo>
                  <a:pt x="56" y="88"/>
                </a:lnTo>
                <a:lnTo>
                  <a:pt x="36" y="76"/>
                </a:lnTo>
                <a:lnTo>
                  <a:pt x="36" y="44"/>
                </a:lnTo>
                <a:lnTo>
                  <a:pt x="24" y="28"/>
                </a:lnTo>
                <a:lnTo>
                  <a:pt x="0" y="20"/>
                </a:lnTo>
                <a:lnTo>
                  <a:pt x="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9" name="Freeform 61">
            <a:extLst>
              <a:ext uri="{FF2B5EF4-FFF2-40B4-BE49-F238E27FC236}">
                <a16:creationId xmlns:a16="http://schemas.microsoft.com/office/drawing/2014/main" id="{9A21A8E9-D9B0-4997-A5E6-B2E733ECB243}"/>
              </a:ext>
            </a:extLst>
          </p:cNvPr>
          <p:cNvSpPr>
            <a:spLocks/>
          </p:cNvSpPr>
          <p:nvPr/>
        </p:nvSpPr>
        <p:spPr bwMode="auto">
          <a:xfrm>
            <a:off x="6921500" y="4452938"/>
            <a:ext cx="146050" cy="177800"/>
          </a:xfrm>
          <a:custGeom>
            <a:avLst/>
            <a:gdLst>
              <a:gd name="T0" fmla="*/ 44 w 92"/>
              <a:gd name="T1" fmla="*/ 0 h 112"/>
              <a:gd name="T2" fmla="*/ 64 w 92"/>
              <a:gd name="T3" fmla="*/ 20 h 112"/>
              <a:gd name="T4" fmla="*/ 72 w 92"/>
              <a:gd name="T5" fmla="*/ 32 h 112"/>
              <a:gd name="T6" fmla="*/ 76 w 92"/>
              <a:gd name="T7" fmla="*/ 56 h 112"/>
              <a:gd name="T8" fmla="*/ 68 w 92"/>
              <a:gd name="T9" fmla="*/ 76 h 112"/>
              <a:gd name="T10" fmla="*/ 92 w 92"/>
              <a:gd name="T11" fmla="*/ 88 h 112"/>
              <a:gd name="T12" fmla="*/ 84 w 92"/>
              <a:gd name="T13" fmla="*/ 92 h 112"/>
              <a:gd name="T14" fmla="*/ 76 w 92"/>
              <a:gd name="T15" fmla="*/ 112 h 112"/>
              <a:gd name="T16" fmla="*/ 56 w 92"/>
              <a:gd name="T17" fmla="*/ 104 h 112"/>
              <a:gd name="T18" fmla="*/ 28 w 92"/>
              <a:gd name="T19" fmla="*/ 108 h 112"/>
              <a:gd name="T20" fmla="*/ 12 w 92"/>
              <a:gd name="T21" fmla="*/ 100 h 112"/>
              <a:gd name="T22" fmla="*/ 0 w 92"/>
              <a:gd name="T23" fmla="*/ 80 h 112"/>
              <a:gd name="T24" fmla="*/ 12 w 92"/>
              <a:gd name="T25" fmla="*/ 72 h 112"/>
              <a:gd name="T26" fmla="*/ 20 w 92"/>
              <a:gd name="T27" fmla="*/ 56 h 112"/>
              <a:gd name="T28" fmla="*/ 12 w 92"/>
              <a:gd name="T29" fmla="*/ 44 h 112"/>
              <a:gd name="T30" fmla="*/ 16 w 92"/>
              <a:gd name="T31" fmla="*/ 36 h 112"/>
              <a:gd name="T32" fmla="*/ 24 w 92"/>
              <a:gd name="T33" fmla="*/ 28 h 112"/>
              <a:gd name="T34" fmla="*/ 36 w 92"/>
              <a:gd name="T35" fmla="*/ 28 h 112"/>
              <a:gd name="T36" fmla="*/ 44 w 92"/>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2">
                <a:moveTo>
                  <a:pt x="44" y="0"/>
                </a:moveTo>
                <a:lnTo>
                  <a:pt x="64" y="20"/>
                </a:lnTo>
                <a:lnTo>
                  <a:pt x="72" y="32"/>
                </a:lnTo>
                <a:lnTo>
                  <a:pt x="76" y="56"/>
                </a:lnTo>
                <a:lnTo>
                  <a:pt x="68" y="76"/>
                </a:lnTo>
                <a:lnTo>
                  <a:pt x="92" y="88"/>
                </a:lnTo>
                <a:lnTo>
                  <a:pt x="84" y="92"/>
                </a:lnTo>
                <a:lnTo>
                  <a:pt x="76" y="112"/>
                </a:lnTo>
                <a:lnTo>
                  <a:pt x="56" y="104"/>
                </a:lnTo>
                <a:lnTo>
                  <a:pt x="28" y="108"/>
                </a:lnTo>
                <a:lnTo>
                  <a:pt x="12" y="100"/>
                </a:lnTo>
                <a:lnTo>
                  <a:pt x="0" y="80"/>
                </a:lnTo>
                <a:lnTo>
                  <a:pt x="12" y="72"/>
                </a:lnTo>
                <a:lnTo>
                  <a:pt x="20" y="56"/>
                </a:lnTo>
                <a:lnTo>
                  <a:pt x="12" y="44"/>
                </a:lnTo>
                <a:lnTo>
                  <a:pt x="16" y="36"/>
                </a:lnTo>
                <a:lnTo>
                  <a:pt x="24" y="28"/>
                </a:lnTo>
                <a:lnTo>
                  <a:pt x="36" y="28"/>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0" name="Freeform 62">
            <a:extLst>
              <a:ext uri="{FF2B5EF4-FFF2-40B4-BE49-F238E27FC236}">
                <a16:creationId xmlns:a16="http://schemas.microsoft.com/office/drawing/2014/main" id="{5635457C-CCF4-4C8C-93BF-3C4453D77A72}"/>
              </a:ext>
            </a:extLst>
          </p:cNvPr>
          <p:cNvSpPr>
            <a:spLocks/>
          </p:cNvSpPr>
          <p:nvPr/>
        </p:nvSpPr>
        <p:spPr bwMode="auto">
          <a:xfrm>
            <a:off x="6689725" y="3987800"/>
            <a:ext cx="217488" cy="247650"/>
          </a:xfrm>
          <a:custGeom>
            <a:avLst/>
            <a:gdLst>
              <a:gd name="T0" fmla="*/ 101 w 137"/>
              <a:gd name="T1" fmla="*/ 20 h 156"/>
              <a:gd name="T2" fmla="*/ 109 w 137"/>
              <a:gd name="T3" fmla="*/ 36 h 156"/>
              <a:gd name="T4" fmla="*/ 121 w 137"/>
              <a:gd name="T5" fmla="*/ 36 h 156"/>
              <a:gd name="T6" fmla="*/ 125 w 137"/>
              <a:gd name="T7" fmla="*/ 44 h 156"/>
              <a:gd name="T8" fmla="*/ 121 w 137"/>
              <a:gd name="T9" fmla="*/ 60 h 156"/>
              <a:gd name="T10" fmla="*/ 134 w 137"/>
              <a:gd name="T11" fmla="*/ 72 h 156"/>
              <a:gd name="T12" fmla="*/ 137 w 137"/>
              <a:gd name="T13" fmla="*/ 92 h 156"/>
              <a:gd name="T14" fmla="*/ 113 w 137"/>
              <a:gd name="T15" fmla="*/ 104 h 156"/>
              <a:gd name="T16" fmla="*/ 113 w 137"/>
              <a:gd name="T17" fmla="*/ 120 h 156"/>
              <a:gd name="T18" fmla="*/ 121 w 137"/>
              <a:gd name="T19" fmla="*/ 132 h 156"/>
              <a:gd name="T20" fmla="*/ 109 w 137"/>
              <a:gd name="T21" fmla="*/ 144 h 156"/>
              <a:gd name="T22" fmla="*/ 89 w 137"/>
              <a:gd name="T23" fmla="*/ 137 h 156"/>
              <a:gd name="T24" fmla="*/ 69 w 137"/>
              <a:gd name="T25" fmla="*/ 156 h 156"/>
              <a:gd name="T26" fmla="*/ 53 w 137"/>
              <a:gd name="T27" fmla="*/ 144 h 156"/>
              <a:gd name="T28" fmla="*/ 57 w 137"/>
              <a:gd name="T29" fmla="*/ 137 h 156"/>
              <a:gd name="T30" fmla="*/ 49 w 137"/>
              <a:gd name="T31" fmla="*/ 92 h 156"/>
              <a:gd name="T32" fmla="*/ 37 w 137"/>
              <a:gd name="T33" fmla="*/ 76 h 156"/>
              <a:gd name="T34" fmla="*/ 32 w 137"/>
              <a:gd name="T35" fmla="*/ 52 h 156"/>
              <a:gd name="T36" fmla="*/ 0 w 137"/>
              <a:gd name="T37" fmla="*/ 24 h 156"/>
              <a:gd name="T38" fmla="*/ 8 w 137"/>
              <a:gd name="T39" fmla="*/ 20 h 156"/>
              <a:gd name="T40" fmla="*/ 49 w 137"/>
              <a:gd name="T41" fmla="*/ 0 h 156"/>
              <a:gd name="T42" fmla="*/ 93 w 137"/>
              <a:gd name="T43" fmla="*/ 20 h 156"/>
              <a:gd name="T44" fmla="*/ 101 w 137"/>
              <a:gd name="T45" fmla="*/ 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56">
                <a:moveTo>
                  <a:pt x="101" y="20"/>
                </a:moveTo>
                <a:lnTo>
                  <a:pt x="109" y="36"/>
                </a:lnTo>
                <a:lnTo>
                  <a:pt x="121" y="36"/>
                </a:lnTo>
                <a:lnTo>
                  <a:pt x="125" y="44"/>
                </a:lnTo>
                <a:lnTo>
                  <a:pt x="121" y="60"/>
                </a:lnTo>
                <a:lnTo>
                  <a:pt x="134" y="72"/>
                </a:lnTo>
                <a:lnTo>
                  <a:pt x="137" y="92"/>
                </a:lnTo>
                <a:lnTo>
                  <a:pt x="113" y="104"/>
                </a:lnTo>
                <a:lnTo>
                  <a:pt x="113" y="120"/>
                </a:lnTo>
                <a:lnTo>
                  <a:pt x="121" y="132"/>
                </a:lnTo>
                <a:lnTo>
                  <a:pt x="109" y="144"/>
                </a:lnTo>
                <a:lnTo>
                  <a:pt x="89" y="137"/>
                </a:lnTo>
                <a:lnTo>
                  <a:pt x="69" y="156"/>
                </a:lnTo>
                <a:lnTo>
                  <a:pt x="53" y="144"/>
                </a:lnTo>
                <a:lnTo>
                  <a:pt x="57" y="137"/>
                </a:lnTo>
                <a:lnTo>
                  <a:pt x="49" y="92"/>
                </a:lnTo>
                <a:lnTo>
                  <a:pt x="37" y="76"/>
                </a:lnTo>
                <a:lnTo>
                  <a:pt x="32" y="52"/>
                </a:lnTo>
                <a:lnTo>
                  <a:pt x="0" y="24"/>
                </a:lnTo>
                <a:lnTo>
                  <a:pt x="8" y="20"/>
                </a:lnTo>
                <a:lnTo>
                  <a:pt x="49" y="0"/>
                </a:lnTo>
                <a:lnTo>
                  <a:pt x="93" y="20"/>
                </a:lnTo>
                <a:lnTo>
                  <a:pt x="101"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1" name="Freeform 63">
            <a:extLst>
              <a:ext uri="{FF2B5EF4-FFF2-40B4-BE49-F238E27FC236}">
                <a16:creationId xmlns:a16="http://schemas.microsoft.com/office/drawing/2014/main" id="{F5E3E9B0-8385-49BE-A4EC-59F14C208FB7}"/>
              </a:ext>
            </a:extLst>
          </p:cNvPr>
          <p:cNvSpPr>
            <a:spLocks/>
          </p:cNvSpPr>
          <p:nvPr/>
        </p:nvSpPr>
        <p:spPr bwMode="auto">
          <a:xfrm>
            <a:off x="6561138" y="4344988"/>
            <a:ext cx="141288" cy="266700"/>
          </a:xfrm>
          <a:custGeom>
            <a:avLst/>
            <a:gdLst>
              <a:gd name="T0" fmla="*/ 9 w 89"/>
              <a:gd name="T1" fmla="*/ 0 h 168"/>
              <a:gd name="T2" fmla="*/ 33 w 89"/>
              <a:gd name="T3" fmla="*/ 8 h 168"/>
              <a:gd name="T4" fmla="*/ 45 w 89"/>
              <a:gd name="T5" fmla="*/ 24 h 168"/>
              <a:gd name="T6" fmla="*/ 45 w 89"/>
              <a:gd name="T7" fmla="*/ 56 h 168"/>
              <a:gd name="T8" fmla="*/ 65 w 89"/>
              <a:gd name="T9" fmla="*/ 68 h 168"/>
              <a:gd name="T10" fmla="*/ 77 w 89"/>
              <a:gd name="T11" fmla="*/ 128 h 168"/>
              <a:gd name="T12" fmla="*/ 89 w 89"/>
              <a:gd name="T13" fmla="*/ 148 h 168"/>
              <a:gd name="T14" fmla="*/ 77 w 89"/>
              <a:gd name="T15" fmla="*/ 168 h 168"/>
              <a:gd name="T16" fmla="*/ 41 w 89"/>
              <a:gd name="T17" fmla="*/ 144 h 168"/>
              <a:gd name="T18" fmla="*/ 17 w 89"/>
              <a:gd name="T19" fmla="*/ 112 h 168"/>
              <a:gd name="T20" fmla="*/ 17 w 89"/>
              <a:gd name="T21" fmla="*/ 104 h 168"/>
              <a:gd name="T22" fmla="*/ 13 w 89"/>
              <a:gd name="T23" fmla="*/ 72 h 168"/>
              <a:gd name="T24" fmla="*/ 13 w 89"/>
              <a:gd name="T25" fmla="*/ 60 h 168"/>
              <a:gd name="T26" fmla="*/ 9 w 89"/>
              <a:gd name="T27" fmla="*/ 44 h 168"/>
              <a:gd name="T28" fmla="*/ 0 w 89"/>
              <a:gd name="T29" fmla="*/ 28 h 168"/>
              <a:gd name="T30" fmla="*/ 9 w 89"/>
              <a:gd name="T3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68">
                <a:moveTo>
                  <a:pt x="9" y="0"/>
                </a:moveTo>
                <a:lnTo>
                  <a:pt x="33" y="8"/>
                </a:lnTo>
                <a:lnTo>
                  <a:pt x="45" y="24"/>
                </a:lnTo>
                <a:lnTo>
                  <a:pt x="45" y="56"/>
                </a:lnTo>
                <a:lnTo>
                  <a:pt x="65" y="68"/>
                </a:lnTo>
                <a:lnTo>
                  <a:pt x="77" y="128"/>
                </a:lnTo>
                <a:lnTo>
                  <a:pt x="89" y="148"/>
                </a:lnTo>
                <a:lnTo>
                  <a:pt x="77" y="168"/>
                </a:lnTo>
                <a:lnTo>
                  <a:pt x="41" y="144"/>
                </a:lnTo>
                <a:lnTo>
                  <a:pt x="17" y="112"/>
                </a:lnTo>
                <a:lnTo>
                  <a:pt x="17" y="104"/>
                </a:lnTo>
                <a:lnTo>
                  <a:pt x="13" y="72"/>
                </a:lnTo>
                <a:lnTo>
                  <a:pt x="13" y="60"/>
                </a:lnTo>
                <a:lnTo>
                  <a:pt x="9" y="44"/>
                </a:lnTo>
                <a:lnTo>
                  <a:pt x="0" y="28"/>
                </a:lnTo>
                <a:lnTo>
                  <a:pt x="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2" name="Freeform 64">
            <a:extLst>
              <a:ext uri="{FF2B5EF4-FFF2-40B4-BE49-F238E27FC236}">
                <a16:creationId xmlns:a16="http://schemas.microsoft.com/office/drawing/2014/main" id="{8D299F6C-32BA-4293-9C1F-9361E589673C}"/>
              </a:ext>
            </a:extLst>
          </p:cNvPr>
          <p:cNvSpPr>
            <a:spLocks/>
          </p:cNvSpPr>
          <p:nvPr/>
        </p:nvSpPr>
        <p:spPr bwMode="auto">
          <a:xfrm>
            <a:off x="6850063" y="4019550"/>
            <a:ext cx="276225" cy="280988"/>
          </a:xfrm>
          <a:custGeom>
            <a:avLst/>
            <a:gdLst>
              <a:gd name="T0" fmla="*/ 133 w 174"/>
              <a:gd name="T1" fmla="*/ 52 h 177"/>
              <a:gd name="T2" fmla="*/ 174 w 174"/>
              <a:gd name="T3" fmla="*/ 96 h 177"/>
              <a:gd name="T4" fmla="*/ 158 w 174"/>
              <a:gd name="T5" fmla="*/ 121 h 177"/>
              <a:gd name="T6" fmla="*/ 154 w 174"/>
              <a:gd name="T7" fmla="*/ 141 h 177"/>
              <a:gd name="T8" fmla="*/ 154 w 174"/>
              <a:gd name="T9" fmla="*/ 161 h 177"/>
              <a:gd name="T10" fmla="*/ 133 w 174"/>
              <a:gd name="T11" fmla="*/ 177 h 177"/>
              <a:gd name="T12" fmla="*/ 129 w 174"/>
              <a:gd name="T13" fmla="*/ 169 h 177"/>
              <a:gd name="T14" fmla="*/ 97 w 174"/>
              <a:gd name="T15" fmla="*/ 173 h 177"/>
              <a:gd name="T16" fmla="*/ 81 w 174"/>
              <a:gd name="T17" fmla="*/ 177 h 177"/>
              <a:gd name="T18" fmla="*/ 65 w 174"/>
              <a:gd name="T19" fmla="*/ 148 h 177"/>
              <a:gd name="T20" fmla="*/ 49 w 174"/>
              <a:gd name="T21" fmla="*/ 136 h 177"/>
              <a:gd name="T22" fmla="*/ 33 w 174"/>
              <a:gd name="T23" fmla="*/ 129 h 177"/>
              <a:gd name="T24" fmla="*/ 20 w 174"/>
              <a:gd name="T25" fmla="*/ 112 h 177"/>
              <a:gd name="T26" fmla="*/ 12 w 174"/>
              <a:gd name="T27" fmla="*/ 100 h 177"/>
              <a:gd name="T28" fmla="*/ 12 w 174"/>
              <a:gd name="T29" fmla="*/ 84 h 177"/>
              <a:gd name="T30" fmla="*/ 36 w 174"/>
              <a:gd name="T31" fmla="*/ 72 h 177"/>
              <a:gd name="T32" fmla="*/ 33 w 174"/>
              <a:gd name="T33" fmla="*/ 52 h 177"/>
              <a:gd name="T34" fmla="*/ 20 w 174"/>
              <a:gd name="T35" fmla="*/ 40 h 177"/>
              <a:gd name="T36" fmla="*/ 24 w 174"/>
              <a:gd name="T37" fmla="*/ 24 h 177"/>
              <a:gd name="T38" fmla="*/ 20 w 174"/>
              <a:gd name="T39" fmla="*/ 16 h 177"/>
              <a:gd name="T40" fmla="*/ 8 w 174"/>
              <a:gd name="T41" fmla="*/ 16 h 177"/>
              <a:gd name="T42" fmla="*/ 0 w 174"/>
              <a:gd name="T43" fmla="*/ 0 h 177"/>
              <a:gd name="T44" fmla="*/ 20 w 174"/>
              <a:gd name="T45" fmla="*/ 4 h 177"/>
              <a:gd name="T46" fmla="*/ 61 w 174"/>
              <a:gd name="T47" fmla="*/ 8 h 177"/>
              <a:gd name="T48" fmla="*/ 133 w 174"/>
              <a:gd name="T4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7">
                <a:moveTo>
                  <a:pt x="133" y="52"/>
                </a:moveTo>
                <a:lnTo>
                  <a:pt x="174" y="96"/>
                </a:lnTo>
                <a:lnTo>
                  <a:pt x="158" y="121"/>
                </a:lnTo>
                <a:lnTo>
                  <a:pt x="154" y="141"/>
                </a:lnTo>
                <a:lnTo>
                  <a:pt x="154" y="161"/>
                </a:lnTo>
                <a:lnTo>
                  <a:pt x="133" y="177"/>
                </a:lnTo>
                <a:lnTo>
                  <a:pt x="129" y="169"/>
                </a:lnTo>
                <a:lnTo>
                  <a:pt x="97" y="173"/>
                </a:lnTo>
                <a:lnTo>
                  <a:pt x="81" y="177"/>
                </a:lnTo>
                <a:lnTo>
                  <a:pt x="65" y="148"/>
                </a:lnTo>
                <a:lnTo>
                  <a:pt x="49" y="136"/>
                </a:lnTo>
                <a:lnTo>
                  <a:pt x="33" y="129"/>
                </a:lnTo>
                <a:lnTo>
                  <a:pt x="20" y="112"/>
                </a:lnTo>
                <a:lnTo>
                  <a:pt x="12" y="100"/>
                </a:lnTo>
                <a:lnTo>
                  <a:pt x="12" y="84"/>
                </a:lnTo>
                <a:lnTo>
                  <a:pt x="36" y="72"/>
                </a:lnTo>
                <a:lnTo>
                  <a:pt x="33" y="52"/>
                </a:lnTo>
                <a:lnTo>
                  <a:pt x="20" y="40"/>
                </a:lnTo>
                <a:lnTo>
                  <a:pt x="24" y="24"/>
                </a:lnTo>
                <a:lnTo>
                  <a:pt x="20" y="16"/>
                </a:lnTo>
                <a:lnTo>
                  <a:pt x="8" y="16"/>
                </a:lnTo>
                <a:lnTo>
                  <a:pt x="0" y="0"/>
                </a:lnTo>
                <a:lnTo>
                  <a:pt x="20" y="4"/>
                </a:lnTo>
                <a:lnTo>
                  <a:pt x="61" y="8"/>
                </a:lnTo>
                <a:lnTo>
                  <a:pt x="133" y="5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3" name="Freeform 65">
            <a:extLst>
              <a:ext uri="{FF2B5EF4-FFF2-40B4-BE49-F238E27FC236}">
                <a16:creationId xmlns:a16="http://schemas.microsoft.com/office/drawing/2014/main" id="{05EDA240-0902-4897-8CA3-BE65ACDFEC7D}"/>
              </a:ext>
            </a:extLst>
          </p:cNvPr>
          <p:cNvSpPr>
            <a:spLocks/>
          </p:cNvSpPr>
          <p:nvPr/>
        </p:nvSpPr>
        <p:spPr bwMode="auto">
          <a:xfrm>
            <a:off x="6542088" y="4573588"/>
            <a:ext cx="173038" cy="165100"/>
          </a:xfrm>
          <a:custGeom>
            <a:avLst/>
            <a:gdLst>
              <a:gd name="T0" fmla="*/ 89 w 109"/>
              <a:gd name="T1" fmla="*/ 24 h 104"/>
              <a:gd name="T2" fmla="*/ 105 w 109"/>
              <a:gd name="T3" fmla="*/ 36 h 104"/>
              <a:gd name="T4" fmla="*/ 109 w 109"/>
              <a:gd name="T5" fmla="*/ 48 h 104"/>
              <a:gd name="T6" fmla="*/ 109 w 109"/>
              <a:gd name="T7" fmla="*/ 76 h 104"/>
              <a:gd name="T8" fmla="*/ 73 w 109"/>
              <a:gd name="T9" fmla="*/ 100 h 104"/>
              <a:gd name="T10" fmla="*/ 57 w 109"/>
              <a:gd name="T11" fmla="*/ 104 h 104"/>
              <a:gd name="T12" fmla="*/ 29 w 109"/>
              <a:gd name="T13" fmla="*/ 76 h 104"/>
              <a:gd name="T14" fmla="*/ 9 w 109"/>
              <a:gd name="T15" fmla="*/ 48 h 104"/>
              <a:gd name="T16" fmla="*/ 0 w 109"/>
              <a:gd name="T17" fmla="*/ 40 h 104"/>
              <a:gd name="T18" fmla="*/ 45 w 109"/>
              <a:gd name="T19" fmla="*/ 40 h 104"/>
              <a:gd name="T20" fmla="*/ 49 w 109"/>
              <a:gd name="T21" fmla="*/ 20 h 104"/>
              <a:gd name="T22" fmla="*/ 37 w 109"/>
              <a:gd name="T23" fmla="*/ 8 h 104"/>
              <a:gd name="T24" fmla="*/ 53 w 109"/>
              <a:gd name="T25" fmla="*/ 0 h 104"/>
              <a:gd name="T26" fmla="*/ 89 w 109"/>
              <a:gd name="T27"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4">
                <a:moveTo>
                  <a:pt x="89" y="24"/>
                </a:moveTo>
                <a:lnTo>
                  <a:pt x="105" y="36"/>
                </a:lnTo>
                <a:lnTo>
                  <a:pt x="109" y="48"/>
                </a:lnTo>
                <a:lnTo>
                  <a:pt x="109" y="76"/>
                </a:lnTo>
                <a:lnTo>
                  <a:pt x="73" y="100"/>
                </a:lnTo>
                <a:lnTo>
                  <a:pt x="57" y="104"/>
                </a:lnTo>
                <a:lnTo>
                  <a:pt x="29" y="76"/>
                </a:lnTo>
                <a:lnTo>
                  <a:pt x="9" y="48"/>
                </a:lnTo>
                <a:lnTo>
                  <a:pt x="0" y="40"/>
                </a:lnTo>
                <a:lnTo>
                  <a:pt x="45" y="40"/>
                </a:lnTo>
                <a:lnTo>
                  <a:pt x="49" y="20"/>
                </a:lnTo>
                <a:lnTo>
                  <a:pt x="37" y="8"/>
                </a:lnTo>
                <a:lnTo>
                  <a:pt x="53" y="0"/>
                </a:lnTo>
                <a:lnTo>
                  <a:pt x="89"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4" name="Freeform 66">
            <a:extLst>
              <a:ext uri="{FF2B5EF4-FFF2-40B4-BE49-F238E27FC236}">
                <a16:creationId xmlns:a16="http://schemas.microsoft.com/office/drawing/2014/main" id="{66044265-1805-4B3F-AC6C-DB00DA3007D7}"/>
              </a:ext>
            </a:extLst>
          </p:cNvPr>
          <p:cNvSpPr>
            <a:spLocks/>
          </p:cNvSpPr>
          <p:nvPr/>
        </p:nvSpPr>
        <p:spPr bwMode="auto">
          <a:xfrm>
            <a:off x="6780213" y="4344988"/>
            <a:ext cx="519113" cy="495300"/>
          </a:xfrm>
          <a:custGeom>
            <a:avLst/>
            <a:gdLst>
              <a:gd name="T0" fmla="*/ 311 w 327"/>
              <a:gd name="T1" fmla="*/ 84 h 312"/>
              <a:gd name="T2" fmla="*/ 266 w 327"/>
              <a:gd name="T3" fmla="*/ 56 h 312"/>
              <a:gd name="T4" fmla="*/ 254 w 327"/>
              <a:gd name="T5" fmla="*/ 20 h 312"/>
              <a:gd name="T6" fmla="*/ 238 w 327"/>
              <a:gd name="T7" fmla="*/ 36 h 312"/>
              <a:gd name="T8" fmla="*/ 206 w 327"/>
              <a:gd name="T9" fmla="*/ 8 h 312"/>
              <a:gd name="T10" fmla="*/ 186 w 327"/>
              <a:gd name="T11" fmla="*/ 32 h 312"/>
              <a:gd name="T12" fmla="*/ 133 w 327"/>
              <a:gd name="T13" fmla="*/ 68 h 312"/>
              <a:gd name="T14" fmla="*/ 161 w 327"/>
              <a:gd name="T15" fmla="*/ 100 h 312"/>
              <a:gd name="T16" fmla="*/ 157 w 327"/>
              <a:gd name="T17" fmla="*/ 144 h 312"/>
              <a:gd name="T18" fmla="*/ 173 w 327"/>
              <a:gd name="T19" fmla="*/ 160 h 312"/>
              <a:gd name="T20" fmla="*/ 145 w 327"/>
              <a:gd name="T21" fmla="*/ 172 h 312"/>
              <a:gd name="T22" fmla="*/ 101 w 327"/>
              <a:gd name="T23" fmla="*/ 168 h 312"/>
              <a:gd name="T24" fmla="*/ 101 w 327"/>
              <a:gd name="T25" fmla="*/ 140 h 312"/>
              <a:gd name="T26" fmla="*/ 101 w 327"/>
              <a:gd name="T27" fmla="*/ 112 h 312"/>
              <a:gd name="T28" fmla="*/ 80 w 327"/>
              <a:gd name="T29" fmla="*/ 92 h 312"/>
              <a:gd name="T30" fmla="*/ 48 w 327"/>
              <a:gd name="T31" fmla="*/ 32 h 312"/>
              <a:gd name="T32" fmla="*/ 40 w 327"/>
              <a:gd name="T33" fmla="*/ 64 h 312"/>
              <a:gd name="T34" fmla="*/ 28 w 327"/>
              <a:gd name="T35" fmla="*/ 80 h 312"/>
              <a:gd name="T36" fmla="*/ 16 w 327"/>
              <a:gd name="T37" fmla="*/ 112 h 312"/>
              <a:gd name="T38" fmla="*/ 20 w 327"/>
              <a:gd name="T39" fmla="*/ 172 h 312"/>
              <a:gd name="T40" fmla="*/ 0 w 327"/>
              <a:gd name="T41" fmla="*/ 172 h 312"/>
              <a:gd name="T42" fmla="*/ 4 w 327"/>
              <a:gd name="T43" fmla="*/ 224 h 312"/>
              <a:gd name="T44" fmla="*/ 12 w 327"/>
              <a:gd name="T45" fmla="*/ 252 h 312"/>
              <a:gd name="T46" fmla="*/ 36 w 327"/>
              <a:gd name="T47" fmla="*/ 252 h 312"/>
              <a:gd name="T48" fmla="*/ 101 w 327"/>
              <a:gd name="T49" fmla="*/ 272 h 312"/>
              <a:gd name="T50" fmla="*/ 145 w 327"/>
              <a:gd name="T51" fmla="*/ 280 h 312"/>
              <a:gd name="T52" fmla="*/ 181 w 327"/>
              <a:gd name="T53" fmla="*/ 276 h 312"/>
              <a:gd name="T54" fmla="*/ 234 w 327"/>
              <a:gd name="T55" fmla="*/ 312 h 312"/>
              <a:gd name="T56" fmla="*/ 246 w 327"/>
              <a:gd name="T57" fmla="*/ 228 h 312"/>
              <a:gd name="T58" fmla="*/ 230 w 327"/>
              <a:gd name="T59" fmla="*/ 208 h 312"/>
              <a:gd name="T60" fmla="*/ 242 w 327"/>
              <a:gd name="T61" fmla="*/ 180 h 312"/>
              <a:gd name="T62" fmla="*/ 274 w 327"/>
              <a:gd name="T63" fmla="*/ 152 h 312"/>
              <a:gd name="T64" fmla="*/ 270 w 327"/>
              <a:gd name="T65" fmla="*/ 120 h 312"/>
              <a:gd name="T66" fmla="*/ 327 w 327"/>
              <a:gd name="T67" fmla="*/ 1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312">
                <a:moveTo>
                  <a:pt x="327" y="112"/>
                </a:moveTo>
                <a:lnTo>
                  <a:pt x="311" y="84"/>
                </a:lnTo>
                <a:lnTo>
                  <a:pt x="294" y="72"/>
                </a:lnTo>
                <a:lnTo>
                  <a:pt x="266" y="56"/>
                </a:lnTo>
                <a:lnTo>
                  <a:pt x="258" y="20"/>
                </a:lnTo>
                <a:lnTo>
                  <a:pt x="254" y="20"/>
                </a:lnTo>
                <a:lnTo>
                  <a:pt x="250" y="40"/>
                </a:lnTo>
                <a:lnTo>
                  <a:pt x="238" y="36"/>
                </a:lnTo>
                <a:lnTo>
                  <a:pt x="238" y="24"/>
                </a:lnTo>
                <a:lnTo>
                  <a:pt x="206" y="8"/>
                </a:lnTo>
                <a:lnTo>
                  <a:pt x="206" y="0"/>
                </a:lnTo>
                <a:lnTo>
                  <a:pt x="186" y="32"/>
                </a:lnTo>
                <a:lnTo>
                  <a:pt x="161" y="60"/>
                </a:lnTo>
                <a:lnTo>
                  <a:pt x="133" y="68"/>
                </a:lnTo>
                <a:lnTo>
                  <a:pt x="153" y="88"/>
                </a:lnTo>
                <a:lnTo>
                  <a:pt x="161" y="100"/>
                </a:lnTo>
                <a:lnTo>
                  <a:pt x="165" y="124"/>
                </a:lnTo>
                <a:lnTo>
                  <a:pt x="157" y="144"/>
                </a:lnTo>
                <a:lnTo>
                  <a:pt x="181" y="156"/>
                </a:lnTo>
                <a:lnTo>
                  <a:pt x="173" y="160"/>
                </a:lnTo>
                <a:lnTo>
                  <a:pt x="165" y="180"/>
                </a:lnTo>
                <a:lnTo>
                  <a:pt x="145" y="172"/>
                </a:lnTo>
                <a:lnTo>
                  <a:pt x="117" y="176"/>
                </a:lnTo>
                <a:lnTo>
                  <a:pt x="101" y="168"/>
                </a:lnTo>
                <a:lnTo>
                  <a:pt x="89" y="148"/>
                </a:lnTo>
                <a:lnTo>
                  <a:pt x="101" y="140"/>
                </a:lnTo>
                <a:lnTo>
                  <a:pt x="109" y="124"/>
                </a:lnTo>
                <a:lnTo>
                  <a:pt x="101" y="112"/>
                </a:lnTo>
                <a:lnTo>
                  <a:pt x="105" y="104"/>
                </a:lnTo>
                <a:lnTo>
                  <a:pt x="80" y="92"/>
                </a:lnTo>
                <a:lnTo>
                  <a:pt x="68" y="60"/>
                </a:lnTo>
                <a:lnTo>
                  <a:pt x="48" y="32"/>
                </a:lnTo>
                <a:lnTo>
                  <a:pt x="40" y="40"/>
                </a:lnTo>
                <a:lnTo>
                  <a:pt x="40" y="64"/>
                </a:lnTo>
                <a:lnTo>
                  <a:pt x="28" y="68"/>
                </a:lnTo>
                <a:lnTo>
                  <a:pt x="28" y="80"/>
                </a:lnTo>
                <a:lnTo>
                  <a:pt x="24" y="100"/>
                </a:lnTo>
                <a:lnTo>
                  <a:pt x="16" y="112"/>
                </a:lnTo>
                <a:lnTo>
                  <a:pt x="44" y="156"/>
                </a:lnTo>
                <a:lnTo>
                  <a:pt x="20" y="172"/>
                </a:lnTo>
                <a:lnTo>
                  <a:pt x="8" y="164"/>
                </a:lnTo>
                <a:lnTo>
                  <a:pt x="0" y="172"/>
                </a:lnTo>
                <a:lnTo>
                  <a:pt x="8" y="204"/>
                </a:lnTo>
                <a:lnTo>
                  <a:pt x="4" y="224"/>
                </a:lnTo>
                <a:lnTo>
                  <a:pt x="16" y="232"/>
                </a:lnTo>
                <a:lnTo>
                  <a:pt x="12" y="252"/>
                </a:lnTo>
                <a:lnTo>
                  <a:pt x="28" y="256"/>
                </a:lnTo>
                <a:lnTo>
                  <a:pt x="36" y="252"/>
                </a:lnTo>
                <a:lnTo>
                  <a:pt x="72" y="268"/>
                </a:lnTo>
                <a:lnTo>
                  <a:pt x="101" y="272"/>
                </a:lnTo>
                <a:lnTo>
                  <a:pt x="129" y="272"/>
                </a:lnTo>
                <a:lnTo>
                  <a:pt x="145" y="280"/>
                </a:lnTo>
                <a:lnTo>
                  <a:pt x="161" y="292"/>
                </a:lnTo>
                <a:lnTo>
                  <a:pt x="181" y="276"/>
                </a:lnTo>
                <a:lnTo>
                  <a:pt x="230" y="296"/>
                </a:lnTo>
                <a:lnTo>
                  <a:pt x="234" y="312"/>
                </a:lnTo>
                <a:lnTo>
                  <a:pt x="254" y="304"/>
                </a:lnTo>
                <a:lnTo>
                  <a:pt x="246" y="228"/>
                </a:lnTo>
                <a:lnTo>
                  <a:pt x="238" y="228"/>
                </a:lnTo>
                <a:lnTo>
                  <a:pt x="230" y="208"/>
                </a:lnTo>
                <a:lnTo>
                  <a:pt x="242" y="204"/>
                </a:lnTo>
                <a:lnTo>
                  <a:pt x="242" y="180"/>
                </a:lnTo>
                <a:lnTo>
                  <a:pt x="266" y="168"/>
                </a:lnTo>
                <a:lnTo>
                  <a:pt x="274" y="152"/>
                </a:lnTo>
                <a:lnTo>
                  <a:pt x="262" y="136"/>
                </a:lnTo>
                <a:lnTo>
                  <a:pt x="270" y="120"/>
                </a:lnTo>
                <a:lnTo>
                  <a:pt x="290" y="112"/>
                </a:lnTo>
                <a:lnTo>
                  <a:pt x="327" y="1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5" name="Freeform 67">
            <a:extLst>
              <a:ext uri="{FF2B5EF4-FFF2-40B4-BE49-F238E27FC236}">
                <a16:creationId xmlns:a16="http://schemas.microsoft.com/office/drawing/2014/main" id="{6D43E1DE-890A-482E-9805-AAA9C5433FF6}"/>
              </a:ext>
            </a:extLst>
          </p:cNvPr>
          <p:cNvSpPr>
            <a:spLocks/>
          </p:cNvSpPr>
          <p:nvPr/>
        </p:nvSpPr>
        <p:spPr bwMode="auto">
          <a:xfrm>
            <a:off x="6600825" y="3346450"/>
            <a:ext cx="306388" cy="323850"/>
          </a:xfrm>
          <a:custGeom>
            <a:avLst/>
            <a:gdLst>
              <a:gd name="T0" fmla="*/ 181 w 193"/>
              <a:gd name="T1" fmla="*/ 4 h 204"/>
              <a:gd name="T2" fmla="*/ 177 w 193"/>
              <a:gd name="T3" fmla="*/ 16 h 204"/>
              <a:gd name="T4" fmla="*/ 173 w 193"/>
              <a:gd name="T5" fmla="*/ 32 h 204"/>
              <a:gd name="T6" fmla="*/ 190 w 193"/>
              <a:gd name="T7" fmla="*/ 52 h 204"/>
              <a:gd name="T8" fmla="*/ 193 w 193"/>
              <a:gd name="T9" fmla="*/ 92 h 204"/>
              <a:gd name="T10" fmla="*/ 185 w 193"/>
              <a:gd name="T11" fmla="*/ 112 h 204"/>
              <a:gd name="T12" fmla="*/ 153 w 193"/>
              <a:gd name="T13" fmla="*/ 108 h 204"/>
              <a:gd name="T14" fmla="*/ 153 w 193"/>
              <a:gd name="T15" fmla="*/ 116 h 204"/>
              <a:gd name="T16" fmla="*/ 117 w 193"/>
              <a:gd name="T17" fmla="*/ 132 h 204"/>
              <a:gd name="T18" fmla="*/ 105 w 193"/>
              <a:gd name="T19" fmla="*/ 168 h 204"/>
              <a:gd name="T20" fmla="*/ 72 w 193"/>
              <a:gd name="T21" fmla="*/ 180 h 204"/>
              <a:gd name="T22" fmla="*/ 60 w 193"/>
              <a:gd name="T23" fmla="*/ 200 h 204"/>
              <a:gd name="T24" fmla="*/ 48 w 193"/>
              <a:gd name="T25" fmla="*/ 204 h 204"/>
              <a:gd name="T26" fmla="*/ 48 w 193"/>
              <a:gd name="T27" fmla="*/ 196 h 204"/>
              <a:gd name="T28" fmla="*/ 40 w 193"/>
              <a:gd name="T29" fmla="*/ 188 h 204"/>
              <a:gd name="T30" fmla="*/ 32 w 193"/>
              <a:gd name="T31" fmla="*/ 192 h 204"/>
              <a:gd name="T32" fmla="*/ 16 w 193"/>
              <a:gd name="T33" fmla="*/ 192 h 204"/>
              <a:gd name="T34" fmla="*/ 8 w 193"/>
              <a:gd name="T35" fmla="*/ 172 h 204"/>
              <a:gd name="T36" fmla="*/ 32 w 193"/>
              <a:gd name="T37" fmla="*/ 168 h 204"/>
              <a:gd name="T38" fmla="*/ 0 w 193"/>
              <a:gd name="T39" fmla="*/ 108 h 204"/>
              <a:gd name="T40" fmla="*/ 12 w 193"/>
              <a:gd name="T41" fmla="*/ 100 h 204"/>
              <a:gd name="T42" fmla="*/ 40 w 193"/>
              <a:gd name="T43" fmla="*/ 120 h 204"/>
              <a:gd name="T44" fmla="*/ 48 w 193"/>
              <a:gd name="T45" fmla="*/ 112 h 204"/>
              <a:gd name="T46" fmla="*/ 40 w 193"/>
              <a:gd name="T47" fmla="*/ 100 h 204"/>
              <a:gd name="T48" fmla="*/ 56 w 193"/>
              <a:gd name="T49" fmla="*/ 92 h 204"/>
              <a:gd name="T50" fmla="*/ 64 w 193"/>
              <a:gd name="T51" fmla="*/ 80 h 204"/>
              <a:gd name="T52" fmla="*/ 76 w 193"/>
              <a:gd name="T53" fmla="*/ 84 h 204"/>
              <a:gd name="T54" fmla="*/ 97 w 193"/>
              <a:gd name="T55" fmla="*/ 52 h 204"/>
              <a:gd name="T56" fmla="*/ 72 w 193"/>
              <a:gd name="T57" fmla="*/ 28 h 204"/>
              <a:gd name="T58" fmla="*/ 68 w 193"/>
              <a:gd name="T59" fmla="*/ 0 h 204"/>
              <a:gd name="T60" fmla="*/ 181 w 193"/>
              <a:gd name="T61" fmla="*/ 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 h="204">
                <a:moveTo>
                  <a:pt x="181" y="4"/>
                </a:moveTo>
                <a:lnTo>
                  <a:pt x="177" y="16"/>
                </a:lnTo>
                <a:lnTo>
                  <a:pt x="173" y="32"/>
                </a:lnTo>
                <a:lnTo>
                  <a:pt x="190" y="52"/>
                </a:lnTo>
                <a:lnTo>
                  <a:pt x="193" y="92"/>
                </a:lnTo>
                <a:lnTo>
                  <a:pt x="185" y="112"/>
                </a:lnTo>
                <a:lnTo>
                  <a:pt x="153" y="108"/>
                </a:lnTo>
                <a:lnTo>
                  <a:pt x="153" y="116"/>
                </a:lnTo>
                <a:lnTo>
                  <a:pt x="117" y="132"/>
                </a:lnTo>
                <a:lnTo>
                  <a:pt x="105" y="168"/>
                </a:lnTo>
                <a:lnTo>
                  <a:pt x="72" y="180"/>
                </a:lnTo>
                <a:lnTo>
                  <a:pt x="60" y="200"/>
                </a:lnTo>
                <a:lnTo>
                  <a:pt x="48" y="204"/>
                </a:lnTo>
                <a:lnTo>
                  <a:pt x="48" y="196"/>
                </a:lnTo>
                <a:lnTo>
                  <a:pt x="40" y="188"/>
                </a:lnTo>
                <a:lnTo>
                  <a:pt x="32" y="192"/>
                </a:lnTo>
                <a:lnTo>
                  <a:pt x="16" y="192"/>
                </a:lnTo>
                <a:lnTo>
                  <a:pt x="8" y="172"/>
                </a:lnTo>
                <a:lnTo>
                  <a:pt x="32" y="168"/>
                </a:lnTo>
                <a:lnTo>
                  <a:pt x="0" y="108"/>
                </a:lnTo>
                <a:lnTo>
                  <a:pt x="12" y="100"/>
                </a:lnTo>
                <a:lnTo>
                  <a:pt x="40" y="120"/>
                </a:lnTo>
                <a:lnTo>
                  <a:pt x="48" y="112"/>
                </a:lnTo>
                <a:lnTo>
                  <a:pt x="40" y="100"/>
                </a:lnTo>
                <a:lnTo>
                  <a:pt x="56" y="92"/>
                </a:lnTo>
                <a:lnTo>
                  <a:pt x="64" y="80"/>
                </a:lnTo>
                <a:lnTo>
                  <a:pt x="76" y="84"/>
                </a:lnTo>
                <a:lnTo>
                  <a:pt x="97" y="52"/>
                </a:lnTo>
                <a:lnTo>
                  <a:pt x="72" y="28"/>
                </a:lnTo>
                <a:lnTo>
                  <a:pt x="68" y="0"/>
                </a:lnTo>
                <a:lnTo>
                  <a:pt x="18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6" name="Freeform 68">
            <a:extLst>
              <a:ext uri="{FF2B5EF4-FFF2-40B4-BE49-F238E27FC236}">
                <a16:creationId xmlns:a16="http://schemas.microsoft.com/office/drawing/2014/main" id="{2C9E24D0-4DDC-4540-AFA4-3D9C52C1AEE5}"/>
              </a:ext>
            </a:extLst>
          </p:cNvPr>
          <p:cNvSpPr>
            <a:spLocks/>
          </p:cNvSpPr>
          <p:nvPr/>
        </p:nvSpPr>
        <p:spPr bwMode="auto">
          <a:xfrm>
            <a:off x="6581775" y="3873500"/>
            <a:ext cx="185738" cy="222250"/>
          </a:xfrm>
          <a:custGeom>
            <a:avLst/>
            <a:gdLst>
              <a:gd name="T0" fmla="*/ 32 w 117"/>
              <a:gd name="T1" fmla="*/ 8 h 140"/>
              <a:gd name="T2" fmla="*/ 64 w 117"/>
              <a:gd name="T3" fmla="*/ 0 h 140"/>
              <a:gd name="T4" fmla="*/ 88 w 117"/>
              <a:gd name="T5" fmla="*/ 8 h 140"/>
              <a:gd name="T6" fmla="*/ 105 w 117"/>
              <a:gd name="T7" fmla="*/ 8 h 140"/>
              <a:gd name="T8" fmla="*/ 100 w 117"/>
              <a:gd name="T9" fmla="*/ 60 h 140"/>
              <a:gd name="T10" fmla="*/ 117 w 117"/>
              <a:gd name="T11" fmla="*/ 72 h 140"/>
              <a:gd name="T12" fmla="*/ 76 w 117"/>
              <a:gd name="T13" fmla="*/ 92 h 140"/>
              <a:gd name="T14" fmla="*/ 68 w 117"/>
              <a:gd name="T15" fmla="*/ 96 h 140"/>
              <a:gd name="T16" fmla="*/ 24 w 117"/>
              <a:gd name="T17" fmla="*/ 140 h 140"/>
              <a:gd name="T18" fmla="*/ 20 w 117"/>
              <a:gd name="T19" fmla="*/ 112 h 140"/>
              <a:gd name="T20" fmla="*/ 8 w 117"/>
              <a:gd name="T21" fmla="*/ 88 h 140"/>
              <a:gd name="T22" fmla="*/ 8 w 117"/>
              <a:gd name="T23" fmla="*/ 84 h 140"/>
              <a:gd name="T24" fmla="*/ 12 w 117"/>
              <a:gd name="T25" fmla="*/ 56 h 140"/>
              <a:gd name="T26" fmla="*/ 0 w 117"/>
              <a:gd name="T27" fmla="*/ 36 h 140"/>
              <a:gd name="T28" fmla="*/ 8 w 117"/>
              <a:gd name="T29" fmla="*/ 24 h 140"/>
              <a:gd name="T30" fmla="*/ 20 w 117"/>
              <a:gd name="T31" fmla="*/ 28 h 140"/>
              <a:gd name="T32" fmla="*/ 32 w 117"/>
              <a:gd name="T33"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0">
                <a:moveTo>
                  <a:pt x="32" y="8"/>
                </a:moveTo>
                <a:lnTo>
                  <a:pt x="64" y="0"/>
                </a:lnTo>
                <a:lnTo>
                  <a:pt x="88" y="8"/>
                </a:lnTo>
                <a:lnTo>
                  <a:pt x="105" y="8"/>
                </a:lnTo>
                <a:lnTo>
                  <a:pt x="100" y="60"/>
                </a:lnTo>
                <a:lnTo>
                  <a:pt x="117" y="72"/>
                </a:lnTo>
                <a:lnTo>
                  <a:pt x="76" y="92"/>
                </a:lnTo>
                <a:lnTo>
                  <a:pt x="68" y="96"/>
                </a:lnTo>
                <a:lnTo>
                  <a:pt x="24" y="140"/>
                </a:lnTo>
                <a:lnTo>
                  <a:pt x="20" y="112"/>
                </a:lnTo>
                <a:lnTo>
                  <a:pt x="8" y="88"/>
                </a:lnTo>
                <a:lnTo>
                  <a:pt x="8" y="84"/>
                </a:lnTo>
                <a:lnTo>
                  <a:pt x="12" y="56"/>
                </a:lnTo>
                <a:lnTo>
                  <a:pt x="0" y="36"/>
                </a:lnTo>
                <a:lnTo>
                  <a:pt x="8" y="24"/>
                </a:lnTo>
                <a:lnTo>
                  <a:pt x="20" y="28"/>
                </a:lnTo>
                <a:lnTo>
                  <a:pt x="3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7" name="Freeform 69">
            <a:extLst>
              <a:ext uri="{FF2B5EF4-FFF2-40B4-BE49-F238E27FC236}">
                <a16:creationId xmlns:a16="http://schemas.microsoft.com/office/drawing/2014/main" id="{8D3D4955-DB41-4E9E-A4F1-40684B405737}"/>
              </a:ext>
            </a:extLst>
          </p:cNvPr>
          <p:cNvSpPr>
            <a:spLocks/>
          </p:cNvSpPr>
          <p:nvPr/>
        </p:nvSpPr>
        <p:spPr bwMode="auto">
          <a:xfrm>
            <a:off x="6843713" y="3281363"/>
            <a:ext cx="295275" cy="427038"/>
          </a:xfrm>
          <a:custGeom>
            <a:avLst/>
            <a:gdLst>
              <a:gd name="T0" fmla="*/ 186 w 186"/>
              <a:gd name="T1" fmla="*/ 113 h 269"/>
              <a:gd name="T2" fmla="*/ 166 w 186"/>
              <a:gd name="T3" fmla="*/ 149 h 269"/>
              <a:gd name="T4" fmla="*/ 149 w 186"/>
              <a:gd name="T5" fmla="*/ 153 h 269"/>
              <a:gd name="T6" fmla="*/ 153 w 186"/>
              <a:gd name="T7" fmla="*/ 217 h 269"/>
              <a:gd name="T8" fmla="*/ 129 w 186"/>
              <a:gd name="T9" fmla="*/ 229 h 269"/>
              <a:gd name="T10" fmla="*/ 125 w 186"/>
              <a:gd name="T11" fmla="*/ 237 h 269"/>
              <a:gd name="T12" fmla="*/ 109 w 186"/>
              <a:gd name="T13" fmla="*/ 257 h 269"/>
              <a:gd name="T14" fmla="*/ 65 w 186"/>
              <a:gd name="T15" fmla="*/ 269 h 269"/>
              <a:gd name="T16" fmla="*/ 40 w 186"/>
              <a:gd name="T17" fmla="*/ 245 h 269"/>
              <a:gd name="T18" fmla="*/ 20 w 186"/>
              <a:gd name="T19" fmla="*/ 193 h 269"/>
              <a:gd name="T20" fmla="*/ 28 w 186"/>
              <a:gd name="T21" fmla="*/ 189 h 269"/>
              <a:gd name="T22" fmla="*/ 0 w 186"/>
              <a:gd name="T23" fmla="*/ 157 h 269"/>
              <a:gd name="T24" fmla="*/ 0 w 186"/>
              <a:gd name="T25" fmla="*/ 149 h 269"/>
              <a:gd name="T26" fmla="*/ 32 w 186"/>
              <a:gd name="T27" fmla="*/ 153 h 269"/>
              <a:gd name="T28" fmla="*/ 40 w 186"/>
              <a:gd name="T29" fmla="*/ 133 h 269"/>
              <a:gd name="T30" fmla="*/ 37 w 186"/>
              <a:gd name="T31" fmla="*/ 93 h 269"/>
              <a:gd name="T32" fmla="*/ 20 w 186"/>
              <a:gd name="T33" fmla="*/ 73 h 269"/>
              <a:gd name="T34" fmla="*/ 24 w 186"/>
              <a:gd name="T35" fmla="*/ 57 h 269"/>
              <a:gd name="T36" fmla="*/ 28 w 186"/>
              <a:gd name="T37" fmla="*/ 45 h 269"/>
              <a:gd name="T38" fmla="*/ 65 w 186"/>
              <a:gd name="T39" fmla="*/ 49 h 269"/>
              <a:gd name="T40" fmla="*/ 77 w 186"/>
              <a:gd name="T41" fmla="*/ 41 h 269"/>
              <a:gd name="T42" fmla="*/ 81 w 186"/>
              <a:gd name="T43" fmla="*/ 33 h 269"/>
              <a:gd name="T44" fmla="*/ 101 w 186"/>
              <a:gd name="T45" fmla="*/ 37 h 269"/>
              <a:gd name="T46" fmla="*/ 121 w 186"/>
              <a:gd name="T47" fmla="*/ 45 h 269"/>
              <a:gd name="T48" fmla="*/ 133 w 186"/>
              <a:gd name="T49" fmla="*/ 0 h 269"/>
              <a:gd name="T50" fmla="*/ 166 w 186"/>
              <a:gd name="T51" fmla="*/ 5 h 269"/>
              <a:gd name="T52" fmla="*/ 174 w 186"/>
              <a:gd name="T53" fmla="*/ 21 h 269"/>
              <a:gd name="T54" fmla="*/ 170 w 186"/>
              <a:gd name="T55" fmla="*/ 29 h 269"/>
              <a:gd name="T56" fmla="*/ 166 w 186"/>
              <a:gd name="T57" fmla="*/ 33 h 269"/>
              <a:gd name="T58" fmla="*/ 158 w 186"/>
              <a:gd name="T59" fmla="*/ 45 h 269"/>
              <a:gd name="T60" fmla="*/ 166 w 186"/>
              <a:gd name="T61" fmla="*/ 61 h 269"/>
              <a:gd name="T62" fmla="*/ 178 w 186"/>
              <a:gd name="T63" fmla="*/ 73 h 269"/>
              <a:gd name="T64" fmla="*/ 186 w 186"/>
              <a:gd name="T65" fmla="*/ 1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269">
                <a:moveTo>
                  <a:pt x="186" y="113"/>
                </a:moveTo>
                <a:lnTo>
                  <a:pt x="166" y="149"/>
                </a:lnTo>
                <a:lnTo>
                  <a:pt x="149" y="153"/>
                </a:lnTo>
                <a:lnTo>
                  <a:pt x="153" y="217"/>
                </a:lnTo>
                <a:lnTo>
                  <a:pt x="129" y="229"/>
                </a:lnTo>
                <a:lnTo>
                  <a:pt x="125" y="237"/>
                </a:lnTo>
                <a:lnTo>
                  <a:pt x="109" y="257"/>
                </a:lnTo>
                <a:lnTo>
                  <a:pt x="65" y="269"/>
                </a:lnTo>
                <a:lnTo>
                  <a:pt x="40" y="245"/>
                </a:lnTo>
                <a:lnTo>
                  <a:pt x="20" y="193"/>
                </a:lnTo>
                <a:lnTo>
                  <a:pt x="28" y="189"/>
                </a:lnTo>
                <a:lnTo>
                  <a:pt x="0" y="157"/>
                </a:lnTo>
                <a:lnTo>
                  <a:pt x="0" y="149"/>
                </a:lnTo>
                <a:lnTo>
                  <a:pt x="32" y="153"/>
                </a:lnTo>
                <a:lnTo>
                  <a:pt x="40" y="133"/>
                </a:lnTo>
                <a:lnTo>
                  <a:pt x="37" y="93"/>
                </a:lnTo>
                <a:lnTo>
                  <a:pt x="20" y="73"/>
                </a:lnTo>
                <a:lnTo>
                  <a:pt x="24" y="57"/>
                </a:lnTo>
                <a:lnTo>
                  <a:pt x="28" y="45"/>
                </a:lnTo>
                <a:lnTo>
                  <a:pt x="65" y="49"/>
                </a:lnTo>
                <a:lnTo>
                  <a:pt x="77" y="41"/>
                </a:lnTo>
                <a:lnTo>
                  <a:pt x="81" y="33"/>
                </a:lnTo>
                <a:lnTo>
                  <a:pt x="101" y="37"/>
                </a:lnTo>
                <a:lnTo>
                  <a:pt x="121" y="45"/>
                </a:lnTo>
                <a:lnTo>
                  <a:pt x="133" y="0"/>
                </a:lnTo>
                <a:lnTo>
                  <a:pt x="166" y="5"/>
                </a:lnTo>
                <a:lnTo>
                  <a:pt x="174" y="21"/>
                </a:lnTo>
                <a:lnTo>
                  <a:pt x="170" y="29"/>
                </a:lnTo>
                <a:lnTo>
                  <a:pt x="166" y="33"/>
                </a:lnTo>
                <a:lnTo>
                  <a:pt x="158" y="45"/>
                </a:lnTo>
                <a:lnTo>
                  <a:pt x="166" y="61"/>
                </a:lnTo>
                <a:lnTo>
                  <a:pt x="178" y="73"/>
                </a:lnTo>
                <a:lnTo>
                  <a:pt x="186" y="1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8" name="Freeform 70">
            <a:extLst>
              <a:ext uri="{FF2B5EF4-FFF2-40B4-BE49-F238E27FC236}">
                <a16:creationId xmlns:a16="http://schemas.microsoft.com/office/drawing/2014/main" id="{54780AF9-2235-4281-A832-763E4AEC432C}"/>
              </a:ext>
            </a:extLst>
          </p:cNvPr>
          <p:cNvSpPr>
            <a:spLocks/>
          </p:cNvSpPr>
          <p:nvPr/>
        </p:nvSpPr>
        <p:spPr bwMode="auto">
          <a:xfrm>
            <a:off x="6497638" y="3422650"/>
            <a:ext cx="179388" cy="298450"/>
          </a:xfrm>
          <a:custGeom>
            <a:avLst/>
            <a:gdLst>
              <a:gd name="T0" fmla="*/ 0 w 113"/>
              <a:gd name="T1" fmla="*/ 36 h 188"/>
              <a:gd name="T2" fmla="*/ 49 w 113"/>
              <a:gd name="T3" fmla="*/ 0 h 188"/>
              <a:gd name="T4" fmla="*/ 65 w 113"/>
              <a:gd name="T5" fmla="*/ 20 h 188"/>
              <a:gd name="T6" fmla="*/ 81 w 113"/>
              <a:gd name="T7" fmla="*/ 40 h 188"/>
              <a:gd name="T8" fmla="*/ 105 w 113"/>
              <a:gd name="T9" fmla="*/ 52 h 188"/>
              <a:gd name="T10" fmla="*/ 113 w 113"/>
              <a:gd name="T11" fmla="*/ 64 h 188"/>
              <a:gd name="T12" fmla="*/ 105 w 113"/>
              <a:gd name="T13" fmla="*/ 72 h 188"/>
              <a:gd name="T14" fmla="*/ 77 w 113"/>
              <a:gd name="T15" fmla="*/ 52 h 188"/>
              <a:gd name="T16" fmla="*/ 65 w 113"/>
              <a:gd name="T17" fmla="*/ 60 h 188"/>
              <a:gd name="T18" fmla="*/ 97 w 113"/>
              <a:gd name="T19" fmla="*/ 120 h 188"/>
              <a:gd name="T20" fmla="*/ 73 w 113"/>
              <a:gd name="T21" fmla="*/ 124 h 188"/>
              <a:gd name="T22" fmla="*/ 81 w 113"/>
              <a:gd name="T23" fmla="*/ 144 h 188"/>
              <a:gd name="T24" fmla="*/ 97 w 113"/>
              <a:gd name="T25" fmla="*/ 144 h 188"/>
              <a:gd name="T26" fmla="*/ 105 w 113"/>
              <a:gd name="T27" fmla="*/ 140 h 188"/>
              <a:gd name="T28" fmla="*/ 113 w 113"/>
              <a:gd name="T29" fmla="*/ 148 h 188"/>
              <a:gd name="T30" fmla="*/ 113 w 113"/>
              <a:gd name="T31" fmla="*/ 156 h 188"/>
              <a:gd name="T32" fmla="*/ 105 w 113"/>
              <a:gd name="T33" fmla="*/ 160 h 188"/>
              <a:gd name="T34" fmla="*/ 85 w 113"/>
              <a:gd name="T35" fmla="*/ 188 h 188"/>
              <a:gd name="T36" fmla="*/ 73 w 113"/>
              <a:gd name="T37" fmla="*/ 164 h 188"/>
              <a:gd name="T38" fmla="*/ 61 w 113"/>
              <a:gd name="T39" fmla="*/ 144 h 188"/>
              <a:gd name="T40" fmla="*/ 32 w 113"/>
              <a:gd name="T41" fmla="*/ 116 h 188"/>
              <a:gd name="T42" fmla="*/ 40 w 113"/>
              <a:gd name="T43" fmla="*/ 104 h 188"/>
              <a:gd name="T44" fmla="*/ 0 w 113"/>
              <a:gd name="T45" fmla="*/ 3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88">
                <a:moveTo>
                  <a:pt x="0" y="36"/>
                </a:moveTo>
                <a:lnTo>
                  <a:pt x="49" y="0"/>
                </a:lnTo>
                <a:lnTo>
                  <a:pt x="65" y="20"/>
                </a:lnTo>
                <a:lnTo>
                  <a:pt x="81" y="40"/>
                </a:lnTo>
                <a:lnTo>
                  <a:pt x="105" y="52"/>
                </a:lnTo>
                <a:lnTo>
                  <a:pt x="113" y="64"/>
                </a:lnTo>
                <a:lnTo>
                  <a:pt x="105" y="72"/>
                </a:lnTo>
                <a:lnTo>
                  <a:pt x="77" y="52"/>
                </a:lnTo>
                <a:lnTo>
                  <a:pt x="65" y="60"/>
                </a:lnTo>
                <a:lnTo>
                  <a:pt x="97" y="120"/>
                </a:lnTo>
                <a:lnTo>
                  <a:pt x="73" y="124"/>
                </a:lnTo>
                <a:lnTo>
                  <a:pt x="81" y="144"/>
                </a:lnTo>
                <a:lnTo>
                  <a:pt x="97" y="144"/>
                </a:lnTo>
                <a:lnTo>
                  <a:pt x="105" y="140"/>
                </a:lnTo>
                <a:lnTo>
                  <a:pt x="113" y="148"/>
                </a:lnTo>
                <a:lnTo>
                  <a:pt x="113" y="156"/>
                </a:lnTo>
                <a:lnTo>
                  <a:pt x="105" y="160"/>
                </a:lnTo>
                <a:lnTo>
                  <a:pt x="85" y="188"/>
                </a:lnTo>
                <a:lnTo>
                  <a:pt x="73" y="164"/>
                </a:lnTo>
                <a:lnTo>
                  <a:pt x="61" y="144"/>
                </a:lnTo>
                <a:lnTo>
                  <a:pt x="32" y="116"/>
                </a:lnTo>
                <a:lnTo>
                  <a:pt x="40" y="104"/>
                </a:lnTo>
                <a:lnTo>
                  <a:pt x="0"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9" name="Freeform 71">
            <a:extLst>
              <a:ext uri="{FF2B5EF4-FFF2-40B4-BE49-F238E27FC236}">
                <a16:creationId xmlns:a16="http://schemas.microsoft.com/office/drawing/2014/main" id="{DAA5873A-02A2-40D4-96B9-794E11711762}"/>
              </a:ext>
            </a:extLst>
          </p:cNvPr>
          <p:cNvSpPr>
            <a:spLocks/>
          </p:cNvSpPr>
          <p:nvPr/>
        </p:nvSpPr>
        <p:spPr bwMode="auto">
          <a:xfrm>
            <a:off x="6632575" y="3530600"/>
            <a:ext cx="274638" cy="317500"/>
          </a:xfrm>
          <a:custGeom>
            <a:avLst/>
            <a:gdLst>
              <a:gd name="T0" fmla="*/ 173 w 173"/>
              <a:gd name="T1" fmla="*/ 88 h 200"/>
              <a:gd name="T2" fmla="*/ 157 w 173"/>
              <a:gd name="T3" fmla="*/ 116 h 200"/>
              <a:gd name="T4" fmla="*/ 145 w 173"/>
              <a:gd name="T5" fmla="*/ 116 h 200"/>
              <a:gd name="T6" fmla="*/ 141 w 173"/>
              <a:gd name="T7" fmla="*/ 136 h 200"/>
              <a:gd name="T8" fmla="*/ 157 w 173"/>
              <a:gd name="T9" fmla="*/ 168 h 200"/>
              <a:gd name="T10" fmla="*/ 153 w 173"/>
              <a:gd name="T11" fmla="*/ 180 h 200"/>
              <a:gd name="T12" fmla="*/ 149 w 173"/>
              <a:gd name="T13" fmla="*/ 200 h 200"/>
              <a:gd name="T14" fmla="*/ 113 w 173"/>
              <a:gd name="T15" fmla="*/ 196 h 200"/>
              <a:gd name="T16" fmla="*/ 109 w 173"/>
              <a:gd name="T17" fmla="*/ 188 h 200"/>
              <a:gd name="T18" fmla="*/ 97 w 173"/>
              <a:gd name="T19" fmla="*/ 180 h 200"/>
              <a:gd name="T20" fmla="*/ 73 w 173"/>
              <a:gd name="T21" fmla="*/ 192 h 200"/>
              <a:gd name="T22" fmla="*/ 52 w 173"/>
              <a:gd name="T23" fmla="*/ 180 h 200"/>
              <a:gd name="T24" fmla="*/ 40 w 173"/>
              <a:gd name="T25" fmla="*/ 180 h 200"/>
              <a:gd name="T26" fmla="*/ 24 w 173"/>
              <a:gd name="T27" fmla="*/ 164 h 200"/>
              <a:gd name="T28" fmla="*/ 24 w 173"/>
              <a:gd name="T29" fmla="*/ 152 h 200"/>
              <a:gd name="T30" fmla="*/ 20 w 173"/>
              <a:gd name="T31" fmla="*/ 132 h 200"/>
              <a:gd name="T32" fmla="*/ 0 w 173"/>
              <a:gd name="T33" fmla="*/ 120 h 200"/>
              <a:gd name="T34" fmla="*/ 20 w 173"/>
              <a:gd name="T35" fmla="*/ 92 h 200"/>
              <a:gd name="T36" fmla="*/ 28 w 173"/>
              <a:gd name="T37" fmla="*/ 88 h 200"/>
              <a:gd name="T38" fmla="*/ 40 w 173"/>
              <a:gd name="T39" fmla="*/ 84 h 200"/>
              <a:gd name="T40" fmla="*/ 52 w 173"/>
              <a:gd name="T41" fmla="*/ 64 h 200"/>
              <a:gd name="T42" fmla="*/ 85 w 173"/>
              <a:gd name="T43" fmla="*/ 52 h 200"/>
              <a:gd name="T44" fmla="*/ 97 w 173"/>
              <a:gd name="T45" fmla="*/ 16 h 200"/>
              <a:gd name="T46" fmla="*/ 133 w 173"/>
              <a:gd name="T47" fmla="*/ 0 h 200"/>
              <a:gd name="T48" fmla="*/ 161 w 173"/>
              <a:gd name="T49" fmla="*/ 32 h 200"/>
              <a:gd name="T50" fmla="*/ 153 w 173"/>
              <a:gd name="T51" fmla="*/ 36 h 200"/>
              <a:gd name="T52" fmla="*/ 173 w 173"/>
              <a:gd name="T53"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200">
                <a:moveTo>
                  <a:pt x="173" y="88"/>
                </a:moveTo>
                <a:lnTo>
                  <a:pt x="157" y="116"/>
                </a:lnTo>
                <a:lnTo>
                  <a:pt x="145" y="116"/>
                </a:lnTo>
                <a:lnTo>
                  <a:pt x="141" y="136"/>
                </a:lnTo>
                <a:lnTo>
                  <a:pt x="157" y="168"/>
                </a:lnTo>
                <a:lnTo>
                  <a:pt x="153" y="180"/>
                </a:lnTo>
                <a:lnTo>
                  <a:pt x="149" y="200"/>
                </a:lnTo>
                <a:lnTo>
                  <a:pt x="113" y="196"/>
                </a:lnTo>
                <a:lnTo>
                  <a:pt x="109" y="188"/>
                </a:lnTo>
                <a:lnTo>
                  <a:pt x="97" y="180"/>
                </a:lnTo>
                <a:lnTo>
                  <a:pt x="73" y="192"/>
                </a:lnTo>
                <a:lnTo>
                  <a:pt x="52" y="180"/>
                </a:lnTo>
                <a:lnTo>
                  <a:pt x="40" y="180"/>
                </a:lnTo>
                <a:lnTo>
                  <a:pt x="24" y="164"/>
                </a:lnTo>
                <a:lnTo>
                  <a:pt x="24" y="152"/>
                </a:lnTo>
                <a:lnTo>
                  <a:pt x="20" y="132"/>
                </a:lnTo>
                <a:lnTo>
                  <a:pt x="0" y="120"/>
                </a:lnTo>
                <a:lnTo>
                  <a:pt x="20" y="92"/>
                </a:lnTo>
                <a:lnTo>
                  <a:pt x="28" y="88"/>
                </a:lnTo>
                <a:lnTo>
                  <a:pt x="40" y="84"/>
                </a:lnTo>
                <a:lnTo>
                  <a:pt x="52" y="64"/>
                </a:lnTo>
                <a:lnTo>
                  <a:pt x="85" y="52"/>
                </a:lnTo>
                <a:lnTo>
                  <a:pt x="97" y="16"/>
                </a:lnTo>
                <a:lnTo>
                  <a:pt x="133" y="0"/>
                </a:lnTo>
                <a:lnTo>
                  <a:pt x="161" y="32"/>
                </a:lnTo>
                <a:lnTo>
                  <a:pt x="153" y="36"/>
                </a:lnTo>
                <a:lnTo>
                  <a:pt x="173" y="8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0" name="Freeform 72">
            <a:extLst>
              <a:ext uri="{FF2B5EF4-FFF2-40B4-BE49-F238E27FC236}">
                <a16:creationId xmlns:a16="http://schemas.microsoft.com/office/drawing/2014/main" id="{A6C05F5E-0E12-497C-A335-4EED3EC8A1D5}"/>
              </a:ext>
            </a:extLst>
          </p:cNvPr>
          <p:cNvSpPr>
            <a:spLocks/>
          </p:cNvSpPr>
          <p:nvPr/>
        </p:nvSpPr>
        <p:spPr bwMode="auto">
          <a:xfrm>
            <a:off x="6856413" y="3657600"/>
            <a:ext cx="333375" cy="171450"/>
          </a:xfrm>
          <a:custGeom>
            <a:avLst/>
            <a:gdLst>
              <a:gd name="T0" fmla="*/ 32 w 210"/>
              <a:gd name="T1" fmla="*/ 8 h 108"/>
              <a:gd name="T2" fmla="*/ 57 w 210"/>
              <a:gd name="T3" fmla="*/ 32 h 108"/>
              <a:gd name="T4" fmla="*/ 101 w 210"/>
              <a:gd name="T5" fmla="*/ 20 h 108"/>
              <a:gd name="T6" fmla="*/ 117 w 210"/>
              <a:gd name="T7" fmla="*/ 0 h 108"/>
              <a:gd name="T8" fmla="*/ 129 w 210"/>
              <a:gd name="T9" fmla="*/ 4 h 108"/>
              <a:gd name="T10" fmla="*/ 145 w 210"/>
              <a:gd name="T11" fmla="*/ 20 h 108"/>
              <a:gd name="T12" fmla="*/ 145 w 210"/>
              <a:gd name="T13" fmla="*/ 44 h 108"/>
              <a:gd name="T14" fmla="*/ 210 w 210"/>
              <a:gd name="T15" fmla="*/ 76 h 108"/>
              <a:gd name="T16" fmla="*/ 190 w 210"/>
              <a:gd name="T17" fmla="*/ 96 h 108"/>
              <a:gd name="T18" fmla="*/ 170 w 210"/>
              <a:gd name="T19" fmla="*/ 92 h 108"/>
              <a:gd name="T20" fmla="*/ 154 w 210"/>
              <a:gd name="T21" fmla="*/ 104 h 108"/>
              <a:gd name="T22" fmla="*/ 129 w 210"/>
              <a:gd name="T23" fmla="*/ 88 h 108"/>
              <a:gd name="T24" fmla="*/ 105 w 210"/>
              <a:gd name="T25" fmla="*/ 80 h 108"/>
              <a:gd name="T26" fmla="*/ 97 w 210"/>
              <a:gd name="T27" fmla="*/ 88 h 108"/>
              <a:gd name="T28" fmla="*/ 77 w 210"/>
              <a:gd name="T29" fmla="*/ 88 h 108"/>
              <a:gd name="T30" fmla="*/ 69 w 210"/>
              <a:gd name="T31" fmla="*/ 100 h 108"/>
              <a:gd name="T32" fmla="*/ 49 w 210"/>
              <a:gd name="T33" fmla="*/ 100 h 108"/>
              <a:gd name="T34" fmla="*/ 45 w 210"/>
              <a:gd name="T35" fmla="*/ 108 h 108"/>
              <a:gd name="T36" fmla="*/ 12 w 210"/>
              <a:gd name="T37" fmla="*/ 100 h 108"/>
              <a:gd name="T38" fmla="*/ 16 w 210"/>
              <a:gd name="T39" fmla="*/ 88 h 108"/>
              <a:gd name="T40" fmla="*/ 0 w 210"/>
              <a:gd name="T41" fmla="*/ 56 h 108"/>
              <a:gd name="T42" fmla="*/ 4 w 210"/>
              <a:gd name="T43" fmla="*/ 36 h 108"/>
              <a:gd name="T44" fmla="*/ 16 w 210"/>
              <a:gd name="T45" fmla="*/ 36 h 108"/>
              <a:gd name="T46" fmla="*/ 32 w 210"/>
              <a:gd name="T47"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08">
                <a:moveTo>
                  <a:pt x="32" y="8"/>
                </a:moveTo>
                <a:lnTo>
                  <a:pt x="57" y="32"/>
                </a:lnTo>
                <a:lnTo>
                  <a:pt x="101" y="20"/>
                </a:lnTo>
                <a:lnTo>
                  <a:pt x="117" y="0"/>
                </a:lnTo>
                <a:lnTo>
                  <a:pt x="129" y="4"/>
                </a:lnTo>
                <a:lnTo>
                  <a:pt x="145" y="20"/>
                </a:lnTo>
                <a:lnTo>
                  <a:pt x="145" y="44"/>
                </a:lnTo>
                <a:lnTo>
                  <a:pt x="210" y="76"/>
                </a:lnTo>
                <a:lnTo>
                  <a:pt x="190" y="96"/>
                </a:lnTo>
                <a:lnTo>
                  <a:pt x="170" y="92"/>
                </a:lnTo>
                <a:lnTo>
                  <a:pt x="154" y="104"/>
                </a:lnTo>
                <a:lnTo>
                  <a:pt x="129" y="88"/>
                </a:lnTo>
                <a:lnTo>
                  <a:pt x="105" y="80"/>
                </a:lnTo>
                <a:lnTo>
                  <a:pt x="97" y="88"/>
                </a:lnTo>
                <a:lnTo>
                  <a:pt x="77" y="88"/>
                </a:lnTo>
                <a:lnTo>
                  <a:pt x="69" y="100"/>
                </a:lnTo>
                <a:lnTo>
                  <a:pt x="49" y="100"/>
                </a:lnTo>
                <a:lnTo>
                  <a:pt x="45" y="108"/>
                </a:lnTo>
                <a:lnTo>
                  <a:pt x="12" y="100"/>
                </a:lnTo>
                <a:lnTo>
                  <a:pt x="16" y="88"/>
                </a:lnTo>
                <a:lnTo>
                  <a:pt x="0" y="56"/>
                </a:lnTo>
                <a:lnTo>
                  <a:pt x="4" y="36"/>
                </a:lnTo>
                <a:lnTo>
                  <a:pt x="16" y="36"/>
                </a:lnTo>
                <a:lnTo>
                  <a:pt x="3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1" name="Freeform 73">
            <a:extLst>
              <a:ext uri="{FF2B5EF4-FFF2-40B4-BE49-F238E27FC236}">
                <a16:creationId xmlns:a16="http://schemas.microsoft.com/office/drawing/2014/main" id="{ADA46585-C0B3-4BC8-9A71-525322A596B0}"/>
              </a:ext>
            </a:extLst>
          </p:cNvPr>
          <p:cNvSpPr>
            <a:spLocks/>
          </p:cNvSpPr>
          <p:nvPr/>
        </p:nvSpPr>
        <p:spPr bwMode="auto">
          <a:xfrm>
            <a:off x="6388100" y="3632200"/>
            <a:ext cx="360363" cy="374650"/>
          </a:xfrm>
          <a:custGeom>
            <a:avLst/>
            <a:gdLst>
              <a:gd name="T0" fmla="*/ 41 w 227"/>
              <a:gd name="T1" fmla="*/ 16 h 236"/>
              <a:gd name="T2" fmla="*/ 57 w 227"/>
              <a:gd name="T3" fmla="*/ 44 h 236"/>
              <a:gd name="T4" fmla="*/ 61 w 227"/>
              <a:gd name="T5" fmla="*/ 32 h 236"/>
              <a:gd name="T6" fmla="*/ 69 w 227"/>
              <a:gd name="T7" fmla="*/ 32 h 236"/>
              <a:gd name="T8" fmla="*/ 77 w 227"/>
              <a:gd name="T9" fmla="*/ 40 h 236"/>
              <a:gd name="T10" fmla="*/ 89 w 227"/>
              <a:gd name="T11" fmla="*/ 32 h 236"/>
              <a:gd name="T12" fmla="*/ 134 w 227"/>
              <a:gd name="T13" fmla="*/ 64 h 236"/>
              <a:gd name="T14" fmla="*/ 154 w 227"/>
              <a:gd name="T15" fmla="*/ 56 h 236"/>
              <a:gd name="T16" fmla="*/ 174 w 227"/>
              <a:gd name="T17" fmla="*/ 68 h 236"/>
              <a:gd name="T18" fmla="*/ 178 w 227"/>
              <a:gd name="T19" fmla="*/ 88 h 236"/>
              <a:gd name="T20" fmla="*/ 178 w 227"/>
              <a:gd name="T21" fmla="*/ 100 h 236"/>
              <a:gd name="T22" fmla="*/ 194 w 227"/>
              <a:gd name="T23" fmla="*/ 116 h 236"/>
              <a:gd name="T24" fmla="*/ 206 w 227"/>
              <a:gd name="T25" fmla="*/ 116 h 236"/>
              <a:gd name="T26" fmla="*/ 227 w 227"/>
              <a:gd name="T27" fmla="*/ 128 h 236"/>
              <a:gd name="T28" fmla="*/ 227 w 227"/>
              <a:gd name="T29" fmla="*/ 160 h 236"/>
              <a:gd name="T30" fmla="*/ 210 w 227"/>
              <a:gd name="T31" fmla="*/ 160 h 236"/>
              <a:gd name="T32" fmla="*/ 186 w 227"/>
              <a:gd name="T33" fmla="*/ 152 h 236"/>
              <a:gd name="T34" fmla="*/ 154 w 227"/>
              <a:gd name="T35" fmla="*/ 160 h 236"/>
              <a:gd name="T36" fmla="*/ 142 w 227"/>
              <a:gd name="T37" fmla="*/ 180 h 236"/>
              <a:gd name="T38" fmla="*/ 130 w 227"/>
              <a:gd name="T39" fmla="*/ 176 h 236"/>
              <a:gd name="T40" fmla="*/ 122 w 227"/>
              <a:gd name="T41" fmla="*/ 188 h 236"/>
              <a:gd name="T42" fmla="*/ 134 w 227"/>
              <a:gd name="T43" fmla="*/ 208 h 236"/>
              <a:gd name="T44" fmla="*/ 130 w 227"/>
              <a:gd name="T45" fmla="*/ 236 h 236"/>
              <a:gd name="T46" fmla="*/ 89 w 227"/>
              <a:gd name="T47" fmla="*/ 216 h 236"/>
              <a:gd name="T48" fmla="*/ 61 w 227"/>
              <a:gd name="T49" fmla="*/ 192 h 236"/>
              <a:gd name="T50" fmla="*/ 49 w 227"/>
              <a:gd name="T51" fmla="*/ 164 h 236"/>
              <a:gd name="T52" fmla="*/ 17 w 227"/>
              <a:gd name="T53" fmla="*/ 108 h 236"/>
              <a:gd name="T54" fmla="*/ 13 w 227"/>
              <a:gd name="T55" fmla="*/ 96 h 236"/>
              <a:gd name="T56" fmla="*/ 21 w 227"/>
              <a:gd name="T57" fmla="*/ 92 h 236"/>
              <a:gd name="T58" fmla="*/ 21 w 227"/>
              <a:gd name="T59" fmla="*/ 80 h 236"/>
              <a:gd name="T60" fmla="*/ 13 w 227"/>
              <a:gd name="T61" fmla="*/ 60 h 236"/>
              <a:gd name="T62" fmla="*/ 17 w 227"/>
              <a:gd name="T63" fmla="*/ 44 h 236"/>
              <a:gd name="T64" fmla="*/ 0 w 227"/>
              <a:gd name="T65" fmla="*/ 36 h 236"/>
              <a:gd name="T66" fmla="*/ 13 w 227"/>
              <a:gd name="T67" fmla="*/ 8 h 236"/>
              <a:gd name="T68" fmla="*/ 21 w 227"/>
              <a:gd name="T69" fmla="*/ 0 h 236"/>
              <a:gd name="T70" fmla="*/ 41 w 227"/>
              <a:gd name="T71" fmla="*/ 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 h="236">
                <a:moveTo>
                  <a:pt x="41" y="16"/>
                </a:moveTo>
                <a:lnTo>
                  <a:pt x="57" y="44"/>
                </a:lnTo>
                <a:lnTo>
                  <a:pt x="61" y="32"/>
                </a:lnTo>
                <a:lnTo>
                  <a:pt x="69" y="32"/>
                </a:lnTo>
                <a:lnTo>
                  <a:pt x="77" y="40"/>
                </a:lnTo>
                <a:lnTo>
                  <a:pt x="89" y="32"/>
                </a:lnTo>
                <a:lnTo>
                  <a:pt x="134" y="64"/>
                </a:lnTo>
                <a:lnTo>
                  <a:pt x="154" y="56"/>
                </a:lnTo>
                <a:lnTo>
                  <a:pt x="174" y="68"/>
                </a:lnTo>
                <a:lnTo>
                  <a:pt x="178" y="88"/>
                </a:lnTo>
                <a:lnTo>
                  <a:pt x="178" y="100"/>
                </a:lnTo>
                <a:lnTo>
                  <a:pt x="194" y="116"/>
                </a:lnTo>
                <a:lnTo>
                  <a:pt x="206" y="116"/>
                </a:lnTo>
                <a:lnTo>
                  <a:pt x="227" y="128"/>
                </a:lnTo>
                <a:lnTo>
                  <a:pt x="227" y="160"/>
                </a:lnTo>
                <a:lnTo>
                  <a:pt x="210" y="160"/>
                </a:lnTo>
                <a:lnTo>
                  <a:pt x="186" y="152"/>
                </a:lnTo>
                <a:lnTo>
                  <a:pt x="154" y="160"/>
                </a:lnTo>
                <a:lnTo>
                  <a:pt x="142" y="180"/>
                </a:lnTo>
                <a:lnTo>
                  <a:pt x="130" y="176"/>
                </a:lnTo>
                <a:lnTo>
                  <a:pt x="122" y="188"/>
                </a:lnTo>
                <a:lnTo>
                  <a:pt x="134" y="208"/>
                </a:lnTo>
                <a:lnTo>
                  <a:pt x="130" y="236"/>
                </a:lnTo>
                <a:lnTo>
                  <a:pt x="89" y="216"/>
                </a:lnTo>
                <a:lnTo>
                  <a:pt x="61" y="192"/>
                </a:lnTo>
                <a:lnTo>
                  <a:pt x="49" y="164"/>
                </a:lnTo>
                <a:lnTo>
                  <a:pt x="17" y="108"/>
                </a:lnTo>
                <a:lnTo>
                  <a:pt x="13" y="96"/>
                </a:lnTo>
                <a:lnTo>
                  <a:pt x="21" y="92"/>
                </a:lnTo>
                <a:lnTo>
                  <a:pt x="21" y="80"/>
                </a:lnTo>
                <a:lnTo>
                  <a:pt x="13" y="60"/>
                </a:lnTo>
                <a:lnTo>
                  <a:pt x="17" y="44"/>
                </a:lnTo>
                <a:lnTo>
                  <a:pt x="0" y="36"/>
                </a:lnTo>
                <a:lnTo>
                  <a:pt x="13" y="8"/>
                </a:lnTo>
                <a:lnTo>
                  <a:pt x="21" y="0"/>
                </a:lnTo>
                <a:lnTo>
                  <a:pt x="41"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2" name="Freeform 74">
            <a:extLst>
              <a:ext uri="{FF2B5EF4-FFF2-40B4-BE49-F238E27FC236}">
                <a16:creationId xmlns:a16="http://schemas.microsoft.com/office/drawing/2014/main" id="{02DF9990-9938-4DAD-981C-3DFA18EA3E22}"/>
              </a:ext>
            </a:extLst>
          </p:cNvPr>
          <p:cNvSpPr>
            <a:spLocks/>
          </p:cNvSpPr>
          <p:nvPr/>
        </p:nvSpPr>
        <p:spPr bwMode="auto">
          <a:xfrm>
            <a:off x="6740525" y="3784600"/>
            <a:ext cx="366713" cy="317500"/>
          </a:xfrm>
          <a:custGeom>
            <a:avLst/>
            <a:gdLst>
              <a:gd name="T0" fmla="*/ 85 w 231"/>
              <a:gd name="T1" fmla="*/ 20 h 200"/>
              <a:gd name="T2" fmla="*/ 118 w 231"/>
              <a:gd name="T3" fmla="*/ 28 h 200"/>
              <a:gd name="T4" fmla="*/ 122 w 231"/>
              <a:gd name="T5" fmla="*/ 20 h 200"/>
              <a:gd name="T6" fmla="*/ 142 w 231"/>
              <a:gd name="T7" fmla="*/ 20 h 200"/>
              <a:gd name="T8" fmla="*/ 150 w 231"/>
              <a:gd name="T9" fmla="*/ 8 h 200"/>
              <a:gd name="T10" fmla="*/ 170 w 231"/>
              <a:gd name="T11" fmla="*/ 8 h 200"/>
              <a:gd name="T12" fmla="*/ 178 w 231"/>
              <a:gd name="T13" fmla="*/ 0 h 200"/>
              <a:gd name="T14" fmla="*/ 202 w 231"/>
              <a:gd name="T15" fmla="*/ 8 h 200"/>
              <a:gd name="T16" fmla="*/ 227 w 231"/>
              <a:gd name="T17" fmla="*/ 24 h 200"/>
              <a:gd name="T18" fmla="*/ 190 w 231"/>
              <a:gd name="T19" fmla="*/ 56 h 200"/>
              <a:gd name="T20" fmla="*/ 186 w 231"/>
              <a:gd name="T21" fmla="*/ 72 h 200"/>
              <a:gd name="T22" fmla="*/ 182 w 231"/>
              <a:gd name="T23" fmla="*/ 104 h 200"/>
              <a:gd name="T24" fmla="*/ 190 w 231"/>
              <a:gd name="T25" fmla="*/ 128 h 200"/>
              <a:gd name="T26" fmla="*/ 214 w 231"/>
              <a:gd name="T27" fmla="*/ 148 h 200"/>
              <a:gd name="T28" fmla="*/ 231 w 231"/>
              <a:gd name="T29" fmla="*/ 180 h 200"/>
              <a:gd name="T30" fmla="*/ 202 w 231"/>
              <a:gd name="T31" fmla="*/ 200 h 200"/>
              <a:gd name="T32" fmla="*/ 130 w 231"/>
              <a:gd name="T33" fmla="*/ 156 h 200"/>
              <a:gd name="T34" fmla="*/ 89 w 231"/>
              <a:gd name="T35" fmla="*/ 152 h 200"/>
              <a:gd name="T36" fmla="*/ 69 w 231"/>
              <a:gd name="T37" fmla="*/ 148 h 200"/>
              <a:gd name="T38" fmla="*/ 61 w 231"/>
              <a:gd name="T39" fmla="*/ 148 h 200"/>
              <a:gd name="T40" fmla="*/ 17 w 231"/>
              <a:gd name="T41" fmla="*/ 128 h 200"/>
              <a:gd name="T42" fmla="*/ 0 w 231"/>
              <a:gd name="T43" fmla="*/ 116 h 200"/>
              <a:gd name="T44" fmla="*/ 5 w 231"/>
              <a:gd name="T45" fmla="*/ 64 h 200"/>
              <a:gd name="T46" fmla="*/ 5 w 231"/>
              <a:gd name="T47" fmla="*/ 32 h 200"/>
              <a:gd name="T48" fmla="*/ 29 w 231"/>
              <a:gd name="T49" fmla="*/ 20 h 200"/>
              <a:gd name="T50" fmla="*/ 41 w 231"/>
              <a:gd name="T51" fmla="*/ 28 h 200"/>
              <a:gd name="T52" fmla="*/ 45 w 231"/>
              <a:gd name="T53" fmla="*/ 36 h 200"/>
              <a:gd name="T54" fmla="*/ 81 w 231"/>
              <a:gd name="T55" fmla="*/ 40 h 200"/>
              <a:gd name="T56" fmla="*/ 85 w 231"/>
              <a:gd name="T57" fmla="*/ 2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00">
                <a:moveTo>
                  <a:pt x="85" y="20"/>
                </a:moveTo>
                <a:lnTo>
                  <a:pt x="118" y="28"/>
                </a:lnTo>
                <a:lnTo>
                  <a:pt x="122" y="20"/>
                </a:lnTo>
                <a:lnTo>
                  <a:pt x="142" y="20"/>
                </a:lnTo>
                <a:lnTo>
                  <a:pt x="150" y="8"/>
                </a:lnTo>
                <a:lnTo>
                  <a:pt x="170" y="8"/>
                </a:lnTo>
                <a:lnTo>
                  <a:pt x="178" y="0"/>
                </a:lnTo>
                <a:lnTo>
                  <a:pt x="202" y="8"/>
                </a:lnTo>
                <a:lnTo>
                  <a:pt x="227" y="24"/>
                </a:lnTo>
                <a:lnTo>
                  <a:pt x="190" y="56"/>
                </a:lnTo>
                <a:lnTo>
                  <a:pt x="186" y="72"/>
                </a:lnTo>
                <a:lnTo>
                  <a:pt x="182" y="104"/>
                </a:lnTo>
                <a:lnTo>
                  <a:pt x="190" y="128"/>
                </a:lnTo>
                <a:lnTo>
                  <a:pt x="214" y="148"/>
                </a:lnTo>
                <a:lnTo>
                  <a:pt x="231" y="180"/>
                </a:lnTo>
                <a:lnTo>
                  <a:pt x="202" y="200"/>
                </a:lnTo>
                <a:lnTo>
                  <a:pt x="130" y="156"/>
                </a:lnTo>
                <a:lnTo>
                  <a:pt x="89" y="152"/>
                </a:lnTo>
                <a:lnTo>
                  <a:pt x="69" y="148"/>
                </a:lnTo>
                <a:lnTo>
                  <a:pt x="61" y="148"/>
                </a:lnTo>
                <a:lnTo>
                  <a:pt x="17" y="128"/>
                </a:lnTo>
                <a:lnTo>
                  <a:pt x="0" y="116"/>
                </a:lnTo>
                <a:lnTo>
                  <a:pt x="5" y="64"/>
                </a:lnTo>
                <a:lnTo>
                  <a:pt x="5" y="32"/>
                </a:lnTo>
                <a:lnTo>
                  <a:pt x="29" y="20"/>
                </a:lnTo>
                <a:lnTo>
                  <a:pt x="41" y="28"/>
                </a:lnTo>
                <a:lnTo>
                  <a:pt x="45" y="36"/>
                </a:lnTo>
                <a:lnTo>
                  <a:pt x="81" y="40"/>
                </a:lnTo>
                <a:lnTo>
                  <a:pt x="85"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3" name="Freeform 75">
            <a:extLst>
              <a:ext uri="{FF2B5EF4-FFF2-40B4-BE49-F238E27FC236}">
                <a16:creationId xmlns:a16="http://schemas.microsoft.com/office/drawing/2014/main" id="{A97AC2D3-D306-41D3-B2C8-103628F3AA58}"/>
              </a:ext>
            </a:extLst>
          </p:cNvPr>
          <p:cNvSpPr>
            <a:spLocks/>
          </p:cNvSpPr>
          <p:nvPr/>
        </p:nvSpPr>
        <p:spPr bwMode="auto">
          <a:xfrm>
            <a:off x="6729413" y="5984875"/>
            <a:ext cx="101600" cy="147638"/>
          </a:xfrm>
          <a:custGeom>
            <a:avLst/>
            <a:gdLst>
              <a:gd name="T0" fmla="*/ 36 w 64"/>
              <a:gd name="T1" fmla="*/ 8 h 93"/>
              <a:gd name="T2" fmla="*/ 60 w 64"/>
              <a:gd name="T3" fmla="*/ 24 h 93"/>
              <a:gd name="T4" fmla="*/ 64 w 64"/>
              <a:gd name="T5" fmla="*/ 48 h 93"/>
              <a:gd name="T6" fmla="*/ 56 w 64"/>
              <a:gd name="T7" fmla="*/ 48 h 93"/>
              <a:gd name="T8" fmla="*/ 48 w 64"/>
              <a:gd name="T9" fmla="*/ 60 h 93"/>
              <a:gd name="T10" fmla="*/ 44 w 64"/>
              <a:gd name="T11" fmla="*/ 72 h 93"/>
              <a:gd name="T12" fmla="*/ 44 w 64"/>
              <a:gd name="T13" fmla="*/ 81 h 93"/>
              <a:gd name="T14" fmla="*/ 44 w 64"/>
              <a:gd name="T15" fmla="*/ 85 h 93"/>
              <a:gd name="T16" fmla="*/ 40 w 64"/>
              <a:gd name="T17" fmla="*/ 88 h 93"/>
              <a:gd name="T18" fmla="*/ 36 w 64"/>
              <a:gd name="T19" fmla="*/ 93 h 93"/>
              <a:gd name="T20" fmla="*/ 32 w 64"/>
              <a:gd name="T21" fmla="*/ 93 h 93"/>
              <a:gd name="T22" fmla="*/ 28 w 64"/>
              <a:gd name="T23" fmla="*/ 93 h 93"/>
              <a:gd name="T24" fmla="*/ 0 w 64"/>
              <a:gd name="T25" fmla="*/ 28 h 93"/>
              <a:gd name="T26" fmla="*/ 12 w 64"/>
              <a:gd name="T27" fmla="*/ 24 h 93"/>
              <a:gd name="T28" fmla="*/ 12 w 64"/>
              <a:gd name="T29" fmla="*/ 0 h 93"/>
              <a:gd name="T30" fmla="*/ 28 w 64"/>
              <a:gd name="T31" fmla="*/ 4 h 93"/>
              <a:gd name="T32" fmla="*/ 28 w 64"/>
              <a:gd name="T33" fmla="*/ 12 h 93"/>
              <a:gd name="T34" fmla="*/ 36 w 64"/>
              <a:gd name="T35"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3">
                <a:moveTo>
                  <a:pt x="36" y="8"/>
                </a:moveTo>
                <a:lnTo>
                  <a:pt x="60" y="24"/>
                </a:lnTo>
                <a:lnTo>
                  <a:pt x="64" y="48"/>
                </a:lnTo>
                <a:lnTo>
                  <a:pt x="56" y="48"/>
                </a:lnTo>
                <a:lnTo>
                  <a:pt x="48" y="60"/>
                </a:lnTo>
                <a:lnTo>
                  <a:pt x="44" y="72"/>
                </a:lnTo>
                <a:lnTo>
                  <a:pt x="44" y="81"/>
                </a:lnTo>
                <a:lnTo>
                  <a:pt x="44" y="85"/>
                </a:lnTo>
                <a:lnTo>
                  <a:pt x="40" y="88"/>
                </a:lnTo>
                <a:lnTo>
                  <a:pt x="36" y="93"/>
                </a:lnTo>
                <a:lnTo>
                  <a:pt x="32" y="93"/>
                </a:lnTo>
                <a:lnTo>
                  <a:pt x="28" y="93"/>
                </a:lnTo>
                <a:lnTo>
                  <a:pt x="0" y="28"/>
                </a:lnTo>
                <a:lnTo>
                  <a:pt x="12" y="24"/>
                </a:lnTo>
                <a:lnTo>
                  <a:pt x="12" y="0"/>
                </a:lnTo>
                <a:lnTo>
                  <a:pt x="28" y="4"/>
                </a:lnTo>
                <a:lnTo>
                  <a:pt x="28" y="12"/>
                </a:lnTo>
                <a:lnTo>
                  <a:pt x="36"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4" name="Freeform 76">
            <a:extLst>
              <a:ext uri="{FF2B5EF4-FFF2-40B4-BE49-F238E27FC236}">
                <a16:creationId xmlns:a16="http://schemas.microsoft.com/office/drawing/2014/main" id="{27E802E5-9556-4E7B-9576-560BB7ECB82D}"/>
              </a:ext>
            </a:extLst>
          </p:cNvPr>
          <p:cNvSpPr>
            <a:spLocks/>
          </p:cNvSpPr>
          <p:nvPr/>
        </p:nvSpPr>
        <p:spPr bwMode="auto">
          <a:xfrm>
            <a:off x="6811963" y="6113463"/>
            <a:ext cx="19050" cy="49213"/>
          </a:xfrm>
          <a:custGeom>
            <a:avLst/>
            <a:gdLst>
              <a:gd name="T0" fmla="*/ 0 w 12"/>
              <a:gd name="T1" fmla="*/ 16 h 31"/>
              <a:gd name="T2" fmla="*/ 0 w 12"/>
              <a:gd name="T3" fmla="*/ 12 h 31"/>
              <a:gd name="T4" fmla="*/ 4 w 12"/>
              <a:gd name="T5" fmla="*/ 4 h 31"/>
              <a:gd name="T6" fmla="*/ 4 w 12"/>
              <a:gd name="T7" fmla="*/ 0 h 31"/>
              <a:gd name="T8" fmla="*/ 8 w 12"/>
              <a:gd name="T9" fmla="*/ 0 h 31"/>
              <a:gd name="T10" fmla="*/ 8 w 12"/>
              <a:gd name="T11" fmla="*/ 4 h 31"/>
              <a:gd name="T12" fmla="*/ 12 w 12"/>
              <a:gd name="T13" fmla="*/ 28 h 31"/>
              <a:gd name="T14" fmla="*/ 12 w 12"/>
              <a:gd name="T15" fmla="*/ 31 h 31"/>
              <a:gd name="T16" fmla="*/ 8 w 12"/>
              <a:gd name="T17" fmla="*/ 31 h 31"/>
              <a:gd name="T18" fmla="*/ 4 w 12"/>
              <a:gd name="T19" fmla="*/ 28 h 31"/>
              <a:gd name="T20" fmla="*/ 0 w 12"/>
              <a:gd name="T21" fmla="*/ 19 h 31"/>
              <a:gd name="T22" fmla="*/ 0 w 12"/>
              <a:gd name="T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1">
                <a:moveTo>
                  <a:pt x="0" y="16"/>
                </a:moveTo>
                <a:lnTo>
                  <a:pt x="0" y="12"/>
                </a:lnTo>
                <a:lnTo>
                  <a:pt x="4" y="4"/>
                </a:lnTo>
                <a:lnTo>
                  <a:pt x="4" y="0"/>
                </a:lnTo>
                <a:lnTo>
                  <a:pt x="8" y="0"/>
                </a:lnTo>
                <a:lnTo>
                  <a:pt x="8" y="4"/>
                </a:lnTo>
                <a:lnTo>
                  <a:pt x="12" y="28"/>
                </a:lnTo>
                <a:lnTo>
                  <a:pt x="12" y="31"/>
                </a:lnTo>
                <a:lnTo>
                  <a:pt x="8" y="31"/>
                </a:lnTo>
                <a:lnTo>
                  <a:pt x="4" y="28"/>
                </a:lnTo>
                <a:lnTo>
                  <a:pt x="0" y="19"/>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5" name="Freeform 77">
            <a:extLst>
              <a:ext uri="{FF2B5EF4-FFF2-40B4-BE49-F238E27FC236}">
                <a16:creationId xmlns:a16="http://schemas.microsoft.com/office/drawing/2014/main" id="{629FEFDF-AD8C-434A-9AF1-5AA5C5BAF4F7}"/>
              </a:ext>
            </a:extLst>
          </p:cNvPr>
          <p:cNvSpPr>
            <a:spLocks/>
          </p:cNvSpPr>
          <p:nvPr/>
        </p:nvSpPr>
        <p:spPr bwMode="auto">
          <a:xfrm>
            <a:off x="6843713" y="6202363"/>
            <a:ext cx="31750" cy="25400"/>
          </a:xfrm>
          <a:custGeom>
            <a:avLst/>
            <a:gdLst>
              <a:gd name="T0" fmla="*/ 0 w 20"/>
              <a:gd name="T1" fmla="*/ 12 h 16"/>
              <a:gd name="T2" fmla="*/ 4 w 20"/>
              <a:gd name="T3" fmla="*/ 8 h 16"/>
              <a:gd name="T4" fmla="*/ 4 w 20"/>
              <a:gd name="T5" fmla="*/ 4 h 16"/>
              <a:gd name="T6" fmla="*/ 8 w 20"/>
              <a:gd name="T7" fmla="*/ 0 h 16"/>
              <a:gd name="T8" fmla="*/ 12 w 20"/>
              <a:gd name="T9" fmla="*/ 0 h 16"/>
              <a:gd name="T10" fmla="*/ 20 w 20"/>
              <a:gd name="T11" fmla="*/ 4 h 16"/>
              <a:gd name="T12" fmla="*/ 20 w 20"/>
              <a:gd name="T13" fmla="*/ 8 h 16"/>
              <a:gd name="T14" fmla="*/ 16 w 20"/>
              <a:gd name="T15" fmla="*/ 12 h 16"/>
              <a:gd name="T16" fmla="*/ 12 w 20"/>
              <a:gd name="T17" fmla="*/ 12 h 16"/>
              <a:gd name="T18" fmla="*/ 8 w 20"/>
              <a:gd name="T19" fmla="*/ 16 h 16"/>
              <a:gd name="T20" fmla="*/ 4 w 20"/>
              <a:gd name="T21" fmla="*/ 12 h 16"/>
              <a:gd name="T22" fmla="*/ 0 w 20"/>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6">
                <a:moveTo>
                  <a:pt x="0" y="12"/>
                </a:moveTo>
                <a:lnTo>
                  <a:pt x="4" y="8"/>
                </a:lnTo>
                <a:lnTo>
                  <a:pt x="4" y="4"/>
                </a:lnTo>
                <a:lnTo>
                  <a:pt x="8" y="0"/>
                </a:lnTo>
                <a:lnTo>
                  <a:pt x="12" y="0"/>
                </a:lnTo>
                <a:lnTo>
                  <a:pt x="20" y="4"/>
                </a:lnTo>
                <a:lnTo>
                  <a:pt x="20" y="8"/>
                </a:lnTo>
                <a:lnTo>
                  <a:pt x="16" y="12"/>
                </a:lnTo>
                <a:lnTo>
                  <a:pt x="12" y="12"/>
                </a:lnTo>
                <a:lnTo>
                  <a:pt x="8" y="16"/>
                </a:lnTo>
                <a:lnTo>
                  <a:pt x="4" y="12"/>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6" name="Freeform 78">
            <a:extLst>
              <a:ext uri="{FF2B5EF4-FFF2-40B4-BE49-F238E27FC236}">
                <a16:creationId xmlns:a16="http://schemas.microsoft.com/office/drawing/2014/main" id="{6152AD38-0DEA-47F9-99E4-E5BED6B00A3E}"/>
              </a:ext>
            </a:extLst>
          </p:cNvPr>
          <p:cNvSpPr>
            <a:spLocks/>
          </p:cNvSpPr>
          <p:nvPr/>
        </p:nvSpPr>
        <p:spPr bwMode="auto">
          <a:xfrm>
            <a:off x="6600825" y="5407025"/>
            <a:ext cx="107950" cy="165100"/>
          </a:xfrm>
          <a:custGeom>
            <a:avLst/>
            <a:gdLst>
              <a:gd name="T0" fmla="*/ 68 w 68"/>
              <a:gd name="T1" fmla="*/ 36 h 104"/>
              <a:gd name="T2" fmla="*/ 68 w 68"/>
              <a:gd name="T3" fmla="*/ 60 h 104"/>
              <a:gd name="T4" fmla="*/ 52 w 68"/>
              <a:gd name="T5" fmla="*/ 68 h 104"/>
              <a:gd name="T6" fmla="*/ 56 w 68"/>
              <a:gd name="T7" fmla="*/ 84 h 104"/>
              <a:gd name="T8" fmla="*/ 52 w 68"/>
              <a:gd name="T9" fmla="*/ 104 h 104"/>
              <a:gd name="T10" fmla="*/ 12 w 68"/>
              <a:gd name="T11" fmla="*/ 104 h 104"/>
              <a:gd name="T12" fmla="*/ 12 w 68"/>
              <a:gd name="T13" fmla="*/ 88 h 104"/>
              <a:gd name="T14" fmla="*/ 0 w 68"/>
              <a:gd name="T15" fmla="*/ 80 h 104"/>
              <a:gd name="T16" fmla="*/ 0 w 68"/>
              <a:gd name="T17" fmla="*/ 44 h 104"/>
              <a:gd name="T18" fmla="*/ 12 w 68"/>
              <a:gd name="T19" fmla="*/ 12 h 104"/>
              <a:gd name="T20" fmla="*/ 20 w 68"/>
              <a:gd name="T21" fmla="*/ 0 h 104"/>
              <a:gd name="T22" fmla="*/ 44 w 68"/>
              <a:gd name="T23" fmla="*/ 8 h 104"/>
              <a:gd name="T24" fmla="*/ 52 w 68"/>
              <a:gd name="T25" fmla="*/ 36 h 104"/>
              <a:gd name="T26" fmla="*/ 60 w 68"/>
              <a:gd name="T27" fmla="*/ 40 h 104"/>
              <a:gd name="T28" fmla="*/ 68 w 68"/>
              <a:gd name="T29"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4">
                <a:moveTo>
                  <a:pt x="68" y="36"/>
                </a:moveTo>
                <a:lnTo>
                  <a:pt x="68" y="60"/>
                </a:lnTo>
                <a:lnTo>
                  <a:pt x="52" y="68"/>
                </a:lnTo>
                <a:lnTo>
                  <a:pt x="56" y="84"/>
                </a:lnTo>
                <a:lnTo>
                  <a:pt x="52" y="104"/>
                </a:lnTo>
                <a:lnTo>
                  <a:pt x="12" y="104"/>
                </a:lnTo>
                <a:lnTo>
                  <a:pt x="12" y="88"/>
                </a:lnTo>
                <a:lnTo>
                  <a:pt x="0" y="80"/>
                </a:lnTo>
                <a:lnTo>
                  <a:pt x="0" y="44"/>
                </a:lnTo>
                <a:lnTo>
                  <a:pt x="12" y="12"/>
                </a:lnTo>
                <a:lnTo>
                  <a:pt x="20" y="0"/>
                </a:lnTo>
                <a:lnTo>
                  <a:pt x="44" y="8"/>
                </a:lnTo>
                <a:lnTo>
                  <a:pt x="52" y="36"/>
                </a:lnTo>
                <a:lnTo>
                  <a:pt x="60" y="40"/>
                </a:lnTo>
                <a:lnTo>
                  <a:pt x="68"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7" name="Freeform 79">
            <a:extLst>
              <a:ext uri="{FF2B5EF4-FFF2-40B4-BE49-F238E27FC236}">
                <a16:creationId xmlns:a16="http://schemas.microsoft.com/office/drawing/2014/main" id="{323B1EC3-D74B-4EB1-9CBB-751CEC369FCC}"/>
              </a:ext>
            </a:extLst>
          </p:cNvPr>
          <p:cNvSpPr>
            <a:spLocks/>
          </p:cNvSpPr>
          <p:nvPr/>
        </p:nvSpPr>
        <p:spPr bwMode="auto">
          <a:xfrm>
            <a:off x="6535738" y="5705475"/>
            <a:ext cx="141288" cy="241300"/>
          </a:xfrm>
          <a:custGeom>
            <a:avLst/>
            <a:gdLst>
              <a:gd name="T0" fmla="*/ 37 w 89"/>
              <a:gd name="T1" fmla="*/ 0 h 152"/>
              <a:gd name="T2" fmla="*/ 49 w 89"/>
              <a:gd name="T3" fmla="*/ 16 h 152"/>
              <a:gd name="T4" fmla="*/ 37 w 89"/>
              <a:gd name="T5" fmla="*/ 44 h 152"/>
              <a:gd name="T6" fmla="*/ 53 w 89"/>
              <a:gd name="T7" fmla="*/ 60 h 152"/>
              <a:gd name="T8" fmla="*/ 57 w 89"/>
              <a:gd name="T9" fmla="*/ 48 h 152"/>
              <a:gd name="T10" fmla="*/ 81 w 89"/>
              <a:gd name="T11" fmla="*/ 52 h 152"/>
              <a:gd name="T12" fmla="*/ 89 w 89"/>
              <a:gd name="T13" fmla="*/ 92 h 152"/>
              <a:gd name="T14" fmla="*/ 73 w 89"/>
              <a:gd name="T15" fmla="*/ 96 h 152"/>
              <a:gd name="T16" fmla="*/ 77 w 89"/>
              <a:gd name="T17" fmla="*/ 116 h 152"/>
              <a:gd name="T18" fmla="*/ 65 w 89"/>
              <a:gd name="T19" fmla="*/ 124 h 152"/>
              <a:gd name="T20" fmla="*/ 65 w 89"/>
              <a:gd name="T21" fmla="*/ 140 h 152"/>
              <a:gd name="T22" fmla="*/ 41 w 89"/>
              <a:gd name="T23" fmla="*/ 152 h 152"/>
              <a:gd name="T24" fmla="*/ 33 w 89"/>
              <a:gd name="T25" fmla="*/ 152 h 152"/>
              <a:gd name="T26" fmla="*/ 29 w 89"/>
              <a:gd name="T27" fmla="*/ 148 h 152"/>
              <a:gd name="T28" fmla="*/ 25 w 89"/>
              <a:gd name="T29" fmla="*/ 128 h 152"/>
              <a:gd name="T30" fmla="*/ 8 w 89"/>
              <a:gd name="T31" fmla="*/ 112 h 152"/>
              <a:gd name="T32" fmla="*/ 8 w 89"/>
              <a:gd name="T33" fmla="*/ 96 h 152"/>
              <a:gd name="T34" fmla="*/ 13 w 89"/>
              <a:gd name="T35" fmla="*/ 80 h 152"/>
              <a:gd name="T36" fmla="*/ 0 w 89"/>
              <a:gd name="T37" fmla="*/ 72 h 152"/>
              <a:gd name="T38" fmla="*/ 0 w 89"/>
              <a:gd name="T39" fmla="*/ 56 h 152"/>
              <a:gd name="T40" fmla="*/ 16 w 89"/>
              <a:gd name="T41" fmla="*/ 56 h 152"/>
              <a:gd name="T42" fmla="*/ 13 w 89"/>
              <a:gd name="T43" fmla="*/ 32 h 152"/>
              <a:gd name="T44" fmla="*/ 4 w 89"/>
              <a:gd name="T45" fmla="*/ 16 h 152"/>
              <a:gd name="T46" fmla="*/ 13 w 89"/>
              <a:gd name="T47" fmla="*/ 4 h 152"/>
              <a:gd name="T48" fmla="*/ 37 w 89"/>
              <a:gd name="T4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52">
                <a:moveTo>
                  <a:pt x="37" y="0"/>
                </a:moveTo>
                <a:lnTo>
                  <a:pt x="49" y="16"/>
                </a:lnTo>
                <a:lnTo>
                  <a:pt x="37" y="44"/>
                </a:lnTo>
                <a:lnTo>
                  <a:pt x="53" y="60"/>
                </a:lnTo>
                <a:lnTo>
                  <a:pt x="57" y="48"/>
                </a:lnTo>
                <a:lnTo>
                  <a:pt x="81" y="52"/>
                </a:lnTo>
                <a:lnTo>
                  <a:pt x="89" y="92"/>
                </a:lnTo>
                <a:lnTo>
                  <a:pt x="73" y="96"/>
                </a:lnTo>
                <a:lnTo>
                  <a:pt x="77" y="116"/>
                </a:lnTo>
                <a:lnTo>
                  <a:pt x="65" y="124"/>
                </a:lnTo>
                <a:lnTo>
                  <a:pt x="65" y="140"/>
                </a:lnTo>
                <a:lnTo>
                  <a:pt x="41" y="152"/>
                </a:lnTo>
                <a:lnTo>
                  <a:pt x="33" y="152"/>
                </a:lnTo>
                <a:lnTo>
                  <a:pt x="29" y="148"/>
                </a:lnTo>
                <a:lnTo>
                  <a:pt x="25" y="128"/>
                </a:lnTo>
                <a:lnTo>
                  <a:pt x="8" y="112"/>
                </a:lnTo>
                <a:lnTo>
                  <a:pt x="8" y="96"/>
                </a:lnTo>
                <a:lnTo>
                  <a:pt x="13" y="80"/>
                </a:lnTo>
                <a:lnTo>
                  <a:pt x="0" y="72"/>
                </a:lnTo>
                <a:lnTo>
                  <a:pt x="0" y="56"/>
                </a:lnTo>
                <a:lnTo>
                  <a:pt x="16" y="56"/>
                </a:lnTo>
                <a:lnTo>
                  <a:pt x="13" y="32"/>
                </a:lnTo>
                <a:lnTo>
                  <a:pt x="4" y="16"/>
                </a:lnTo>
                <a:lnTo>
                  <a:pt x="13" y="4"/>
                </a:lnTo>
                <a:lnTo>
                  <a:pt x="3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8" name="Freeform 80">
            <a:extLst>
              <a:ext uri="{FF2B5EF4-FFF2-40B4-BE49-F238E27FC236}">
                <a16:creationId xmlns:a16="http://schemas.microsoft.com/office/drawing/2014/main" id="{CE25A994-9AFE-4132-85A3-D7A91B837C17}"/>
              </a:ext>
            </a:extLst>
          </p:cNvPr>
          <p:cNvSpPr>
            <a:spLocks/>
          </p:cNvSpPr>
          <p:nvPr/>
        </p:nvSpPr>
        <p:spPr bwMode="auto">
          <a:xfrm>
            <a:off x="6786563" y="5883275"/>
            <a:ext cx="160338" cy="222250"/>
          </a:xfrm>
          <a:custGeom>
            <a:avLst/>
            <a:gdLst>
              <a:gd name="T0" fmla="*/ 97 w 101"/>
              <a:gd name="T1" fmla="*/ 0 h 140"/>
              <a:gd name="T2" fmla="*/ 101 w 101"/>
              <a:gd name="T3" fmla="*/ 76 h 140"/>
              <a:gd name="T4" fmla="*/ 80 w 101"/>
              <a:gd name="T5" fmla="*/ 100 h 140"/>
              <a:gd name="T6" fmla="*/ 97 w 101"/>
              <a:gd name="T7" fmla="*/ 140 h 140"/>
              <a:gd name="T8" fmla="*/ 93 w 101"/>
              <a:gd name="T9" fmla="*/ 140 h 140"/>
              <a:gd name="T10" fmla="*/ 85 w 101"/>
              <a:gd name="T11" fmla="*/ 128 h 140"/>
              <a:gd name="T12" fmla="*/ 64 w 101"/>
              <a:gd name="T13" fmla="*/ 124 h 140"/>
              <a:gd name="T14" fmla="*/ 60 w 101"/>
              <a:gd name="T15" fmla="*/ 121 h 140"/>
              <a:gd name="T16" fmla="*/ 56 w 101"/>
              <a:gd name="T17" fmla="*/ 121 h 140"/>
              <a:gd name="T18" fmla="*/ 40 w 101"/>
              <a:gd name="T19" fmla="*/ 116 h 140"/>
              <a:gd name="T20" fmla="*/ 32 w 101"/>
              <a:gd name="T21" fmla="*/ 112 h 140"/>
              <a:gd name="T22" fmla="*/ 28 w 101"/>
              <a:gd name="T23" fmla="*/ 112 h 140"/>
              <a:gd name="T24" fmla="*/ 24 w 101"/>
              <a:gd name="T25" fmla="*/ 88 h 140"/>
              <a:gd name="T26" fmla="*/ 0 w 101"/>
              <a:gd name="T27" fmla="*/ 72 h 140"/>
              <a:gd name="T28" fmla="*/ 32 w 101"/>
              <a:gd name="T29" fmla="*/ 56 h 140"/>
              <a:gd name="T30" fmla="*/ 40 w 101"/>
              <a:gd name="T31" fmla="*/ 44 h 140"/>
              <a:gd name="T32" fmla="*/ 40 w 101"/>
              <a:gd name="T33" fmla="*/ 28 h 140"/>
              <a:gd name="T34" fmla="*/ 56 w 101"/>
              <a:gd name="T35" fmla="*/ 32 h 140"/>
              <a:gd name="T36" fmla="*/ 73 w 101"/>
              <a:gd name="T37" fmla="*/ 8 h 140"/>
              <a:gd name="T38" fmla="*/ 97 w 101"/>
              <a:gd name="T3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40">
                <a:moveTo>
                  <a:pt x="97" y="0"/>
                </a:moveTo>
                <a:lnTo>
                  <a:pt x="101" y="76"/>
                </a:lnTo>
                <a:lnTo>
                  <a:pt x="80" y="100"/>
                </a:lnTo>
                <a:lnTo>
                  <a:pt x="97" y="140"/>
                </a:lnTo>
                <a:lnTo>
                  <a:pt x="93" y="140"/>
                </a:lnTo>
                <a:lnTo>
                  <a:pt x="85" y="128"/>
                </a:lnTo>
                <a:lnTo>
                  <a:pt x="64" y="124"/>
                </a:lnTo>
                <a:lnTo>
                  <a:pt x="60" y="121"/>
                </a:lnTo>
                <a:lnTo>
                  <a:pt x="56" y="121"/>
                </a:lnTo>
                <a:lnTo>
                  <a:pt x="40" y="116"/>
                </a:lnTo>
                <a:lnTo>
                  <a:pt x="32" y="112"/>
                </a:lnTo>
                <a:lnTo>
                  <a:pt x="28" y="112"/>
                </a:lnTo>
                <a:lnTo>
                  <a:pt x="24" y="88"/>
                </a:lnTo>
                <a:lnTo>
                  <a:pt x="0" y="72"/>
                </a:lnTo>
                <a:lnTo>
                  <a:pt x="32" y="56"/>
                </a:lnTo>
                <a:lnTo>
                  <a:pt x="40" y="44"/>
                </a:lnTo>
                <a:lnTo>
                  <a:pt x="40" y="28"/>
                </a:lnTo>
                <a:lnTo>
                  <a:pt x="56" y="32"/>
                </a:lnTo>
                <a:lnTo>
                  <a:pt x="73" y="8"/>
                </a:lnTo>
                <a:lnTo>
                  <a:pt x="9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9" name="Freeform 81">
            <a:extLst>
              <a:ext uri="{FF2B5EF4-FFF2-40B4-BE49-F238E27FC236}">
                <a16:creationId xmlns:a16="http://schemas.microsoft.com/office/drawing/2014/main" id="{F82864F8-3522-4CF2-A1B8-5F8879459B6D}"/>
              </a:ext>
            </a:extLst>
          </p:cNvPr>
          <p:cNvSpPr>
            <a:spLocks/>
          </p:cNvSpPr>
          <p:nvPr/>
        </p:nvSpPr>
        <p:spPr bwMode="auto">
          <a:xfrm>
            <a:off x="6657975" y="5997575"/>
            <a:ext cx="115888" cy="134938"/>
          </a:xfrm>
          <a:custGeom>
            <a:avLst/>
            <a:gdLst>
              <a:gd name="T0" fmla="*/ 40 w 73"/>
              <a:gd name="T1" fmla="*/ 4 h 85"/>
              <a:gd name="T2" fmla="*/ 45 w 73"/>
              <a:gd name="T3" fmla="*/ 20 h 85"/>
              <a:gd name="T4" fmla="*/ 73 w 73"/>
              <a:gd name="T5" fmla="*/ 85 h 85"/>
              <a:gd name="T6" fmla="*/ 69 w 73"/>
              <a:gd name="T7" fmla="*/ 80 h 85"/>
              <a:gd name="T8" fmla="*/ 65 w 73"/>
              <a:gd name="T9" fmla="*/ 77 h 85"/>
              <a:gd name="T10" fmla="*/ 61 w 73"/>
              <a:gd name="T11" fmla="*/ 68 h 85"/>
              <a:gd name="T12" fmla="*/ 57 w 73"/>
              <a:gd name="T13" fmla="*/ 68 h 85"/>
              <a:gd name="T14" fmla="*/ 52 w 73"/>
              <a:gd name="T15" fmla="*/ 73 h 85"/>
              <a:gd name="T16" fmla="*/ 45 w 73"/>
              <a:gd name="T17" fmla="*/ 77 h 85"/>
              <a:gd name="T18" fmla="*/ 36 w 73"/>
              <a:gd name="T19" fmla="*/ 77 h 85"/>
              <a:gd name="T20" fmla="*/ 28 w 73"/>
              <a:gd name="T21" fmla="*/ 73 h 85"/>
              <a:gd name="T22" fmla="*/ 24 w 73"/>
              <a:gd name="T23" fmla="*/ 73 h 85"/>
              <a:gd name="T24" fmla="*/ 16 w 73"/>
              <a:gd name="T25" fmla="*/ 77 h 85"/>
              <a:gd name="T26" fmla="*/ 8 w 73"/>
              <a:gd name="T27" fmla="*/ 77 h 85"/>
              <a:gd name="T28" fmla="*/ 4 w 73"/>
              <a:gd name="T29" fmla="*/ 77 h 85"/>
              <a:gd name="T30" fmla="*/ 0 w 73"/>
              <a:gd name="T31" fmla="*/ 80 h 85"/>
              <a:gd name="T32" fmla="*/ 0 w 73"/>
              <a:gd name="T33" fmla="*/ 68 h 85"/>
              <a:gd name="T34" fmla="*/ 0 w 73"/>
              <a:gd name="T35" fmla="*/ 61 h 85"/>
              <a:gd name="T36" fmla="*/ 0 w 73"/>
              <a:gd name="T37" fmla="*/ 49 h 85"/>
              <a:gd name="T38" fmla="*/ 0 w 73"/>
              <a:gd name="T39" fmla="*/ 12 h 85"/>
              <a:gd name="T40" fmla="*/ 16 w 73"/>
              <a:gd name="T41" fmla="*/ 16 h 85"/>
              <a:gd name="T42" fmla="*/ 24 w 73"/>
              <a:gd name="T43" fmla="*/ 0 h 85"/>
              <a:gd name="T44" fmla="*/ 32 w 73"/>
              <a:gd name="T45" fmla="*/ 4 h 85"/>
              <a:gd name="T46" fmla="*/ 40 w 73"/>
              <a:gd name="T4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85">
                <a:moveTo>
                  <a:pt x="40" y="4"/>
                </a:moveTo>
                <a:lnTo>
                  <a:pt x="45" y="20"/>
                </a:lnTo>
                <a:lnTo>
                  <a:pt x="73" y="85"/>
                </a:lnTo>
                <a:lnTo>
                  <a:pt x="69" y="80"/>
                </a:lnTo>
                <a:lnTo>
                  <a:pt x="65" y="77"/>
                </a:lnTo>
                <a:lnTo>
                  <a:pt x="61" y="68"/>
                </a:lnTo>
                <a:lnTo>
                  <a:pt x="57" y="68"/>
                </a:lnTo>
                <a:lnTo>
                  <a:pt x="52" y="73"/>
                </a:lnTo>
                <a:lnTo>
                  <a:pt x="45" y="77"/>
                </a:lnTo>
                <a:lnTo>
                  <a:pt x="36" y="77"/>
                </a:lnTo>
                <a:lnTo>
                  <a:pt x="28" y="73"/>
                </a:lnTo>
                <a:lnTo>
                  <a:pt x="24" y="73"/>
                </a:lnTo>
                <a:lnTo>
                  <a:pt x="16" y="77"/>
                </a:lnTo>
                <a:lnTo>
                  <a:pt x="8" y="77"/>
                </a:lnTo>
                <a:lnTo>
                  <a:pt x="4" y="77"/>
                </a:lnTo>
                <a:lnTo>
                  <a:pt x="0" y="80"/>
                </a:lnTo>
                <a:lnTo>
                  <a:pt x="0" y="68"/>
                </a:lnTo>
                <a:lnTo>
                  <a:pt x="0" y="61"/>
                </a:lnTo>
                <a:lnTo>
                  <a:pt x="0" y="49"/>
                </a:lnTo>
                <a:lnTo>
                  <a:pt x="0" y="12"/>
                </a:lnTo>
                <a:lnTo>
                  <a:pt x="16" y="16"/>
                </a:lnTo>
                <a:lnTo>
                  <a:pt x="24" y="0"/>
                </a:lnTo>
                <a:lnTo>
                  <a:pt x="32" y="4"/>
                </a:lnTo>
                <a:lnTo>
                  <a:pt x="4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0" name="Freeform 82">
            <a:extLst>
              <a:ext uri="{FF2B5EF4-FFF2-40B4-BE49-F238E27FC236}">
                <a16:creationId xmlns:a16="http://schemas.microsoft.com/office/drawing/2014/main" id="{5FF0C999-E654-46E6-9A8B-2E98413E6AD4}"/>
              </a:ext>
            </a:extLst>
          </p:cNvPr>
          <p:cNvSpPr>
            <a:spLocks/>
          </p:cNvSpPr>
          <p:nvPr/>
        </p:nvSpPr>
        <p:spPr bwMode="auto">
          <a:xfrm>
            <a:off x="6670675" y="6124575"/>
            <a:ext cx="38100" cy="33338"/>
          </a:xfrm>
          <a:custGeom>
            <a:avLst/>
            <a:gdLst>
              <a:gd name="T0" fmla="*/ 0 w 24"/>
              <a:gd name="T1" fmla="*/ 12 h 21"/>
              <a:gd name="T2" fmla="*/ 4 w 24"/>
              <a:gd name="T3" fmla="*/ 9 h 21"/>
              <a:gd name="T4" fmla="*/ 12 w 24"/>
              <a:gd name="T5" fmla="*/ 0 h 21"/>
              <a:gd name="T6" fmla="*/ 20 w 24"/>
              <a:gd name="T7" fmla="*/ 0 h 21"/>
              <a:gd name="T8" fmla="*/ 24 w 24"/>
              <a:gd name="T9" fmla="*/ 5 h 21"/>
              <a:gd name="T10" fmla="*/ 24 w 24"/>
              <a:gd name="T11" fmla="*/ 9 h 21"/>
              <a:gd name="T12" fmla="*/ 16 w 24"/>
              <a:gd name="T13" fmla="*/ 12 h 21"/>
              <a:gd name="T14" fmla="*/ 8 w 24"/>
              <a:gd name="T15" fmla="*/ 21 h 21"/>
              <a:gd name="T16" fmla="*/ 4 w 24"/>
              <a:gd name="T17" fmla="*/ 21 h 21"/>
              <a:gd name="T18" fmla="*/ 0 w 24"/>
              <a:gd name="T1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0" y="12"/>
                </a:moveTo>
                <a:lnTo>
                  <a:pt x="4" y="9"/>
                </a:lnTo>
                <a:lnTo>
                  <a:pt x="12" y="0"/>
                </a:lnTo>
                <a:lnTo>
                  <a:pt x="20" y="0"/>
                </a:lnTo>
                <a:lnTo>
                  <a:pt x="24" y="5"/>
                </a:lnTo>
                <a:lnTo>
                  <a:pt x="24" y="9"/>
                </a:lnTo>
                <a:lnTo>
                  <a:pt x="16" y="12"/>
                </a:lnTo>
                <a:lnTo>
                  <a:pt x="8" y="21"/>
                </a:lnTo>
                <a:lnTo>
                  <a:pt x="4" y="21"/>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1" name="Freeform 83">
            <a:extLst>
              <a:ext uri="{FF2B5EF4-FFF2-40B4-BE49-F238E27FC236}">
                <a16:creationId xmlns:a16="http://schemas.microsoft.com/office/drawing/2014/main" id="{30BF1DFE-DD13-4C94-BC08-6501A5C0764B}"/>
              </a:ext>
            </a:extLst>
          </p:cNvPr>
          <p:cNvSpPr>
            <a:spLocks/>
          </p:cNvSpPr>
          <p:nvPr/>
        </p:nvSpPr>
        <p:spPr bwMode="auto">
          <a:xfrm>
            <a:off x="6729413" y="6157913"/>
            <a:ext cx="25400" cy="25400"/>
          </a:xfrm>
          <a:custGeom>
            <a:avLst/>
            <a:gdLst>
              <a:gd name="T0" fmla="*/ 0 w 16"/>
              <a:gd name="T1" fmla="*/ 12 h 16"/>
              <a:gd name="T2" fmla="*/ 0 w 16"/>
              <a:gd name="T3" fmla="*/ 8 h 16"/>
              <a:gd name="T4" fmla="*/ 7 w 16"/>
              <a:gd name="T5" fmla="*/ 0 h 16"/>
              <a:gd name="T6" fmla="*/ 16 w 16"/>
              <a:gd name="T7" fmla="*/ 3 h 16"/>
              <a:gd name="T8" fmla="*/ 16 w 16"/>
              <a:gd name="T9" fmla="*/ 12 h 16"/>
              <a:gd name="T10" fmla="*/ 12 w 16"/>
              <a:gd name="T11" fmla="*/ 16 h 16"/>
              <a:gd name="T12" fmla="*/ 7 w 16"/>
              <a:gd name="T13" fmla="*/ 16 h 16"/>
              <a:gd name="T14" fmla="*/ 0 w 16"/>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0" y="12"/>
                </a:moveTo>
                <a:lnTo>
                  <a:pt x="0" y="8"/>
                </a:lnTo>
                <a:lnTo>
                  <a:pt x="7" y="0"/>
                </a:lnTo>
                <a:lnTo>
                  <a:pt x="16" y="3"/>
                </a:lnTo>
                <a:lnTo>
                  <a:pt x="16" y="12"/>
                </a:lnTo>
                <a:lnTo>
                  <a:pt x="12" y="16"/>
                </a:lnTo>
                <a:lnTo>
                  <a:pt x="7"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2" name="Freeform 84">
            <a:extLst>
              <a:ext uri="{FF2B5EF4-FFF2-40B4-BE49-F238E27FC236}">
                <a16:creationId xmlns:a16="http://schemas.microsoft.com/office/drawing/2014/main" id="{4B109990-2908-4980-AF18-B88F50F923CE}"/>
              </a:ext>
            </a:extLst>
          </p:cNvPr>
          <p:cNvSpPr>
            <a:spLocks/>
          </p:cNvSpPr>
          <p:nvPr/>
        </p:nvSpPr>
        <p:spPr bwMode="auto">
          <a:xfrm>
            <a:off x="6459538" y="5534025"/>
            <a:ext cx="211138" cy="209550"/>
          </a:xfrm>
          <a:custGeom>
            <a:avLst/>
            <a:gdLst>
              <a:gd name="T0" fmla="*/ 89 w 133"/>
              <a:gd name="T1" fmla="*/ 0 h 132"/>
              <a:gd name="T2" fmla="*/ 101 w 133"/>
              <a:gd name="T3" fmla="*/ 8 h 132"/>
              <a:gd name="T4" fmla="*/ 101 w 133"/>
              <a:gd name="T5" fmla="*/ 24 h 132"/>
              <a:gd name="T6" fmla="*/ 117 w 133"/>
              <a:gd name="T7" fmla="*/ 40 h 132"/>
              <a:gd name="T8" fmla="*/ 129 w 133"/>
              <a:gd name="T9" fmla="*/ 40 h 132"/>
              <a:gd name="T10" fmla="*/ 133 w 133"/>
              <a:gd name="T11" fmla="*/ 60 h 132"/>
              <a:gd name="T12" fmla="*/ 117 w 133"/>
              <a:gd name="T13" fmla="*/ 64 h 132"/>
              <a:gd name="T14" fmla="*/ 109 w 133"/>
              <a:gd name="T15" fmla="*/ 92 h 132"/>
              <a:gd name="T16" fmla="*/ 85 w 133"/>
              <a:gd name="T17" fmla="*/ 108 h 132"/>
              <a:gd name="T18" fmla="*/ 61 w 133"/>
              <a:gd name="T19" fmla="*/ 112 h 132"/>
              <a:gd name="T20" fmla="*/ 52 w 133"/>
              <a:gd name="T21" fmla="*/ 124 h 132"/>
              <a:gd name="T22" fmla="*/ 28 w 133"/>
              <a:gd name="T23" fmla="*/ 132 h 132"/>
              <a:gd name="T24" fmla="*/ 16 w 133"/>
              <a:gd name="T25" fmla="*/ 120 h 132"/>
              <a:gd name="T26" fmla="*/ 24 w 133"/>
              <a:gd name="T27" fmla="*/ 108 h 132"/>
              <a:gd name="T28" fmla="*/ 20 w 133"/>
              <a:gd name="T29" fmla="*/ 88 h 132"/>
              <a:gd name="T30" fmla="*/ 28 w 133"/>
              <a:gd name="T31" fmla="*/ 80 h 132"/>
              <a:gd name="T32" fmla="*/ 28 w 133"/>
              <a:gd name="T33" fmla="*/ 76 h 132"/>
              <a:gd name="T34" fmla="*/ 20 w 133"/>
              <a:gd name="T35" fmla="*/ 60 h 132"/>
              <a:gd name="T36" fmla="*/ 4 w 133"/>
              <a:gd name="T37" fmla="*/ 52 h 132"/>
              <a:gd name="T38" fmla="*/ 0 w 133"/>
              <a:gd name="T39" fmla="*/ 48 h 132"/>
              <a:gd name="T40" fmla="*/ 12 w 133"/>
              <a:gd name="T41" fmla="*/ 28 h 132"/>
              <a:gd name="T42" fmla="*/ 64 w 133"/>
              <a:gd name="T43" fmla="*/ 24 h 132"/>
              <a:gd name="T44" fmla="*/ 77 w 133"/>
              <a:gd name="T45" fmla="*/ 12 h 132"/>
              <a:gd name="T46" fmla="*/ 89 w 133"/>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32">
                <a:moveTo>
                  <a:pt x="89" y="0"/>
                </a:moveTo>
                <a:lnTo>
                  <a:pt x="101" y="8"/>
                </a:lnTo>
                <a:lnTo>
                  <a:pt x="101" y="24"/>
                </a:lnTo>
                <a:lnTo>
                  <a:pt x="117" y="40"/>
                </a:lnTo>
                <a:lnTo>
                  <a:pt x="129" y="40"/>
                </a:lnTo>
                <a:lnTo>
                  <a:pt x="133" y="60"/>
                </a:lnTo>
                <a:lnTo>
                  <a:pt x="117" y="64"/>
                </a:lnTo>
                <a:lnTo>
                  <a:pt x="109" y="92"/>
                </a:lnTo>
                <a:lnTo>
                  <a:pt x="85" y="108"/>
                </a:lnTo>
                <a:lnTo>
                  <a:pt x="61" y="112"/>
                </a:lnTo>
                <a:lnTo>
                  <a:pt x="52" y="124"/>
                </a:lnTo>
                <a:lnTo>
                  <a:pt x="28" y="132"/>
                </a:lnTo>
                <a:lnTo>
                  <a:pt x="16" y="120"/>
                </a:lnTo>
                <a:lnTo>
                  <a:pt x="24" y="108"/>
                </a:lnTo>
                <a:lnTo>
                  <a:pt x="20" y="88"/>
                </a:lnTo>
                <a:lnTo>
                  <a:pt x="28" y="80"/>
                </a:lnTo>
                <a:lnTo>
                  <a:pt x="28" y="76"/>
                </a:lnTo>
                <a:lnTo>
                  <a:pt x="20" y="60"/>
                </a:lnTo>
                <a:lnTo>
                  <a:pt x="4" y="52"/>
                </a:lnTo>
                <a:lnTo>
                  <a:pt x="0" y="48"/>
                </a:lnTo>
                <a:lnTo>
                  <a:pt x="12" y="28"/>
                </a:lnTo>
                <a:lnTo>
                  <a:pt x="64" y="24"/>
                </a:lnTo>
                <a:lnTo>
                  <a:pt x="77" y="12"/>
                </a:lnTo>
                <a:lnTo>
                  <a:pt x="8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3" name="Freeform 85">
            <a:extLst>
              <a:ext uri="{FF2B5EF4-FFF2-40B4-BE49-F238E27FC236}">
                <a16:creationId xmlns:a16="http://schemas.microsoft.com/office/drawing/2014/main" id="{7CF4650F-7238-4D76-9787-2BD6FFF93019}"/>
              </a:ext>
            </a:extLst>
          </p:cNvPr>
          <p:cNvSpPr>
            <a:spLocks/>
          </p:cNvSpPr>
          <p:nvPr/>
        </p:nvSpPr>
        <p:spPr bwMode="auto">
          <a:xfrm>
            <a:off x="6491288" y="5946775"/>
            <a:ext cx="141288" cy="139700"/>
          </a:xfrm>
          <a:custGeom>
            <a:avLst/>
            <a:gdLst>
              <a:gd name="T0" fmla="*/ 61 w 89"/>
              <a:gd name="T1" fmla="*/ 0 h 88"/>
              <a:gd name="T2" fmla="*/ 69 w 89"/>
              <a:gd name="T3" fmla="*/ 0 h 88"/>
              <a:gd name="T4" fmla="*/ 77 w 89"/>
              <a:gd name="T5" fmla="*/ 8 h 88"/>
              <a:gd name="T6" fmla="*/ 85 w 89"/>
              <a:gd name="T7" fmla="*/ 28 h 88"/>
              <a:gd name="T8" fmla="*/ 89 w 89"/>
              <a:gd name="T9" fmla="*/ 84 h 88"/>
              <a:gd name="T10" fmla="*/ 65 w 89"/>
              <a:gd name="T11" fmla="*/ 88 h 88"/>
              <a:gd name="T12" fmla="*/ 61 w 89"/>
              <a:gd name="T13" fmla="*/ 72 h 88"/>
              <a:gd name="T14" fmla="*/ 53 w 89"/>
              <a:gd name="T15" fmla="*/ 52 h 88"/>
              <a:gd name="T16" fmla="*/ 48 w 89"/>
              <a:gd name="T17" fmla="*/ 52 h 88"/>
              <a:gd name="T18" fmla="*/ 44 w 89"/>
              <a:gd name="T19" fmla="*/ 56 h 88"/>
              <a:gd name="T20" fmla="*/ 36 w 89"/>
              <a:gd name="T21" fmla="*/ 56 h 88"/>
              <a:gd name="T22" fmla="*/ 28 w 89"/>
              <a:gd name="T23" fmla="*/ 36 h 88"/>
              <a:gd name="T24" fmla="*/ 8 w 89"/>
              <a:gd name="T25" fmla="*/ 36 h 88"/>
              <a:gd name="T26" fmla="*/ 0 w 89"/>
              <a:gd name="T27" fmla="*/ 32 h 88"/>
              <a:gd name="T28" fmla="*/ 4 w 89"/>
              <a:gd name="T29" fmla="*/ 12 h 88"/>
              <a:gd name="T30" fmla="*/ 24 w 89"/>
              <a:gd name="T31" fmla="*/ 8 h 88"/>
              <a:gd name="T32" fmla="*/ 41 w 89"/>
              <a:gd name="T33" fmla="*/ 20 h 88"/>
              <a:gd name="T34" fmla="*/ 57 w 89"/>
              <a:gd name="T35" fmla="*/ 8 h 88"/>
              <a:gd name="T36" fmla="*/ 61 w 89"/>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88">
                <a:moveTo>
                  <a:pt x="61" y="0"/>
                </a:moveTo>
                <a:lnTo>
                  <a:pt x="69" y="0"/>
                </a:lnTo>
                <a:lnTo>
                  <a:pt x="77" y="8"/>
                </a:lnTo>
                <a:lnTo>
                  <a:pt x="85" y="28"/>
                </a:lnTo>
                <a:lnTo>
                  <a:pt x="89" y="84"/>
                </a:lnTo>
                <a:lnTo>
                  <a:pt x="65" y="88"/>
                </a:lnTo>
                <a:lnTo>
                  <a:pt x="61" y="72"/>
                </a:lnTo>
                <a:lnTo>
                  <a:pt x="53" y="52"/>
                </a:lnTo>
                <a:lnTo>
                  <a:pt x="48" y="52"/>
                </a:lnTo>
                <a:lnTo>
                  <a:pt x="44" y="56"/>
                </a:lnTo>
                <a:lnTo>
                  <a:pt x="36" y="56"/>
                </a:lnTo>
                <a:lnTo>
                  <a:pt x="28" y="36"/>
                </a:lnTo>
                <a:lnTo>
                  <a:pt x="8" y="36"/>
                </a:lnTo>
                <a:lnTo>
                  <a:pt x="0" y="32"/>
                </a:lnTo>
                <a:lnTo>
                  <a:pt x="4" y="12"/>
                </a:lnTo>
                <a:lnTo>
                  <a:pt x="24" y="8"/>
                </a:lnTo>
                <a:lnTo>
                  <a:pt x="41" y="20"/>
                </a:lnTo>
                <a:lnTo>
                  <a:pt x="57" y="8"/>
                </a:lnTo>
                <a:lnTo>
                  <a:pt x="6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4" name="Freeform 86">
            <a:extLst>
              <a:ext uri="{FF2B5EF4-FFF2-40B4-BE49-F238E27FC236}">
                <a16:creationId xmlns:a16="http://schemas.microsoft.com/office/drawing/2014/main" id="{28EA949B-974C-402A-94C5-CF9FA8804A5F}"/>
              </a:ext>
            </a:extLst>
          </p:cNvPr>
          <p:cNvSpPr>
            <a:spLocks/>
          </p:cNvSpPr>
          <p:nvPr/>
        </p:nvSpPr>
        <p:spPr bwMode="auto">
          <a:xfrm>
            <a:off x="6619875" y="5445125"/>
            <a:ext cx="287338" cy="260350"/>
          </a:xfrm>
          <a:custGeom>
            <a:avLst/>
            <a:gdLst>
              <a:gd name="T0" fmla="*/ 117 w 181"/>
              <a:gd name="T1" fmla="*/ 24 h 164"/>
              <a:gd name="T2" fmla="*/ 121 w 181"/>
              <a:gd name="T3" fmla="*/ 36 h 164"/>
              <a:gd name="T4" fmla="*/ 133 w 181"/>
              <a:gd name="T5" fmla="*/ 40 h 164"/>
              <a:gd name="T6" fmla="*/ 133 w 181"/>
              <a:gd name="T7" fmla="*/ 52 h 164"/>
              <a:gd name="T8" fmla="*/ 149 w 181"/>
              <a:gd name="T9" fmla="*/ 68 h 164"/>
              <a:gd name="T10" fmla="*/ 141 w 181"/>
              <a:gd name="T11" fmla="*/ 76 h 164"/>
              <a:gd name="T12" fmla="*/ 121 w 181"/>
              <a:gd name="T13" fmla="*/ 76 h 164"/>
              <a:gd name="T14" fmla="*/ 121 w 181"/>
              <a:gd name="T15" fmla="*/ 88 h 164"/>
              <a:gd name="T16" fmla="*/ 141 w 181"/>
              <a:gd name="T17" fmla="*/ 100 h 164"/>
              <a:gd name="T18" fmla="*/ 161 w 181"/>
              <a:gd name="T19" fmla="*/ 96 h 164"/>
              <a:gd name="T20" fmla="*/ 181 w 181"/>
              <a:gd name="T21" fmla="*/ 120 h 164"/>
              <a:gd name="T22" fmla="*/ 178 w 181"/>
              <a:gd name="T23" fmla="*/ 132 h 164"/>
              <a:gd name="T24" fmla="*/ 181 w 181"/>
              <a:gd name="T25" fmla="*/ 148 h 164"/>
              <a:gd name="T26" fmla="*/ 157 w 181"/>
              <a:gd name="T27" fmla="*/ 156 h 164"/>
              <a:gd name="T28" fmla="*/ 137 w 181"/>
              <a:gd name="T29" fmla="*/ 164 h 164"/>
              <a:gd name="T30" fmla="*/ 105 w 181"/>
              <a:gd name="T31" fmla="*/ 144 h 164"/>
              <a:gd name="T32" fmla="*/ 105 w 181"/>
              <a:gd name="T33" fmla="*/ 116 h 164"/>
              <a:gd name="T34" fmla="*/ 81 w 181"/>
              <a:gd name="T35" fmla="*/ 116 h 164"/>
              <a:gd name="T36" fmla="*/ 76 w 181"/>
              <a:gd name="T37" fmla="*/ 132 h 164"/>
              <a:gd name="T38" fmla="*/ 60 w 181"/>
              <a:gd name="T39" fmla="*/ 140 h 164"/>
              <a:gd name="T40" fmla="*/ 44 w 181"/>
              <a:gd name="T41" fmla="*/ 116 h 164"/>
              <a:gd name="T42" fmla="*/ 32 w 181"/>
              <a:gd name="T43" fmla="*/ 116 h 164"/>
              <a:gd name="T44" fmla="*/ 28 w 181"/>
              <a:gd name="T45" fmla="*/ 96 h 164"/>
              <a:gd name="T46" fmla="*/ 16 w 181"/>
              <a:gd name="T47" fmla="*/ 96 h 164"/>
              <a:gd name="T48" fmla="*/ 0 w 181"/>
              <a:gd name="T49" fmla="*/ 80 h 164"/>
              <a:gd name="T50" fmla="*/ 40 w 181"/>
              <a:gd name="T51" fmla="*/ 80 h 164"/>
              <a:gd name="T52" fmla="*/ 44 w 181"/>
              <a:gd name="T53" fmla="*/ 60 h 164"/>
              <a:gd name="T54" fmla="*/ 40 w 181"/>
              <a:gd name="T55" fmla="*/ 44 h 164"/>
              <a:gd name="T56" fmla="*/ 56 w 181"/>
              <a:gd name="T57" fmla="*/ 36 h 164"/>
              <a:gd name="T58" fmla="*/ 56 w 181"/>
              <a:gd name="T59" fmla="*/ 12 h 164"/>
              <a:gd name="T60" fmla="*/ 64 w 181"/>
              <a:gd name="T61" fmla="*/ 0 h 164"/>
              <a:gd name="T62" fmla="*/ 85 w 181"/>
              <a:gd name="T63" fmla="*/ 4 h 164"/>
              <a:gd name="T64" fmla="*/ 93 w 181"/>
              <a:gd name="T65" fmla="*/ 20 h 164"/>
              <a:gd name="T66" fmla="*/ 117 w 181"/>
              <a:gd name="T67" fmla="*/ 2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64">
                <a:moveTo>
                  <a:pt x="117" y="24"/>
                </a:moveTo>
                <a:lnTo>
                  <a:pt x="121" y="36"/>
                </a:lnTo>
                <a:lnTo>
                  <a:pt x="133" y="40"/>
                </a:lnTo>
                <a:lnTo>
                  <a:pt x="133" y="52"/>
                </a:lnTo>
                <a:lnTo>
                  <a:pt x="149" y="68"/>
                </a:lnTo>
                <a:lnTo>
                  <a:pt x="141" y="76"/>
                </a:lnTo>
                <a:lnTo>
                  <a:pt x="121" y="76"/>
                </a:lnTo>
                <a:lnTo>
                  <a:pt x="121" y="88"/>
                </a:lnTo>
                <a:lnTo>
                  <a:pt x="141" y="100"/>
                </a:lnTo>
                <a:lnTo>
                  <a:pt x="161" y="96"/>
                </a:lnTo>
                <a:lnTo>
                  <a:pt x="181" y="120"/>
                </a:lnTo>
                <a:lnTo>
                  <a:pt x="178" y="132"/>
                </a:lnTo>
                <a:lnTo>
                  <a:pt x="181" y="148"/>
                </a:lnTo>
                <a:lnTo>
                  <a:pt x="157" y="156"/>
                </a:lnTo>
                <a:lnTo>
                  <a:pt x="137" y="164"/>
                </a:lnTo>
                <a:lnTo>
                  <a:pt x="105" y="144"/>
                </a:lnTo>
                <a:lnTo>
                  <a:pt x="105" y="116"/>
                </a:lnTo>
                <a:lnTo>
                  <a:pt x="81" y="116"/>
                </a:lnTo>
                <a:lnTo>
                  <a:pt x="76" y="132"/>
                </a:lnTo>
                <a:lnTo>
                  <a:pt x="60" y="140"/>
                </a:lnTo>
                <a:lnTo>
                  <a:pt x="44" y="116"/>
                </a:lnTo>
                <a:lnTo>
                  <a:pt x="32" y="116"/>
                </a:lnTo>
                <a:lnTo>
                  <a:pt x="28" y="96"/>
                </a:lnTo>
                <a:lnTo>
                  <a:pt x="16" y="96"/>
                </a:lnTo>
                <a:lnTo>
                  <a:pt x="0" y="80"/>
                </a:lnTo>
                <a:lnTo>
                  <a:pt x="40" y="80"/>
                </a:lnTo>
                <a:lnTo>
                  <a:pt x="44" y="60"/>
                </a:lnTo>
                <a:lnTo>
                  <a:pt x="40" y="44"/>
                </a:lnTo>
                <a:lnTo>
                  <a:pt x="56" y="36"/>
                </a:lnTo>
                <a:lnTo>
                  <a:pt x="56" y="12"/>
                </a:lnTo>
                <a:lnTo>
                  <a:pt x="64" y="0"/>
                </a:lnTo>
                <a:lnTo>
                  <a:pt x="85" y="4"/>
                </a:lnTo>
                <a:lnTo>
                  <a:pt x="93" y="20"/>
                </a:lnTo>
                <a:lnTo>
                  <a:pt x="117"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5" name="Freeform 87">
            <a:extLst>
              <a:ext uri="{FF2B5EF4-FFF2-40B4-BE49-F238E27FC236}">
                <a16:creationId xmlns:a16="http://schemas.microsoft.com/office/drawing/2014/main" id="{40999BB5-3DDE-4FAD-AC80-8561E25FA84E}"/>
              </a:ext>
            </a:extLst>
          </p:cNvPr>
          <p:cNvSpPr>
            <a:spLocks/>
          </p:cNvSpPr>
          <p:nvPr/>
        </p:nvSpPr>
        <p:spPr bwMode="auto">
          <a:xfrm>
            <a:off x="6453188" y="5991225"/>
            <a:ext cx="204788" cy="230188"/>
          </a:xfrm>
          <a:custGeom>
            <a:avLst/>
            <a:gdLst>
              <a:gd name="T0" fmla="*/ 129 w 129"/>
              <a:gd name="T1" fmla="*/ 16 h 145"/>
              <a:gd name="T2" fmla="*/ 129 w 129"/>
              <a:gd name="T3" fmla="*/ 53 h 145"/>
              <a:gd name="T4" fmla="*/ 129 w 129"/>
              <a:gd name="T5" fmla="*/ 65 h 145"/>
              <a:gd name="T6" fmla="*/ 129 w 129"/>
              <a:gd name="T7" fmla="*/ 72 h 145"/>
              <a:gd name="T8" fmla="*/ 129 w 129"/>
              <a:gd name="T9" fmla="*/ 84 h 145"/>
              <a:gd name="T10" fmla="*/ 125 w 129"/>
              <a:gd name="T11" fmla="*/ 84 h 145"/>
              <a:gd name="T12" fmla="*/ 109 w 129"/>
              <a:gd name="T13" fmla="*/ 101 h 145"/>
              <a:gd name="T14" fmla="*/ 105 w 129"/>
              <a:gd name="T15" fmla="*/ 101 h 145"/>
              <a:gd name="T16" fmla="*/ 101 w 129"/>
              <a:gd name="T17" fmla="*/ 96 h 145"/>
              <a:gd name="T18" fmla="*/ 93 w 129"/>
              <a:gd name="T19" fmla="*/ 84 h 145"/>
              <a:gd name="T20" fmla="*/ 89 w 129"/>
              <a:gd name="T21" fmla="*/ 84 h 145"/>
              <a:gd name="T22" fmla="*/ 85 w 129"/>
              <a:gd name="T23" fmla="*/ 84 h 145"/>
              <a:gd name="T24" fmla="*/ 85 w 129"/>
              <a:gd name="T25" fmla="*/ 89 h 145"/>
              <a:gd name="T26" fmla="*/ 85 w 129"/>
              <a:gd name="T27" fmla="*/ 101 h 145"/>
              <a:gd name="T28" fmla="*/ 81 w 129"/>
              <a:gd name="T29" fmla="*/ 105 h 145"/>
              <a:gd name="T30" fmla="*/ 77 w 129"/>
              <a:gd name="T31" fmla="*/ 113 h 145"/>
              <a:gd name="T32" fmla="*/ 72 w 129"/>
              <a:gd name="T33" fmla="*/ 113 h 145"/>
              <a:gd name="T34" fmla="*/ 68 w 129"/>
              <a:gd name="T35" fmla="*/ 108 h 145"/>
              <a:gd name="T36" fmla="*/ 65 w 129"/>
              <a:gd name="T37" fmla="*/ 96 h 145"/>
              <a:gd name="T38" fmla="*/ 60 w 129"/>
              <a:gd name="T39" fmla="*/ 93 h 145"/>
              <a:gd name="T40" fmla="*/ 44 w 129"/>
              <a:gd name="T41" fmla="*/ 77 h 145"/>
              <a:gd name="T42" fmla="*/ 36 w 129"/>
              <a:gd name="T43" fmla="*/ 72 h 145"/>
              <a:gd name="T44" fmla="*/ 32 w 129"/>
              <a:gd name="T45" fmla="*/ 68 h 145"/>
              <a:gd name="T46" fmla="*/ 32 w 129"/>
              <a:gd name="T47" fmla="*/ 77 h 145"/>
              <a:gd name="T48" fmla="*/ 36 w 129"/>
              <a:gd name="T49" fmla="*/ 89 h 145"/>
              <a:gd name="T50" fmla="*/ 40 w 129"/>
              <a:gd name="T51" fmla="*/ 93 h 145"/>
              <a:gd name="T52" fmla="*/ 44 w 129"/>
              <a:gd name="T53" fmla="*/ 108 h 145"/>
              <a:gd name="T54" fmla="*/ 56 w 129"/>
              <a:gd name="T55" fmla="*/ 121 h 145"/>
              <a:gd name="T56" fmla="*/ 56 w 129"/>
              <a:gd name="T57" fmla="*/ 125 h 145"/>
              <a:gd name="T58" fmla="*/ 56 w 129"/>
              <a:gd name="T59" fmla="*/ 129 h 145"/>
              <a:gd name="T60" fmla="*/ 48 w 129"/>
              <a:gd name="T61" fmla="*/ 129 h 145"/>
              <a:gd name="T62" fmla="*/ 40 w 129"/>
              <a:gd name="T63" fmla="*/ 125 h 145"/>
              <a:gd name="T64" fmla="*/ 36 w 129"/>
              <a:gd name="T65" fmla="*/ 125 h 145"/>
              <a:gd name="T66" fmla="*/ 40 w 129"/>
              <a:gd name="T67" fmla="*/ 137 h 145"/>
              <a:gd name="T68" fmla="*/ 36 w 129"/>
              <a:gd name="T69" fmla="*/ 141 h 145"/>
              <a:gd name="T70" fmla="*/ 36 w 129"/>
              <a:gd name="T71" fmla="*/ 145 h 145"/>
              <a:gd name="T72" fmla="*/ 28 w 129"/>
              <a:gd name="T73" fmla="*/ 145 h 145"/>
              <a:gd name="T74" fmla="*/ 28 w 129"/>
              <a:gd name="T75" fmla="*/ 84 h 145"/>
              <a:gd name="T76" fmla="*/ 0 w 129"/>
              <a:gd name="T77" fmla="*/ 68 h 145"/>
              <a:gd name="T78" fmla="*/ 8 w 129"/>
              <a:gd name="T79" fmla="*/ 41 h 145"/>
              <a:gd name="T80" fmla="*/ 24 w 129"/>
              <a:gd name="T81" fmla="*/ 32 h 145"/>
              <a:gd name="T82" fmla="*/ 32 w 129"/>
              <a:gd name="T83" fmla="*/ 16 h 145"/>
              <a:gd name="T84" fmla="*/ 32 w 129"/>
              <a:gd name="T85" fmla="*/ 8 h 145"/>
              <a:gd name="T86" fmla="*/ 52 w 129"/>
              <a:gd name="T87" fmla="*/ 8 h 145"/>
              <a:gd name="T88" fmla="*/ 60 w 129"/>
              <a:gd name="T89" fmla="*/ 28 h 145"/>
              <a:gd name="T90" fmla="*/ 68 w 129"/>
              <a:gd name="T91" fmla="*/ 28 h 145"/>
              <a:gd name="T92" fmla="*/ 72 w 129"/>
              <a:gd name="T93" fmla="*/ 24 h 145"/>
              <a:gd name="T94" fmla="*/ 77 w 129"/>
              <a:gd name="T95" fmla="*/ 24 h 145"/>
              <a:gd name="T96" fmla="*/ 85 w 129"/>
              <a:gd name="T97" fmla="*/ 44 h 145"/>
              <a:gd name="T98" fmla="*/ 89 w 129"/>
              <a:gd name="T99" fmla="*/ 60 h 145"/>
              <a:gd name="T100" fmla="*/ 113 w 129"/>
              <a:gd name="T101" fmla="*/ 56 h 145"/>
              <a:gd name="T102" fmla="*/ 109 w 129"/>
              <a:gd name="T103" fmla="*/ 0 h 145"/>
              <a:gd name="T104" fmla="*/ 121 w 129"/>
              <a:gd name="T105" fmla="*/ 4 h 145"/>
              <a:gd name="T106" fmla="*/ 129 w 129"/>
              <a:gd name="T107"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45">
                <a:moveTo>
                  <a:pt x="129" y="16"/>
                </a:moveTo>
                <a:lnTo>
                  <a:pt x="129" y="53"/>
                </a:lnTo>
                <a:lnTo>
                  <a:pt x="129" y="65"/>
                </a:lnTo>
                <a:lnTo>
                  <a:pt x="129" y="72"/>
                </a:lnTo>
                <a:lnTo>
                  <a:pt x="129" y="84"/>
                </a:lnTo>
                <a:lnTo>
                  <a:pt x="125" y="84"/>
                </a:lnTo>
                <a:lnTo>
                  <a:pt x="109" y="101"/>
                </a:lnTo>
                <a:lnTo>
                  <a:pt x="105" y="101"/>
                </a:lnTo>
                <a:lnTo>
                  <a:pt x="101" y="96"/>
                </a:lnTo>
                <a:lnTo>
                  <a:pt x="93" y="84"/>
                </a:lnTo>
                <a:lnTo>
                  <a:pt x="89" y="84"/>
                </a:lnTo>
                <a:lnTo>
                  <a:pt x="85" y="84"/>
                </a:lnTo>
                <a:lnTo>
                  <a:pt x="85" y="89"/>
                </a:lnTo>
                <a:lnTo>
                  <a:pt x="85" y="101"/>
                </a:lnTo>
                <a:lnTo>
                  <a:pt x="81" y="105"/>
                </a:lnTo>
                <a:lnTo>
                  <a:pt x="77" y="113"/>
                </a:lnTo>
                <a:lnTo>
                  <a:pt x="72" y="113"/>
                </a:lnTo>
                <a:lnTo>
                  <a:pt x="68" y="108"/>
                </a:lnTo>
                <a:lnTo>
                  <a:pt x="65" y="96"/>
                </a:lnTo>
                <a:lnTo>
                  <a:pt x="60" y="93"/>
                </a:lnTo>
                <a:lnTo>
                  <a:pt x="44" y="77"/>
                </a:lnTo>
                <a:lnTo>
                  <a:pt x="36" y="72"/>
                </a:lnTo>
                <a:lnTo>
                  <a:pt x="32" y="68"/>
                </a:lnTo>
                <a:lnTo>
                  <a:pt x="32" y="77"/>
                </a:lnTo>
                <a:lnTo>
                  <a:pt x="36" y="89"/>
                </a:lnTo>
                <a:lnTo>
                  <a:pt x="40" y="93"/>
                </a:lnTo>
                <a:lnTo>
                  <a:pt x="44" y="108"/>
                </a:lnTo>
                <a:lnTo>
                  <a:pt x="56" y="121"/>
                </a:lnTo>
                <a:lnTo>
                  <a:pt x="56" y="125"/>
                </a:lnTo>
                <a:lnTo>
                  <a:pt x="56" y="129"/>
                </a:lnTo>
                <a:lnTo>
                  <a:pt x="48" y="129"/>
                </a:lnTo>
                <a:lnTo>
                  <a:pt x="40" y="125"/>
                </a:lnTo>
                <a:lnTo>
                  <a:pt x="36" y="125"/>
                </a:lnTo>
                <a:lnTo>
                  <a:pt x="40" y="137"/>
                </a:lnTo>
                <a:lnTo>
                  <a:pt x="36" y="141"/>
                </a:lnTo>
                <a:lnTo>
                  <a:pt x="36" y="145"/>
                </a:lnTo>
                <a:lnTo>
                  <a:pt x="28" y="145"/>
                </a:lnTo>
                <a:lnTo>
                  <a:pt x="28" y="84"/>
                </a:lnTo>
                <a:lnTo>
                  <a:pt x="0" y="68"/>
                </a:lnTo>
                <a:lnTo>
                  <a:pt x="8" y="41"/>
                </a:lnTo>
                <a:lnTo>
                  <a:pt x="24" y="32"/>
                </a:lnTo>
                <a:lnTo>
                  <a:pt x="32" y="16"/>
                </a:lnTo>
                <a:lnTo>
                  <a:pt x="32" y="8"/>
                </a:lnTo>
                <a:lnTo>
                  <a:pt x="52" y="8"/>
                </a:lnTo>
                <a:lnTo>
                  <a:pt x="60" y="28"/>
                </a:lnTo>
                <a:lnTo>
                  <a:pt x="68" y="28"/>
                </a:lnTo>
                <a:lnTo>
                  <a:pt x="72" y="24"/>
                </a:lnTo>
                <a:lnTo>
                  <a:pt x="77" y="24"/>
                </a:lnTo>
                <a:lnTo>
                  <a:pt x="85" y="44"/>
                </a:lnTo>
                <a:lnTo>
                  <a:pt x="89" y="60"/>
                </a:lnTo>
                <a:lnTo>
                  <a:pt x="113" y="56"/>
                </a:lnTo>
                <a:lnTo>
                  <a:pt x="109" y="0"/>
                </a:lnTo>
                <a:lnTo>
                  <a:pt x="121" y="4"/>
                </a:lnTo>
                <a:lnTo>
                  <a:pt x="129"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6" name="Freeform 88">
            <a:extLst>
              <a:ext uri="{FF2B5EF4-FFF2-40B4-BE49-F238E27FC236}">
                <a16:creationId xmlns:a16="http://schemas.microsoft.com/office/drawing/2014/main" id="{91ACBF9B-B97A-4CFE-A165-D89A106F8FEF}"/>
              </a:ext>
            </a:extLst>
          </p:cNvPr>
          <p:cNvSpPr>
            <a:spLocks/>
          </p:cNvSpPr>
          <p:nvPr/>
        </p:nvSpPr>
        <p:spPr bwMode="auto">
          <a:xfrm>
            <a:off x="6638925" y="6157913"/>
            <a:ext cx="31750" cy="25400"/>
          </a:xfrm>
          <a:custGeom>
            <a:avLst/>
            <a:gdLst>
              <a:gd name="T0" fmla="*/ 20 w 20"/>
              <a:gd name="T1" fmla="*/ 8 h 16"/>
              <a:gd name="T2" fmla="*/ 20 w 20"/>
              <a:gd name="T3" fmla="*/ 16 h 16"/>
              <a:gd name="T4" fmla="*/ 12 w 20"/>
              <a:gd name="T5" fmla="*/ 16 h 16"/>
              <a:gd name="T6" fmla="*/ 4 w 20"/>
              <a:gd name="T7" fmla="*/ 12 h 16"/>
              <a:gd name="T8" fmla="*/ 0 w 20"/>
              <a:gd name="T9" fmla="*/ 3 h 16"/>
              <a:gd name="T10" fmla="*/ 0 w 20"/>
              <a:gd name="T11" fmla="*/ 0 h 16"/>
              <a:gd name="T12" fmla="*/ 4 w 20"/>
              <a:gd name="T13" fmla="*/ 0 h 16"/>
              <a:gd name="T14" fmla="*/ 12 w 20"/>
              <a:gd name="T15" fmla="*/ 3 h 16"/>
              <a:gd name="T16" fmla="*/ 20 w 20"/>
              <a:gd name="T17" fmla="*/ 3 h 16"/>
              <a:gd name="T18" fmla="*/ 20 w 20"/>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6">
                <a:moveTo>
                  <a:pt x="20" y="8"/>
                </a:moveTo>
                <a:lnTo>
                  <a:pt x="20" y="16"/>
                </a:lnTo>
                <a:lnTo>
                  <a:pt x="12" y="16"/>
                </a:lnTo>
                <a:lnTo>
                  <a:pt x="4" y="12"/>
                </a:lnTo>
                <a:lnTo>
                  <a:pt x="0" y="3"/>
                </a:lnTo>
                <a:lnTo>
                  <a:pt x="0" y="0"/>
                </a:lnTo>
                <a:lnTo>
                  <a:pt x="4" y="0"/>
                </a:lnTo>
                <a:lnTo>
                  <a:pt x="12" y="3"/>
                </a:lnTo>
                <a:lnTo>
                  <a:pt x="20" y="3"/>
                </a:lnTo>
                <a:lnTo>
                  <a:pt x="2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7" name="Freeform 89">
            <a:extLst>
              <a:ext uri="{FF2B5EF4-FFF2-40B4-BE49-F238E27FC236}">
                <a16:creationId xmlns:a16="http://schemas.microsoft.com/office/drawing/2014/main" id="{A213FC45-7EF8-447B-AC6B-EB471BE6B076}"/>
              </a:ext>
            </a:extLst>
          </p:cNvPr>
          <p:cNvSpPr>
            <a:spLocks/>
          </p:cNvSpPr>
          <p:nvPr/>
        </p:nvSpPr>
        <p:spPr bwMode="auto">
          <a:xfrm>
            <a:off x="6529388" y="6208713"/>
            <a:ext cx="26988" cy="19050"/>
          </a:xfrm>
          <a:custGeom>
            <a:avLst/>
            <a:gdLst>
              <a:gd name="T0" fmla="*/ 0 w 17"/>
              <a:gd name="T1" fmla="*/ 4 h 12"/>
              <a:gd name="T2" fmla="*/ 4 w 17"/>
              <a:gd name="T3" fmla="*/ 0 h 12"/>
              <a:gd name="T4" fmla="*/ 8 w 17"/>
              <a:gd name="T5" fmla="*/ 0 h 12"/>
              <a:gd name="T6" fmla="*/ 12 w 17"/>
              <a:gd name="T7" fmla="*/ 0 h 12"/>
              <a:gd name="T8" fmla="*/ 17 w 17"/>
              <a:gd name="T9" fmla="*/ 0 h 12"/>
              <a:gd name="T10" fmla="*/ 17 w 17"/>
              <a:gd name="T11" fmla="*/ 8 h 12"/>
              <a:gd name="T12" fmla="*/ 17 w 17"/>
              <a:gd name="T13" fmla="*/ 12 h 12"/>
              <a:gd name="T14" fmla="*/ 8 w 17"/>
              <a:gd name="T15" fmla="*/ 12 h 12"/>
              <a:gd name="T16" fmla="*/ 0 w 17"/>
              <a:gd name="T17" fmla="*/ 8 h 12"/>
              <a:gd name="T18" fmla="*/ 0 w 17"/>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0" y="4"/>
                </a:moveTo>
                <a:lnTo>
                  <a:pt x="4" y="0"/>
                </a:lnTo>
                <a:lnTo>
                  <a:pt x="8" y="0"/>
                </a:lnTo>
                <a:lnTo>
                  <a:pt x="12" y="0"/>
                </a:lnTo>
                <a:lnTo>
                  <a:pt x="17" y="0"/>
                </a:lnTo>
                <a:lnTo>
                  <a:pt x="17" y="8"/>
                </a:lnTo>
                <a:lnTo>
                  <a:pt x="17" y="12"/>
                </a:lnTo>
                <a:lnTo>
                  <a:pt x="8" y="12"/>
                </a:lnTo>
                <a:lnTo>
                  <a:pt x="0"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8" name="Freeform 90">
            <a:extLst>
              <a:ext uri="{FF2B5EF4-FFF2-40B4-BE49-F238E27FC236}">
                <a16:creationId xmlns:a16="http://schemas.microsoft.com/office/drawing/2014/main" id="{4B3149A0-9745-4575-B74F-5DD1D9AEF046}"/>
              </a:ext>
            </a:extLst>
          </p:cNvPr>
          <p:cNvSpPr>
            <a:spLocks/>
          </p:cNvSpPr>
          <p:nvPr/>
        </p:nvSpPr>
        <p:spPr bwMode="auto">
          <a:xfrm>
            <a:off x="6561138" y="6183313"/>
            <a:ext cx="33338" cy="19050"/>
          </a:xfrm>
          <a:custGeom>
            <a:avLst/>
            <a:gdLst>
              <a:gd name="T0" fmla="*/ 4 w 21"/>
              <a:gd name="T1" fmla="*/ 0 h 12"/>
              <a:gd name="T2" fmla="*/ 9 w 21"/>
              <a:gd name="T3" fmla="*/ 0 h 12"/>
              <a:gd name="T4" fmla="*/ 13 w 21"/>
              <a:gd name="T5" fmla="*/ 0 h 12"/>
              <a:gd name="T6" fmla="*/ 17 w 21"/>
              <a:gd name="T7" fmla="*/ 4 h 12"/>
              <a:gd name="T8" fmla="*/ 21 w 21"/>
              <a:gd name="T9" fmla="*/ 12 h 12"/>
              <a:gd name="T10" fmla="*/ 17 w 21"/>
              <a:gd name="T11" fmla="*/ 12 h 12"/>
              <a:gd name="T12" fmla="*/ 9 w 21"/>
              <a:gd name="T13" fmla="*/ 12 h 12"/>
              <a:gd name="T14" fmla="*/ 0 w 21"/>
              <a:gd name="T15" fmla="*/ 8 h 12"/>
              <a:gd name="T16" fmla="*/ 4 w 2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4" y="0"/>
                </a:moveTo>
                <a:lnTo>
                  <a:pt x="9" y="0"/>
                </a:lnTo>
                <a:lnTo>
                  <a:pt x="13" y="0"/>
                </a:lnTo>
                <a:lnTo>
                  <a:pt x="17" y="4"/>
                </a:lnTo>
                <a:lnTo>
                  <a:pt x="21" y="12"/>
                </a:lnTo>
                <a:lnTo>
                  <a:pt x="17" y="12"/>
                </a:lnTo>
                <a:lnTo>
                  <a:pt x="9" y="12"/>
                </a:lnTo>
                <a:lnTo>
                  <a:pt x="0" y="8"/>
                </a:lnTo>
                <a:lnTo>
                  <a:pt x="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9" name="Freeform 91">
            <a:extLst>
              <a:ext uri="{FF2B5EF4-FFF2-40B4-BE49-F238E27FC236}">
                <a16:creationId xmlns:a16="http://schemas.microsoft.com/office/drawing/2014/main" id="{5FD52EFC-F8AC-4EA7-924F-1EC11D4E133A}"/>
              </a:ext>
            </a:extLst>
          </p:cNvPr>
          <p:cNvSpPr>
            <a:spLocks/>
          </p:cNvSpPr>
          <p:nvPr/>
        </p:nvSpPr>
        <p:spPr bwMode="auto">
          <a:xfrm>
            <a:off x="6632575" y="5280025"/>
            <a:ext cx="185738" cy="203200"/>
          </a:xfrm>
          <a:custGeom>
            <a:avLst/>
            <a:gdLst>
              <a:gd name="T0" fmla="*/ 0 w 117"/>
              <a:gd name="T1" fmla="*/ 4 h 128"/>
              <a:gd name="T2" fmla="*/ 36 w 117"/>
              <a:gd name="T3" fmla="*/ 0 h 128"/>
              <a:gd name="T4" fmla="*/ 61 w 117"/>
              <a:gd name="T5" fmla="*/ 16 h 128"/>
              <a:gd name="T6" fmla="*/ 81 w 117"/>
              <a:gd name="T7" fmla="*/ 4 h 128"/>
              <a:gd name="T8" fmla="*/ 89 w 117"/>
              <a:gd name="T9" fmla="*/ 36 h 128"/>
              <a:gd name="T10" fmla="*/ 113 w 117"/>
              <a:gd name="T11" fmla="*/ 80 h 128"/>
              <a:gd name="T12" fmla="*/ 117 w 117"/>
              <a:gd name="T13" fmla="*/ 112 h 128"/>
              <a:gd name="T14" fmla="*/ 109 w 117"/>
              <a:gd name="T15" fmla="*/ 128 h 128"/>
              <a:gd name="T16" fmla="*/ 85 w 117"/>
              <a:gd name="T17" fmla="*/ 124 h 128"/>
              <a:gd name="T18" fmla="*/ 77 w 117"/>
              <a:gd name="T19" fmla="*/ 108 h 128"/>
              <a:gd name="T20" fmla="*/ 56 w 117"/>
              <a:gd name="T21" fmla="*/ 104 h 128"/>
              <a:gd name="T22" fmla="*/ 48 w 117"/>
              <a:gd name="T23" fmla="*/ 116 h 128"/>
              <a:gd name="T24" fmla="*/ 40 w 117"/>
              <a:gd name="T25" fmla="*/ 120 h 128"/>
              <a:gd name="T26" fmla="*/ 32 w 117"/>
              <a:gd name="T27" fmla="*/ 116 h 128"/>
              <a:gd name="T28" fmla="*/ 24 w 117"/>
              <a:gd name="T29" fmla="*/ 88 h 128"/>
              <a:gd name="T30" fmla="*/ 28 w 117"/>
              <a:gd name="T31" fmla="*/ 68 h 128"/>
              <a:gd name="T32" fmla="*/ 4 w 117"/>
              <a:gd name="T33" fmla="*/ 28 h 128"/>
              <a:gd name="T34" fmla="*/ 0 w 117"/>
              <a:gd name="T35"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28">
                <a:moveTo>
                  <a:pt x="0" y="4"/>
                </a:moveTo>
                <a:lnTo>
                  <a:pt x="36" y="0"/>
                </a:lnTo>
                <a:lnTo>
                  <a:pt x="61" y="16"/>
                </a:lnTo>
                <a:lnTo>
                  <a:pt x="81" y="4"/>
                </a:lnTo>
                <a:lnTo>
                  <a:pt x="89" y="36"/>
                </a:lnTo>
                <a:lnTo>
                  <a:pt x="113" y="80"/>
                </a:lnTo>
                <a:lnTo>
                  <a:pt x="117" y="112"/>
                </a:lnTo>
                <a:lnTo>
                  <a:pt x="109" y="128"/>
                </a:lnTo>
                <a:lnTo>
                  <a:pt x="85" y="124"/>
                </a:lnTo>
                <a:lnTo>
                  <a:pt x="77" y="108"/>
                </a:lnTo>
                <a:lnTo>
                  <a:pt x="56" y="104"/>
                </a:lnTo>
                <a:lnTo>
                  <a:pt x="48" y="116"/>
                </a:lnTo>
                <a:lnTo>
                  <a:pt x="40" y="120"/>
                </a:lnTo>
                <a:lnTo>
                  <a:pt x="32" y="116"/>
                </a:lnTo>
                <a:lnTo>
                  <a:pt x="24" y="88"/>
                </a:lnTo>
                <a:lnTo>
                  <a:pt x="28" y="68"/>
                </a:lnTo>
                <a:lnTo>
                  <a:pt x="4" y="2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0" name="Freeform 92">
            <a:extLst>
              <a:ext uri="{FF2B5EF4-FFF2-40B4-BE49-F238E27FC236}">
                <a16:creationId xmlns:a16="http://schemas.microsoft.com/office/drawing/2014/main" id="{C64C02E9-3071-4B44-BCA2-9CC7C6FC8FED}"/>
              </a:ext>
            </a:extLst>
          </p:cNvPr>
          <p:cNvSpPr>
            <a:spLocks/>
          </p:cNvSpPr>
          <p:nvPr/>
        </p:nvSpPr>
        <p:spPr bwMode="auto">
          <a:xfrm>
            <a:off x="6465888" y="5324475"/>
            <a:ext cx="153988" cy="228600"/>
          </a:xfrm>
          <a:custGeom>
            <a:avLst/>
            <a:gdLst>
              <a:gd name="T0" fmla="*/ 16 w 97"/>
              <a:gd name="T1" fmla="*/ 0 h 144"/>
              <a:gd name="T2" fmla="*/ 40 w 97"/>
              <a:gd name="T3" fmla="*/ 12 h 144"/>
              <a:gd name="T4" fmla="*/ 64 w 97"/>
              <a:gd name="T5" fmla="*/ 48 h 144"/>
              <a:gd name="T6" fmla="*/ 97 w 97"/>
              <a:gd name="T7" fmla="*/ 64 h 144"/>
              <a:gd name="T8" fmla="*/ 85 w 97"/>
              <a:gd name="T9" fmla="*/ 96 h 144"/>
              <a:gd name="T10" fmla="*/ 85 w 97"/>
              <a:gd name="T11" fmla="*/ 132 h 144"/>
              <a:gd name="T12" fmla="*/ 73 w 97"/>
              <a:gd name="T13" fmla="*/ 144 h 144"/>
              <a:gd name="T14" fmla="*/ 52 w 97"/>
              <a:gd name="T15" fmla="*/ 116 h 144"/>
              <a:gd name="T16" fmla="*/ 28 w 97"/>
              <a:gd name="T17" fmla="*/ 132 h 144"/>
              <a:gd name="T18" fmla="*/ 8 w 97"/>
              <a:gd name="T19" fmla="*/ 112 h 144"/>
              <a:gd name="T20" fmla="*/ 24 w 97"/>
              <a:gd name="T21" fmla="*/ 96 h 144"/>
              <a:gd name="T22" fmla="*/ 0 w 97"/>
              <a:gd name="T23" fmla="*/ 36 h 144"/>
              <a:gd name="T24" fmla="*/ 16 w 97"/>
              <a:gd name="T25" fmla="*/ 4 h 144"/>
              <a:gd name="T26" fmla="*/ 16 w 97"/>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44">
                <a:moveTo>
                  <a:pt x="16" y="0"/>
                </a:moveTo>
                <a:lnTo>
                  <a:pt x="40" y="12"/>
                </a:lnTo>
                <a:lnTo>
                  <a:pt x="64" y="48"/>
                </a:lnTo>
                <a:lnTo>
                  <a:pt x="97" y="64"/>
                </a:lnTo>
                <a:lnTo>
                  <a:pt x="85" y="96"/>
                </a:lnTo>
                <a:lnTo>
                  <a:pt x="85" y="132"/>
                </a:lnTo>
                <a:lnTo>
                  <a:pt x="73" y="144"/>
                </a:lnTo>
                <a:lnTo>
                  <a:pt x="52" y="116"/>
                </a:lnTo>
                <a:lnTo>
                  <a:pt x="28" y="132"/>
                </a:lnTo>
                <a:lnTo>
                  <a:pt x="8" y="112"/>
                </a:lnTo>
                <a:lnTo>
                  <a:pt x="24" y="96"/>
                </a:lnTo>
                <a:lnTo>
                  <a:pt x="0" y="36"/>
                </a:lnTo>
                <a:lnTo>
                  <a:pt x="16"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1" name="Freeform 93">
            <a:extLst>
              <a:ext uri="{FF2B5EF4-FFF2-40B4-BE49-F238E27FC236}">
                <a16:creationId xmlns:a16="http://schemas.microsoft.com/office/drawing/2014/main" id="{00360B97-82BC-46D2-92C3-EE683F4776C0}"/>
              </a:ext>
            </a:extLst>
          </p:cNvPr>
          <p:cNvSpPr>
            <a:spLocks/>
          </p:cNvSpPr>
          <p:nvPr/>
        </p:nvSpPr>
        <p:spPr bwMode="auto">
          <a:xfrm>
            <a:off x="6594475" y="5629275"/>
            <a:ext cx="346075" cy="400050"/>
          </a:xfrm>
          <a:custGeom>
            <a:avLst/>
            <a:gdLst>
              <a:gd name="T0" fmla="*/ 60 w 218"/>
              <a:gd name="T1" fmla="*/ 0 h 252"/>
              <a:gd name="T2" fmla="*/ 76 w 218"/>
              <a:gd name="T3" fmla="*/ 24 h 252"/>
              <a:gd name="T4" fmla="*/ 92 w 218"/>
              <a:gd name="T5" fmla="*/ 16 h 252"/>
              <a:gd name="T6" fmla="*/ 97 w 218"/>
              <a:gd name="T7" fmla="*/ 0 h 252"/>
              <a:gd name="T8" fmla="*/ 121 w 218"/>
              <a:gd name="T9" fmla="*/ 0 h 252"/>
              <a:gd name="T10" fmla="*/ 121 w 218"/>
              <a:gd name="T11" fmla="*/ 28 h 252"/>
              <a:gd name="T12" fmla="*/ 153 w 218"/>
              <a:gd name="T13" fmla="*/ 48 h 252"/>
              <a:gd name="T14" fmla="*/ 173 w 218"/>
              <a:gd name="T15" fmla="*/ 40 h 252"/>
              <a:gd name="T16" fmla="*/ 181 w 218"/>
              <a:gd name="T17" fmla="*/ 68 h 252"/>
              <a:gd name="T18" fmla="*/ 165 w 218"/>
              <a:gd name="T19" fmla="*/ 76 h 252"/>
              <a:gd name="T20" fmla="*/ 161 w 218"/>
              <a:gd name="T21" fmla="*/ 96 h 252"/>
              <a:gd name="T22" fmla="*/ 181 w 218"/>
              <a:gd name="T23" fmla="*/ 116 h 252"/>
              <a:gd name="T24" fmla="*/ 169 w 218"/>
              <a:gd name="T25" fmla="*/ 124 h 252"/>
              <a:gd name="T26" fmla="*/ 177 w 218"/>
              <a:gd name="T27" fmla="*/ 140 h 252"/>
              <a:gd name="T28" fmla="*/ 210 w 218"/>
              <a:gd name="T29" fmla="*/ 148 h 252"/>
              <a:gd name="T30" fmla="*/ 218 w 218"/>
              <a:gd name="T31" fmla="*/ 160 h 252"/>
              <a:gd name="T32" fmla="*/ 194 w 218"/>
              <a:gd name="T33" fmla="*/ 168 h 252"/>
              <a:gd name="T34" fmla="*/ 177 w 218"/>
              <a:gd name="T35" fmla="*/ 192 h 252"/>
              <a:gd name="T36" fmla="*/ 161 w 218"/>
              <a:gd name="T37" fmla="*/ 188 h 252"/>
              <a:gd name="T38" fmla="*/ 161 w 218"/>
              <a:gd name="T39" fmla="*/ 204 h 252"/>
              <a:gd name="T40" fmla="*/ 153 w 218"/>
              <a:gd name="T41" fmla="*/ 216 h 252"/>
              <a:gd name="T42" fmla="*/ 121 w 218"/>
              <a:gd name="T43" fmla="*/ 232 h 252"/>
              <a:gd name="T44" fmla="*/ 113 w 218"/>
              <a:gd name="T45" fmla="*/ 236 h 252"/>
              <a:gd name="T46" fmla="*/ 113 w 218"/>
              <a:gd name="T47" fmla="*/ 228 h 252"/>
              <a:gd name="T48" fmla="*/ 97 w 218"/>
              <a:gd name="T49" fmla="*/ 224 h 252"/>
              <a:gd name="T50" fmla="*/ 97 w 218"/>
              <a:gd name="T51" fmla="*/ 248 h 252"/>
              <a:gd name="T52" fmla="*/ 85 w 218"/>
              <a:gd name="T53" fmla="*/ 252 h 252"/>
              <a:gd name="T54" fmla="*/ 80 w 218"/>
              <a:gd name="T55" fmla="*/ 236 h 252"/>
              <a:gd name="T56" fmla="*/ 72 w 218"/>
              <a:gd name="T57" fmla="*/ 236 h 252"/>
              <a:gd name="T58" fmla="*/ 64 w 218"/>
              <a:gd name="T59" fmla="*/ 232 h 252"/>
              <a:gd name="T60" fmla="*/ 56 w 218"/>
              <a:gd name="T61" fmla="*/ 248 h 252"/>
              <a:gd name="T62" fmla="*/ 40 w 218"/>
              <a:gd name="T63" fmla="*/ 244 h 252"/>
              <a:gd name="T64" fmla="*/ 32 w 218"/>
              <a:gd name="T65" fmla="*/ 232 h 252"/>
              <a:gd name="T66" fmla="*/ 20 w 218"/>
              <a:gd name="T67" fmla="*/ 228 h 252"/>
              <a:gd name="T68" fmla="*/ 12 w 218"/>
              <a:gd name="T69" fmla="*/ 208 h 252"/>
              <a:gd name="T70" fmla="*/ 4 w 218"/>
              <a:gd name="T71" fmla="*/ 200 h 252"/>
              <a:gd name="T72" fmla="*/ 28 w 218"/>
              <a:gd name="T73" fmla="*/ 188 h 252"/>
              <a:gd name="T74" fmla="*/ 28 w 218"/>
              <a:gd name="T75" fmla="*/ 172 h 252"/>
              <a:gd name="T76" fmla="*/ 40 w 218"/>
              <a:gd name="T77" fmla="*/ 164 h 252"/>
              <a:gd name="T78" fmla="*/ 36 w 218"/>
              <a:gd name="T79" fmla="*/ 144 h 252"/>
              <a:gd name="T80" fmla="*/ 52 w 218"/>
              <a:gd name="T81" fmla="*/ 140 h 252"/>
              <a:gd name="T82" fmla="*/ 44 w 218"/>
              <a:gd name="T83" fmla="*/ 100 h 252"/>
              <a:gd name="T84" fmla="*/ 20 w 218"/>
              <a:gd name="T85" fmla="*/ 96 h 252"/>
              <a:gd name="T86" fmla="*/ 16 w 218"/>
              <a:gd name="T87" fmla="*/ 108 h 252"/>
              <a:gd name="T88" fmla="*/ 0 w 218"/>
              <a:gd name="T89" fmla="*/ 92 h 252"/>
              <a:gd name="T90" fmla="*/ 12 w 218"/>
              <a:gd name="T91" fmla="*/ 64 h 252"/>
              <a:gd name="T92" fmla="*/ 0 w 218"/>
              <a:gd name="T93" fmla="*/ 48 h 252"/>
              <a:gd name="T94" fmla="*/ 24 w 218"/>
              <a:gd name="T95" fmla="*/ 32 h 252"/>
              <a:gd name="T96" fmla="*/ 32 w 218"/>
              <a:gd name="T97" fmla="*/ 4 h 252"/>
              <a:gd name="T98" fmla="*/ 48 w 218"/>
              <a:gd name="T99" fmla="*/ 0 h 252"/>
              <a:gd name="T100" fmla="*/ 60 w 218"/>
              <a:gd name="T10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252">
                <a:moveTo>
                  <a:pt x="60" y="0"/>
                </a:moveTo>
                <a:lnTo>
                  <a:pt x="76" y="24"/>
                </a:lnTo>
                <a:lnTo>
                  <a:pt x="92" y="16"/>
                </a:lnTo>
                <a:lnTo>
                  <a:pt x="97" y="0"/>
                </a:lnTo>
                <a:lnTo>
                  <a:pt x="121" y="0"/>
                </a:lnTo>
                <a:lnTo>
                  <a:pt x="121" y="28"/>
                </a:lnTo>
                <a:lnTo>
                  <a:pt x="153" y="48"/>
                </a:lnTo>
                <a:lnTo>
                  <a:pt x="173" y="40"/>
                </a:lnTo>
                <a:lnTo>
                  <a:pt x="181" y="68"/>
                </a:lnTo>
                <a:lnTo>
                  <a:pt x="165" y="76"/>
                </a:lnTo>
                <a:lnTo>
                  <a:pt x="161" y="96"/>
                </a:lnTo>
                <a:lnTo>
                  <a:pt x="181" y="116"/>
                </a:lnTo>
                <a:lnTo>
                  <a:pt x="169" y="124"/>
                </a:lnTo>
                <a:lnTo>
                  <a:pt x="177" y="140"/>
                </a:lnTo>
                <a:lnTo>
                  <a:pt x="210" y="148"/>
                </a:lnTo>
                <a:lnTo>
                  <a:pt x="218" y="160"/>
                </a:lnTo>
                <a:lnTo>
                  <a:pt x="194" y="168"/>
                </a:lnTo>
                <a:lnTo>
                  <a:pt x="177" y="192"/>
                </a:lnTo>
                <a:lnTo>
                  <a:pt x="161" y="188"/>
                </a:lnTo>
                <a:lnTo>
                  <a:pt x="161" y="204"/>
                </a:lnTo>
                <a:lnTo>
                  <a:pt x="153" y="216"/>
                </a:lnTo>
                <a:lnTo>
                  <a:pt x="121" y="232"/>
                </a:lnTo>
                <a:lnTo>
                  <a:pt x="113" y="236"/>
                </a:lnTo>
                <a:lnTo>
                  <a:pt x="113" y="228"/>
                </a:lnTo>
                <a:lnTo>
                  <a:pt x="97" y="224"/>
                </a:lnTo>
                <a:lnTo>
                  <a:pt x="97" y="248"/>
                </a:lnTo>
                <a:lnTo>
                  <a:pt x="85" y="252"/>
                </a:lnTo>
                <a:lnTo>
                  <a:pt x="80" y="236"/>
                </a:lnTo>
                <a:lnTo>
                  <a:pt x="72" y="236"/>
                </a:lnTo>
                <a:lnTo>
                  <a:pt x="64" y="232"/>
                </a:lnTo>
                <a:lnTo>
                  <a:pt x="56" y="248"/>
                </a:lnTo>
                <a:lnTo>
                  <a:pt x="40" y="244"/>
                </a:lnTo>
                <a:lnTo>
                  <a:pt x="32" y="232"/>
                </a:lnTo>
                <a:lnTo>
                  <a:pt x="20" y="228"/>
                </a:lnTo>
                <a:lnTo>
                  <a:pt x="12" y="208"/>
                </a:lnTo>
                <a:lnTo>
                  <a:pt x="4" y="200"/>
                </a:lnTo>
                <a:lnTo>
                  <a:pt x="28" y="188"/>
                </a:lnTo>
                <a:lnTo>
                  <a:pt x="28" y="172"/>
                </a:lnTo>
                <a:lnTo>
                  <a:pt x="40" y="164"/>
                </a:lnTo>
                <a:lnTo>
                  <a:pt x="36" y="144"/>
                </a:lnTo>
                <a:lnTo>
                  <a:pt x="52" y="140"/>
                </a:lnTo>
                <a:lnTo>
                  <a:pt x="44" y="100"/>
                </a:lnTo>
                <a:lnTo>
                  <a:pt x="20" y="96"/>
                </a:lnTo>
                <a:lnTo>
                  <a:pt x="16" y="108"/>
                </a:lnTo>
                <a:lnTo>
                  <a:pt x="0" y="92"/>
                </a:lnTo>
                <a:lnTo>
                  <a:pt x="12" y="64"/>
                </a:lnTo>
                <a:lnTo>
                  <a:pt x="0" y="48"/>
                </a:lnTo>
                <a:lnTo>
                  <a:pt x="24" y="32"/>
                </a:lnTo>
                <a:lnTo>
                  <a:pt x="32" y="4"/>
                </a:lnTo>
                <a:lnTo>
                  <a:pt x="48" y="0"/>
                </a:lnTo>
                <a:lnTo>
                  <a:pt x="6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2" name="Freeform 94">
            <a:extLst>
              <a:ext uri="{FF2B5EF4-FFF2-40B4-BE49-F238E27FC236}">
                <a16:creationId xmlns:a16="http://schemas.microsoft.com/office/drawing/2014/main" id="{B6845E71-AD26-4A7F-8D32-DE3B2F9585DF}"/>
              </a:ext>
            </a:extLst>
          </p:cNvPr>
          <p:cNvSpPr>
            <a:spLocks/>
          </p:cNvSpPr>
          <p:nvPr/>
        </p:nvSpPr>
        <p:spPr bwMode="auto">
          <a:xfrm>
            <a:off x="6484938" y="2640013"/>
            <a:ext cx="436563" cy="355600"/>
          </a:xfrm>
          <a:custGeom>
            <a:avLst/>
            <a:gdLst>
              <a:gd name="T0" fmla="*/ 61 w 275"/>
              <a:gd name="T1" fmla="*/ 56 h 224"/>
              <a:gd name="T2" fmla="*/ 81 w 275"/>
              <a:gd name="T3" fmla="*/ 36 h 224"/>
              <a:gd name="T4" fmla="*/ 109 w 275"/>
              <a:gd name="T5" fmla="*/ 28 h 224"/>
              <a:gd name="T6" fmla="*/ 117 w 275"/>
              <a:gd name="T7" fmla="*/ 44 h 224"/>
              <a:gd name="T8" fmla="*/ 141 w 275"/>
              <a:gd name="T9" fmla="*/ 28 h 224"/>
              <a:gd name="T10" fmla="*/ 141 w 275"/>
              <a:gd name="T11" fmla="*/ 4 h 224"/>
              <a:gd name="T12" fmla="*/ 194 w 275"/>
              <a:gd name="T13" fmla="*/ 0 h 224"/>
              <a:gd name="T14" fmla="*/ 198 w 275"/>
              <a:gd name="T15" fmla="*/ 20 h 224"/>
              <a:gd name="T16" fmla="*/ 210 w 275"/>
              <a:gd name="T17" fmla="*/ 36 h 224"/>
              <a:gd name="T18" fmla="*/ 246 w 275"/>
              <a:gd name="T19" fmla="*/ 36 h 224"/>
              <a:gd name="T20" fmla="*/ 246 w 275"/>
              <a:gd name="T21" fmla="*/ 52 h 224"/>
              <a:gd name="T22" fmla="*/ 275 w 275"/>
              <a:gd name="T23" fmla="*/ 72 h 224"/>
              <a:gd name="T24" fmla="*/ 275 w 275"/>
              <a:gd name="T25" fmla="*/ 128 h 224"/>
              <a:gd name="T26" fmla="*/ 222 w 275"/>
              <a:gd name="T27" fmla="*/ 208 h 224"/>
              <a:gd name="T28" fmla="*/ 182 w 275"/>
              <a:gd name="T29" fmla="*/ 224 h 224"/>
              <a:gd name="T30" fmla="*/ 77 w 275"/>
              <a:gd name="T31" fmla="*/ 212 h 224"/>
              <a:gd name="T32" fmla="*/ 69 w 275"/>
              <a:gd name="T33" fmla="*/ 176 h 224"/>
              <a:gd name="T34" fmla="*/ 40 w 275"/>
              <a:gd name="T35" fmla="*/ 196 h 224"/>
              <a:gd name="T36" fmla="*/ 0 w 275"/>
              <a:gd name="T37" fmla="*/ 152 h 224"/>
              <a:gd name="T38" fmla="*/ 20 w 275"/>
              <a:gd name="T39" fmla="*/ 108 h 224"/>
              <a:gd name="T40" fmla="*/ 16 w 275"/>
              <a:gd name="T41" fmla="*/ 80 h 224"/>
              <a:gd name="T42" fmla="*/ 61 w 275"/>
              <a:gd name="T43"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224">
                <a:moveTo>
                  <a:pt x="61" y="56"/>
                </a:moveTo>
                <a:lnTo>
                  <a:pt x="81" y="36"/>
                </a:lnTo>
                <a:lnTo>
                  <a:pt x="109" y="28"/>
                </a:lnTo>
                <a:lnTo>
                  <a:pt x="117" y="44"/>
                </a:lnTo>
                <a:lnTo>
                  <a:pt x="141" y="28"/>
                </a:lnTo>
                <a:lnTo>
                  <a:pt x="141" y="4"/>
                </a:lnTo>
                <a:lnTo>
                  <a:pt x="194" y="0"/>
                </a:lnTo>
                <a:lnTo>
                  <a:pt x="198" y="20"/>
                </a:lnTo>
                <a:lnTo>
                  <a:pt x="210" y="36"/>
                </a:lnTo>
                <a:lnTo>
                  <a:pt x="246" y="36"/>
                </a:lnTo>
                <a:lnTo>
                  <a:pt x="246" y="52"/>
                </a:lnTo>
                <a:lnTo>
                  <a:pt x="275" y="72"/>
                </a:lnTo>
                <a:lnTo>
                  <a:pt x="275" y="128"/>
                </a:lnTo>
                <a:lnTo>
                  <a:pt x="222" y="208"/>
                </a:lnTo>
                <a:lnTo>
                  <a:pt x="182" y="224"/>
                </a:lnTo>
                <a:lnTo>
                  <a:pt x="77" y="212"/>
                </a:lnTo>
                <a:lnTo>
                  <a:pt x="69" y="176"/>
                </a:lnTo>
                <a:lnTo>
                  <a:pt x="40" y="196"/>
                </a:lnTo>
                <a:lnTo>
                  <a:pt x="0" y="152"/>
                </a:lnTo>
                <a:lnTo>
                  <a:pt x="20" y="108"/>
                </a:lnTo>
                <a:lnTo>
                  <a:pt x="16" y="80"/>
                </a:lnTo>
                <a:lnTo>
                  <a:pt x="61" y="5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3" name="Freeform 95">
            <a:extLst>
              <a:ext uri="{FF2B5EF4-FFF2-40B4-BE49-F238E27FC236}">
                <a16:creationId xmlns:a16="http://schemas.microsoft.com/office/drawing/2014/main" id="{278A1638-963D-4558-BF8A-63AA2AB10B71}"/>
              </a:ext>
            </a:extLst>
          </p:cNvPr>
          <p:cNvSpPr>
            <a:spLocks/>
          </p:cNvSpPr>
          <p:nvPr/>
        </p:nvSpPr>
        <p:spPr bwMode="auto">
          <a:xfrm>
            <a:off x="6869113" y="2519363"/>
            <a:ext cx="365125" cy="406400"/>
          </a:xfrm>
          <a:custGeom>
            <a:avLst/>
            <a:gdLst>
              <a:gd name="T0" fmla="*/ 133 w 230"/>
              <a:gd name="T1" fmla="*/ 28 h 256"/>
              <a:gd name="T2" fmla="*/ 142 w 230"/>
              <a:gd name="T3" fmla="*/ 28 h 256"/>
              <a:gd name="T4" fmla="*/ 174 w 230"/>
              <a:gd name="T5" fmla="*/ 0 h 256"/>
              <a:gd name="T6" fmla="*/ 218 w 230"/>
              <a:gd name="T7" fmla="*/ 4 h 256"/>
              <a:gd name="T8" fmla="*/ 214 w 230"/>
              <a:gd name="T9" fmla="*/ 24 h 256"/>
              <a:gd name="T10" fmla="*/ 194 w 230"/>
              <a:gd name="T11" fmla="*/ 32 h 256"/>
              <a:gd name="T12" fmla="*/ 190 w 230"/>
              <a:gd name="T13" fmla="*/ 52 h 256"/>
              <a:gd name="T14" fmla="*/ 206 w 230"/>
              <a:gd name="T15" fmla="*/ 84 h 256"/>
              <a:gd name="T16" fmla="*/ 226 w 230"/>
              <a:gd name="T17" fmla="*/ 92 h 256"/>
              <a:gd name="T18" fmla="*/ 222 w 230"/>
              <a:gd name="T19" fmla="*/ 132 h 256"/>
              <a:gd name="T20" fmla="*/ 214 w 230"/>
              <a:gd name="T21" fmla="*/ 136 h 256"/>
              <a:gd name="T22" fmla="*/ 214 w 230"/>
              <a:gd name="T23" fmla="*/ 156 h 256"/>
              <a:gd name="T24" fmla="*/ 230 w 230"/>
              <a:gd name="T25" fmla="*/ 168 h 256"/>
              <a:gd name="T26" fmla="*/ 226 w 230"/>
              <a:gd name="T27" fmla="*/ 184 h 256"/>
              <a:gd name="T28" fmla="*/ 222 w 230"/>
              <a:gd name="T29" fmla="*/ 188 h 256"/>
              <a:gd name="T30" fmla="*/ 202 w 230"/>
              <a:gd name="T31" fmla="*/ 184 h 256"/>
              <a:gd name="T32" fmla="*/ 178 w 230"/>
              <a:gd name="T33" fmla="*/ 192 h 256"/>
              <a:gd name="T34" fmla="*/ 194 w 230"/>
              <a:gd name="T35" fmla="*/ 224 h 256"/>
              <a:gd name="T36" fmla="*/ 194 w 230"/>
              <a:gd name="T37" fmla="*/ 244 h 256"/>
              <a:gd name="T38" fmla="*/ 158 w 230"/>
              <a:gd name="T39" fmla="*/ 256 h 256"/>
              <a:gd name="T40" fmla="*/ 77 w 230"/>
              <a:gd name="T41" fmla="*/ 248 h 256"/>
              <a:gd name="T42" fmla="*/ 61 w 230"/>
              <a:gd name="T43" fmla="*/ 208 h 256"/>
              <a:gd name="T44" fmla="*/ 45 w 230"/>
              <a:gd name="T45" fmla="*/ 208 h 256"/>
              <a:gd name="T46" fmla="*/ 33 w 230"/>
              <a:gd name="T47" fmla="*/ 204 h 256"/>
              <a:gd name="T48" fmla="*/ 33 w 230"/>
              <a:gd name="T49" fmla="*/ 148 h 256"/>
              <a:gd name="T50" fmla="*/ 4 w 230"/>
              <a:gd name="T51" fmla="*/ 128 h 256"/>
              <a:gd name="T52" fmla="*/ 4 w 230"/>
              <a:gd name="T53" fmla="*/ 112 h 256"/>
              <a:gd name="T54" fmla="*/ 4 w 230"/>
              <a:gd name="T55" fmla="*/ 108 h 256"/>
              <a:gd name="T56" fmla="*/ 8 w 230"/>
              <a:gd name="T57" fmla="*/ 96 h 256"/>
              <a:gd name="T58" fmla="*/ 0 w 230"/>
              <a:gd name="T59" fmla="*/ 88 h 256"/>
              <a:gd name="T60" fmla="*/ 0 w 230"/>
              <a:gd name="T61" fmla="*/ 60 h 256"/>
              <a:gd name="T62" fmla="*/ 24 w 230"/>
              <a:gd name="T63" fmla="*/ 76 h 256"/>
              <a:gd name="T64" fmla="*/ 41 w 230"/>
              <a:gd name="T65" fmla="*/ 48 h 256"/>
              <a:gd name="T66" fmla="*/ 49 w 230"/>
              <a:gd name="T67" fmla="*/ 36 h 256"/>
              <a:gd name="T68" fmla="*/ 61 w 230"/>
              <a:gd name="T69" fmla="*/ 32 h 256"/>
              <a:gd name="T70" fmla="*/ 77 w 230"/>
              <a:gd name="T71" fmla="*/ 28 h 256"/>
              <a:gd name="T72" fmla="*/ 105 w 230"/>
              <a:gd name="T73" fmla="*/ 28 h 256"/>
              <a:gd name="T74" fmla="*/ 133 w 230"/>
              <a:gd name="T75" fmla="*/ 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56">
                <a:moveTo>
                  <a:pt x="133" y="28"/>
                </a:moveTo>
                <a:lnTo>
                  <a:pt x="142" y="28"/>
                </a:lnTo>
                <a:lnTo>
                  <a:pt x="174" y="0"/>
                </a:lnTo>
                <a:lnTo>
                  <a:pt x="218" y="4"/>
                </a:lnTo>
                <a:lnTo>
                  <a:pt x="214" y="24"/>
                </a:lnTo>
                <a:lnTo>
                  <a:pt x="194" y="32"/>
                </a:lnTo>
                <a:lnTo>
                  <a:pt x="190" y="52"/>
                </a:lnTo>
                <a:lnTo>
                  <a:pt x="206" y="84"/>
                </a:lnTo>
                <a:lnTo>
                  <a:pt x="226" y="92"/>
                </a:lnTo>
                <a:lnTo>
                  <a:pt x="222" y="132"/>
                </a:lnTo>
                <a:lnTo>
                  <a:pt x="214" y="136"/>
                </a:lnTo>
                <a:lnTo>
                  <a:pt x="214" y="156"/>
                </a:lnTo>
                <a:lnTo>
                  <a:pt x="230" y="168"/>
                </a:lnTo>
                <a:lnTo>
                  <a:pt x="226" y="184"/>
                </a:lnTo>
                <a:lnTo>
                  <a:pt x="222" y="188"/>
                </a:lnTo>
                <a:lnTo>
                  <a:pt x="202" y="184"/>
                </a:lnTo>
                <a:lnTo>
                  <a:pt x="178" y="192"/>
                </a:lnTo>
                <a:lnTo>
                  <a:pt x="194" y="224"/>
                </a:lnTo>
                <a:lnTo>
                  <a:pt x="194" y="244"/>
                </a:lnTo>
                <a:lnTo>
                  <a:pt x="158" y="256"/>
                </a:lnTo>
                <a:lnTo>
                  <a:pt x="77" y="248"/>
                </a:lnTo>
                <a:lnTo>
                  <a:pt x="61" y="208"/>
                </a:lnTo>
                <a:lnTo>
                  <a:pt x="45" y="208"/>
                </a:lnTo>
                <a:lnTo>
                  <a:pt x="33" y="204"/>
                </a:lnTo>
                <a:lnTo>
                  <a:pt x="33" y="148"/>
                </a:lnTo>
                <a:lnTo>
                  <a:pt x="4" y="128"/>
                </a:lnTo>
                <a:lnTo>
                  <a:pt x="4" y="112"/>
                </a:lnTo>
                <a:lnTo>
                  <a:pt x="4" y="108"/>
                </a:lnTo>
                <a:lnTo>
                  <a:pt x="8" y="96"/>
                </a:lnTo>
                <a:lnTo>
                  <a:pt x="0" y="88"/>
                </a:lnTo>
                <a:lnTo>
                  <a:pt x="0" y="60"/>
                </a:lnTo>
                <a:lnTo>
                  <a:pt x="24" y="76"/>
                </a:lnTo>
                <a:lnTo>
                  <a:pt x="41" y="48"/>
                </a:lnTo>
                <a:lnTo>
                  <a:pt x="49" y="36"/>
                </a:lnTo>
                <a:lnTo>
                  <a:pt x="61" y="32"/>
                </a:lnTo>
                <a:lnTo>
                  <a:pt x="77" y="28"/>
                </a:lnTo>
                <a:lnTo>
                  <a:pt x="105" y="28"/>
                </a:lnTo>
                <a:lnTo>
                  <a:pt x="133"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4" name="Freeform 96">
            <a:extLst>
              <a:ext uri="{FF2B5EF4-FFF2-40B4-BE49-F238E27FC236}">
                <a16:creationId xmlns:a16="http://schemas.microsoft.com/office/drawing/2014/main" id="{99ED35A4-DFCC-488C-A034-1BB990FB9D15}"/>
              </a:ext>
            </a:extLst>
          </p:cNvPr>
          <p:cNvSpPr>
            <a:spLocks/>
          </p:cNvSpPr>
          <p:nvPr/>
        </p:nvSpPr>
        <p:spPr bwMode="auto">
          <a:xfrm>
            <a:off x="6677025" y="2193925"/>
            <a:ext cx="417513" cy="446088"/>
          </a:xfrm>
          <a:custGeom>
            <a:avLst/>
            <a:gdLst>
              <a:gd name="T0" fmla="*/ 0 w 263"/>
              <a:gd name="T1" fmla="*/ 41 h 281"/>
              <a:gd name="T2" fmla="*/ 16 w 263"/>
              <a:gd name="T3" fmla="*/ 32 h 281"/>
              <a:gd name="T4" fmla="*/ 73 w 263"/>
              <a:gd name="T5" fmla="*/ 20 h 281"/>
              <a:gd name="T6" fmla="*/ 105 w 263"/>
              <a:gd name="T7" fmla="*/ 20 h 281"/>
              <a:gd name="T8" fmla="*/ 129 w 263"/>
              <a:gd name="T9" fmla="*/ 0 h 281"/>
              <a:gd name="T10" fmla="*/ 145 w 263"/>
              <a:gd name="T11" fmla="*/ 16 h 281"/>
              <a:gd name="T12" fmla="*/ 166 w 263"/>
              <a:gd name="T13" fmla="*/ 12 h 281"/>
              <a:gd name="T14" fmla="*/ 186 w 263"/>
              <a:gd name="T15" fmla="*/ 36 h 281"/>
              <a:gd name="T16" fmla="*/ 214 w 263"/>
              <a:gd name="T17" fmla="*/ 56 h 281"/>
              <a:gd name="T18" fmla="*/ 234 w 263"/>
              <a:gd name="T19" fmla="*/ 121 h 281"/>
              <a:gd name="T20" fmla="*/ 258 w 263"/>
              <a:gd name="T21" fmla="*/ 129 h 281"/>
              <a:gd name="T22" fmla="*/ 263 w 263"/>
              <a:gd name="T23" fmla="*/ 157 h 281"/>
              <a:gd name="T24" fmla="*/ 246 w 263"/>
              <a:gd name="T25" fmla="*/ 197 h 281"/>
              <a:gd name="T26" fmla="*/ 254 w 263"/>
              <a:gd name="T27" fmla="*/ 233 h 281"/>
              <a:gd name="T28" fmla="*/ 226 w 263"/>
              <a:gd name="T29" fmla="*/ 233 h 281"/>
              <a:gd name="T30" fmla="*/ 198 w 263"/>
              <a:gd name="T31" fmla="*/ 233 h 281"/>
              <a:gd name="T32" fmla="*/ 182 w 263"/>
              <a:gd name="T33" fmla="*/ 237 h 281"/>
              <a:gd name="T34" fmla="*/ 170 w 263"/>
              <a:gd name="T35" fmla="*/ 241 h 281"/>
              <a:gd name="T36" fmla="*/ 162 w 263"/>
              <a:gd name="T37" fmla="*/ 253 h 281"/>
              <a:gd name="T38" fmla="*/ 145 w 263"/>
              <a:gd name="T39" fmla="*/ 281 h 281"/>
              <a:gd name="T40" fmla="*/ 121 w 263"/>
              <a:gd name="T41" fmla="*/ 265 h 281"/>
              <a:gd name="T42" fmla="*/ 97 w 263"/>
              <a:gd name="T43" fmla="*/ 253 h 281"/>
              <a:gd name="T44" fmla="*/ 36 w 263"/>
              <a:gd name="T45" fmla="*/ 177 h 281"/>
              <a:gd name="T46" fmla="*/ 33 w 263"/>
              <a:gd name="T47" fmla="*/ 89 h 281"/>
              <a:gd name="T48" fmla="*/ 0 w 263"/>
              <a:gd name="T49"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281">
                <a:moveTo>
                  <a:pt x="0" y="41"/>
                </a:moveTo>
                <a:lnTo>
                  <a:pt x="16" y="32"/>
                </a:lnTo>
                <a:lnTo>
                  <a:pt x="73" y="20"/>
                </a:lnTo>
                <a:lnTo>
                  <a:pt x="105" y="20"/>
                </a:lnTo>
                <a:lnTo>
                  <a:pt x="129" y="0"/>
                </a:lnTo>
                <a:lnTo>
                  <a:pt x="145" y="16"/>
                </a:lnTo>
                <a:lnTo>
                  <a:pt x="166" y="12"/>
                </a:lnTo>
                <a:lnTo>
                  <a:pt x="186" y="36"/>
                </a:lnTo>
                <a:lnTo>
                  <a:pt x="214" y="56"/>
                </a:lnTo>
                <a:lnTo>
                  <a:pt x="234" y="121"/>
                </a:lnTo>
                <a:lnTo>
                  <a:pt x="258" y="129"/>
                </a:lnTo>
                <a:lnTo>
                  <a:pt x="263" y="157"/>
                </a:lnTo>
                <a:lnTo>
                  <a:pt x="246" y="197"/>
                </a:lnTo>
                <a:lnTo>
                  <a:pt x="254" y="233"/>
                </a:lnTo>
                <a:lnTo>
                  <a:pt x="226" y="233"/>
                </a:lnTo>
                <a:lnTo>
                  <a:pt x="198" y="233"/>
                </a:lnTo>
                <a:lnTo>
                  <a:pt x="182" y="237"/>
                </a:lnTo>
                <a:lnTo>
                  <a:pt x="170" y="241"/>
                </a:lnTo>
                <a:lnTo>
                  <a:pt x="162" y="253"/>
                </a:lnTo>
                <a:lnTo>
                  <a:pt x="145" y="281"/>
                </a:lnTo>
                <a:lnTo>
                  <a:pt x="121" y="265"/>
                </a:lnTo>
                <a:lnTo>
                  <a:pt x="97" y="253"/>
                </a:lnTo>
                <a:lnTo>
                  <a:pt x="36" y="177"/>
                </a:lnTo>
                <a:lnTo>
                  <a:pt x="33" y="89"/>
                </a:lnTo>
                <a:lnTo>
                  <a:pt x="0" y="4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5" name="Freeform 97">
            <a:extLst>
              <a:ext uri="{FF2B5EF4-FFF2-40B4-BE49-F238E27FC236}">
                <a16:creationId xmlns:a16="http://schemas.microsoft.com/office/drawing/2014/main" id="{F3B00B39-8B59-40C2-AF27-9F70F0B8C720}"/>
              </a:ext>
            </a:extLst>
          </p:cNvPr>
          <p:cNvSpPr>
            <a:spLocks/>
          </p:cNvSpPr>
          <p:nvPr/>
        </p:nvSpPr>
        <p:spPr bwMode="auto">
          <a:xfrm>
            <a:off x="7151688" y="2525713"/>
            <a:ext cx="434975" cy="584200"/>
          </a:xfrm>
          <a:custGeom>
            <a:avLst/>
            <a:gdLst>
              <a:gd name="T0" fmla="*/ 174 w 274"/>
              <a:gd name="T1" fmla="*/ 16 h 368"/>
              <a:gd name="T2" fmla="*/ 177 w 274"/>
              <a:gd name="T3" fmla="*/ 20 h 368"/>
              <a:gd name="T4" fmla="*/ 198 w 274"/>
              <a:gd name="T5" fmla="*/ 76 h 368"/>
              <a:gd name="T6" fmla="*/ 230 w 274"/>
              <a:gd name="T7" fmla="*/ 124 h 368"/>
              <a:gd name="T8" fmla="*/ 254 w 274"/>
              <a:gd name="T9" fmla="*/ 192 h 368"/>
              <a:gd name="T10" fmla="*/ 266 w 274"/>
              <a:gd name="T11" fmla="*/ 224 h 368"/>
              <a:gd name="T12" fmla="*/ 266 w 274"/>
              <a:gd name="T13" fmla="*/ 228 h 368"/>
              <a:gd name="T14" fmla="*/ 274 w 274"/>
              <a:gd name="T15" fmla="*/ 288 h 368"/>
              <a:gd name="T16" fmla="*/ 250 w 274"/>
              <a:gd name="T17" fmla="*/ 284 h 368"/>
              <a:gd name="T18" fmla="*/ 238 w 274"/>
              <a:gd name="T19" fmla="*/ 296 h 368"/>
              <a:gd name="T20" fmla="*/ 230 w 274"/>
              <a:gd name="T21" fmla="*/ 300 h 368"/>
              <a:gd name="T22" fmla="*/ 218 w 274"/>
              <a:gd name="T23" fmla="*/ 312 h 368"/>
              <a:gd name="T24" fmla="*/ 222 w 274"/>
              <a:gd name="T25" fmla="*/ 324 h 368"/>
              <a:gd name="T26" fmla="*/ 230 w 274"/>
              <a:gd name="T27" fmla="*/ 340 h 368"/>
              <a:gd name="T28" fmla="*/ 222 w 274"/>
              <a:gd name="T29" fmla="*/ 360 h 368"/>
              <a:gd name="T30" fmla="*/ 181 w 274"/>
              <a:gd name="T31" fmla="*/ 368 h 368"/>
              <a:gd name="T32" fmla="*/ 137 w 274"/>
              <a:gd name="T33" fmla="*/ 364 h 368"/>
              <a:gd name="T34" fmla="*/ 133 w 274"/>
              <a:gd name="T35" fmla="*/ 360 h 368"/>
              <a:gd name="T36" fmla="*/ 85 w 274"/>
              <a:gd name="T37" fmla="*/ 316 h 368"/>
              <a:gd name="T38" fmla="*/ 77 w 274"/>
              <a:gd name="T39" fmla="*/ 328 h 368"/>
              <a:gd name="T40" fmla="*/ 60 w 274"/>
              <a:gd name="T41" fmla="*/ 332 h 368"/>
              <a:gd name="T42" fmla="*/ 44 w 274"/>
              <a:gd name="T43" fmla="*/ 320 h 368"/>
              <a:gd name="T44" fmla="*/ 44 w 274"/>
              <a:gd name="T45" fmla="*/ 276 h 368"/>
              <a:gd name="T46" fmla="*/ 32 w 274"/>
              <a:gd name="T47" fmla="*/ 252 h 368"/>
              <a:gd name="T48" fmla="*/ 16 w 274"/>
              <a:gd name="T49" fmla="*/ 240 h 368"/>
              <a:gd name="T50" fmla="*/ 16 w 274"/>
              <a:gd name="T51" fmla="*/ 220 h 368"/>
              <a:gd name="T52" fmla="*/ 0 w 274"/>
              <a:gd name="T53" fmla="*/ 188 h 368"/>
              <a:gd name="T54" fmla="*/ 24 w 274"/>
              <a:gd name="T55" fmla="*/ 180 h 368"/>
              <a:gd name="T56" fmla="*/ 44 w 274"/>
              <a:gd name="T57" fmla="*/ 184 h 368"/>
              <a:gd name="T58" fmla="*/ 48 w 274"/>
              <a:gd name="T59" fmla="*/ 180 h 368"/>
              <a:gd name="T60" fmla="*/ 52 w 274"/>
              <a:gd name="T61" fmla="*/ 164 h 368"/>
              <a:gd name="T62" fmla="*/ 36 w 274"/>
              <a:gd name="T63" fmla="*/ 152 h 368"/>
              <a:gd name="T64" fmla="*/ 36 w 274"/>
              <a:gd name="T65" fmla="*/ 132 h 368"/>
              <a:gd name="T66" fmla="*/ 44 w 274"/>
              <a:gd name="T67" fmla="*/ 128 h 368"/>
              <a:gd name="T68" fmla="*/ 48 w 274"/>
              <a:gd name="T69" fmla="*/ 88 h 368"/>
              <a:gd name="T70" fmla="*/ 28 w 274"/>
              <a:gd name="T71" fmla="*/ 80 h 368"/>
              <a:gd name="T72" fmla="*/ 12 w 274"/>
              <a:gd name="T73" fmla="*/ 48 h 368"/>
              <a:gd name="T74" fmla="*/ 16 w 274"/>
              <a:gd name="T75" fmla="*/ 28 h 368"/>
              <a:gd name="T76" fmla="*/ 36 w 274"/>
              <a:gd name="T77" fmla="*/ 20 h 368"/>
              <a:gd name="T78" fmla="*/ 40 w 274"/>
              <a:gd name="T79" fmla="*/ 0 h 368"/>
              <a:gd name="T80" fmla="*/ 125 w 274"/>
              <a:gd name="T81" fmla="*/ 20 h 368"/>
              <a:gd name="T82" fmla="*/ 174 w 274"/>
              <a:gd name="T83" fmla="*/ 1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68">
                <a:moveTo>
                  <a:pt x="174" y="16"/>
                </a:moveTo>
                <a:lnTo>
                  <a:pt x="177" y="20"/>
                </a:lnTo>
                <a:lnTo>
                  <a:pt x="198" y="76"/>
                </a:lnTo>
                <a:lnTo>
                  <a:pt x="230" y="124"/>
                </a:lnTo>
                <a:lnTo>
                  <a:pt x="254" y="192"/>
                </a:lnTo>
                <a:lnTo>
                  <a:pt x="266" y="224"/>
                </a:lnTo>
                <a:lnTo>
                  <a:pt x="266" y="228"/>
                </a:lnTo>
                <a:lnTo>
                  <a:pt x="274" y="288"/>
                </a:lnTo>
                <a:lnTo>
                  <a:pt x="250" y="284"/>
                </a:lnTo>
                <a:lnTo>
                  <a:pt x="238" y="296"/>
                </a:lnTo>
                <a:lnTo>
                  <a:pt x="230" y="300"/>
                </a:lnTo>
                <a:lnTo>
                  <a:pt x="218" y="312"/>
                </a:lnTo>
                <a:lnTo>
                  <a:pt x="222" y="324"/>
                </a:lnTo>
                <a:lnTo>
                  <a:pt x="230" y="340"/>
                </a:lnTo>
                <a:lnTo>
                  <a:pt x="222" y="360"/>
                </a:lnTo>
                <a:lnTo>
                  <a:pt x="181" y="368"/>
                </a:lnTo>
                <a:lnTo>
                  <a:pt x="137" y="364"/>
                </a:lnTo>
                <a:lnTo>
                  <a:pt x="133" y="360"/>
                </a:lnTo>
                <a:lnTo>
                  <a:pt x="85" y="316"/>
                </a:lnTo>
                <a:lnTo>
                  <a:pt x="77" y="328"/>
                </a:lnTo>
                <a:lnTo>
                  <a:pt x="60" y="332"/>
                </a:lnTo>
                <a:lnTo>
                  <a:pt x="44" y="320"/>
                </a:lnTo>
                <a:lnTo>
                  <a:pt x="44" y="276"/>
                </a:lnTo>
                <a:lnTo>
                  <a:pt x="32" y="252"/>
                </a:lnTo>
                <a:lnTo>
                  <a:pt x="16" y="240"/>
                </a:lnTo>
                <a:lnTo>
                  <a:pt x="16" y="220"/>
                </a:lnTo>
                <a:lnTo>
                  <a:pt x="0" y="188"/>
                </a:lnTo>
                <a:lnTo>
                  <a:pt x="24" y="180"/>
                </a:lnTo>
                <a:lnTo>
                  <a:pt x="44" y="184"/>
                </a:lnTo>
                <a:lnTo>
                  <a:pt x="48" y="180"/>
                </a:lnTo>
                <a:lnTo>
                  <a:pt x="52" y="164"/>
                </a:lnTo>
                <a:lnTo>
                  <a:pt x="36" y="152"/>
                </a:lnTo>
                <a:lnTo>
                  <a:pt x="36" y="132"/>
                </a:lnTo>
                <a:lnTo>
                  <a:pt x="44" y="128"/>
                </a:lnTo>
                <a:lnTo>
                  <a:pt x="48" y="88"/>
                </a:lnTo>
                <a:lnTo>
                  <a:pt x="28" y="80"/>
                </a:lnTo>
                <a:lnTo>
                  <a:pt x="12" y="48"/>
                </a:lnTo>
                <a:lnTo>
                  <a:pt x="16" y="28"/>
                </a:lnTo>
                <a:lnTo>
                  <a:pt x="36" y="20"/>
                </a:lnTo>
                <a:lnTo>
                  <a:pt x="40" y="0"/>
                </a:lnTo>
                <a:lnTo>
                  <a:pt x="125" y="20"/>
                </a:lnTo>
                <a:lnTo>
                  <a:pt x="174"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6" name="Freeform 98">
            <a:extLst>
              <a:ext uri="{FF2B5EF4-FFF2-40B4-BE49-F238E27FC236}">
                <a16:creationId xmlns:a16="http://schemas.microsoft.com/office/drawing/2014/main" id="{D8D8661E-9EB1-49B5-BBCC-236E0551254D}"/>
              </a:ext>
            </a:extLst>
          </p:cNvPr>
          <p:cNvSpPr>
            <a:spLocks/>
          </p:cNvSpPr>
          <p:nvPr/>
        </p:nvSpPr>
        <p:spPr bwMode="auto">
          <a:xfrm>
            <a:off x="7016750" y="1736725"/>
            <a:ext cx="474663" cy="827088"/>
          </a:xfrm>
          <a:custGeom>
            <a:avLst/>
            <a:gdLst>
              <a:gd name="T0" fmla="*/ 69 w 299"/>
              <a:gd name="T1" fmla="*/ 260 h 521"/>
              <a:gd name="T2" fmla="*/ 113 w 299"/>
              <a:gd name="T3" fmla="*/ 252 h 521"/>
              <a:gd name="T4" fmla="*/ 174 w 299"/>
              <a:gd name="T5" fmla="*/ 120 h 521"/>
              <a:gd name="T6" fmla="*/ 194 w 299"/>
              <a:gd name="T7" fmla="*/ 92 h 521"/>
              <a:gd name="T8" fmla="*/ 198 w 299"/>
              <a:gd name="T9" fmla="*/ 68 h 521"/>
              <a:gd name="T10" fmla="*/ 222 w 299"/>
              <a:gd name="T11" fmla="*/ 52 h 521"/>
              <a:gd name="T12" fmla="*/ 250 w 299"/>
              <a:gd name="T13" fmla="*/ 0 h 521"/>
              <a:gd name="T14" fmla="*/ 254 w 299"/>
              <a:gd name="T15" fmla="*/ 0 h 521"/>
              <a:gd name="T16" fmla="*/ 299 w 299"/>
              <a:gd name="T17" fmla="*/ 40 h 521"/>
              <a:gd name="T18" fmla="*/ 295 w 299"/>
              <a:gd name="T19" fmla="*/ 92 h 521"/>
              <a:gd name="T20" fmla="*/ 174 w 299"/>
              <a:gd name="T21" fmla="*/ 312 h 521"/>
              <a:gd name="T22" fmla="*/ 170 w 299"/>
              <a:gd name="T23" fmla="*/ 341 h 521"/>
              <a:gd name="T24" fmla="*/ 174 w 299"/>
              <a:gd name="T25" fmla="*/ 357 h 521"/>
              <a:gd name="T26" fmla="*/ 194 w 299"/>
              <a:gd name="T27" fmla="*/ 389 h 521"/>
              <a:gd name="T28" fmla="*/ 214 w 299"/>
              <a:gd name="T29" fmla="*/ 421 h 521"/>
              <a:gd name="T30" fmla="*/ 246 w 299"/>
              <a:gd name="T31" fmla="*/ 477 h 521"/>
              <a:gd name="T32" fmla="*/ 259 w 299"/>
              <a:gd name="T33" fmla="*/ 509 h 521"/>
              <a:gd name="T34" fmla="*/ 259 w 299"/>
              <a:gd name="T35" fmla="*/ 513 h 521"/>
              <a:gd name="T36" fmla="*/ 210 w 299"/>
              <a:gd name="T37" fmla="*/ 517 h 521"/>
              <a:gd name="T38" fmla="*/ 125 w 299"/>
              <a:gd name="T39" fmla="*/ 497 h 521"/>
              <a:gd name="T40" fmla="*/ 81 w 299"/>
              <a:gd name="T41" fmla="*/ 493 h 521"/>
              <a:gd name="T42" fmla="*/ 49 w 299"/>
              <a:gd name="T43" fmla="*/ 521 h 521"/>
              <a:gd name="T44" fmla="*/ 40 w 299"/>
              <a:gd name="T45" fmla="*/ 521 h 521"/>
              <a:gd name="T46" fmla="*/ 32 w 299"/>
              <a:gd name="T47" fmla="*/ 485 h 521"/>
              <a:gd name="T48" fmla="*/ 49 w 299"/>
              <a:gd name="T49" fmla="*/ 445 h 521"/>
              <a:gd name="T50" fmla="*/ 44 w 299"/>
              <a:gd name="T51" fmla="*/ 417 h 521"/>
              <a:gd name="T52" fmla="*/ 20 w 299"/>
              <a:gd name="T53" fmla="*/ 409 h 521"/>
              <a:gd name="T54" fmla="*/ 0 w 299"/>
              <a:gd name="T55" fmla="*/ 344 h 521"/>
              <a:gd name="T56" fmla="*/ 8 w 299"/>
              <a:gd name="T57" fmla="*/ 296 h 521"/>
              <a:gd name="T58" fmla="*/ 69 w 299"/>
              <a:gd name="T59" fmla="*/ 26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521">
                <a:moveTo>
                  <a:pt x="69" y="260"/>
                </a:moveTo>
                <a:lnTo>
                  <a:pt x="113" y="252"/>
                </a:lnTo>
                <a:lnTo>
                  <a:pt x="174" y="120"/>
                </a:lnTo>
                <a:lnTo>
                  <a:pt x="194" y="92"/>
                </a:lnTo>
                <a:lnTo>
                  <a:pt x="198" y="68"/>
                </a:lnTo>
                <a:lnTo>
                  <a:pt x="222" y="52"/>
                </a:lnTo>
                <a:lnTo>
                  <a:pt x="250" y="0"/>
                </a:lnTo>
                <a:lnTo>
                  <a:pt x="254" y="0"/>
                </a:lnTo>
                <a:lnTo>
                  <a:pt x="299" y="40"/>
                </a:lnTo>
                <a:lnTo>
                  <a:pt x="295" y="92"/>
                </a:lnTo>
                <a:lnTo>
                  <a:pt x="174" y="312"/>
                </a:lnTo>
                <a:lnTo>
                  <a:pt x="170" y="341"/>
                </a:lnTo>
                <a:lnTo>
                  <a:pt x="174" y="357"/>
                </a:lnTo>
                <a:lnTo>
                  <a:pt x="194" y="389"/>
                </a:lnTo>
                <a:lnTo>
                  <a:pt x="214" y="421"/>
                </a:lnTo>
                <a:lnTo>
                  <a:pt x="246" y="477"/>
                </a:lnTo>
                <a:lnTo>
                  <a:pt x="259" y="509"/>
                </a:lnTo>
                <a:lnTo>
                  <a:pt x="259" y="513"/>
                </a:lnTo>
                <a:lnTo>
                  <a:pt x="210" y="517"/>
                </a:lnTo>
                <a:lnTo>
                  <a:pt x="125" y="497"/>
                </a:lnTo>
                <a:lnTo>
                  <a:pt x="81" y="493"/>
                </a:lnTo>
                <a:lnTo>
                  <a:pt x="49" y="521"/>
                </a:lnTo>
                <a:lnTo>
                  <a:pt x="40" y="521"/>
                </a:lnTo>
                <a:lnTo>
                  <a:pt x="32" y="485"/>
                </a:lnTo>
                <a:lnTo>
                  <a:pt x="49" y="445"/>
                </a:lnTo>
                <a:lnTo>
                  <a:pt x="44" y="417"/>
                </a:lnTo>
                <a:lnTo>
                  <a:pt x="20" y="409"/>
                </a:lnTo>
                <a:lnTo>
                  <a:pt x="0" y="344"/>
                </a:lnTo>
                <a:lnTo>
                  <a:pt x="8" y="296"/>
                </a:lnTo>
                <a:lnTo>
                  <a:pt x="69" y="2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7" name="Freeform 99">
            <a:extLst>
              <a:ext uri="{FF2B5EF4-FFF2-40B4-BE49-F238E27FC236}">
                <a16:creationId xmlns:a16="http://schemas.microsoft.com/office/drawing/2014/main" id="{9437BE06-8F02-4EE5-8D49-0187A53BDB1D}"/>
              </a:ext>
            </a:extLst>
          </p:cNvPr>
          <p:cNvSpPr>
            <a:spLocks/>
          </p:cNvSpPr>
          <p:nvPr/>
        </p:nvSpPr>
        <p:spPr bwMode="auto">
          <a:xfrm>
            <a:off x="6702425" y="1971675"/>
            <a:ext cx="423863" cy="311150"/>
          </a:xfrm>
          <a:custGeom>
            <a:avLst/>
            <a:gdLst>
              <a:gd name="T0" fmla="*/ 105 w 267"/>
              <a:gd name="T1" fmla="*/ 0 h 196"/>
              <a:gd name="T2" fmla="*/ 182 w 267"/>
              <a:gd name="T3" fmla="*/ 48 h 196"/>
              <a:gd name="T4" fmla="*/ 202 w 267"/>
              <a:gd name="T5" fmla="*/ 92 h 196"/>
              <a:gd name="T6" fmla="*/ 214 w 267"/>
              <a:gd name="T7" fmla="*/ 92 h 196"/>
              <a:gd name="T8" fmla="*/ 267 w 267"/>
              <a:gd name="T9" fmla="*/ 112 h 196"/>
              <a:gd name="T10" fmla="*/ 206 w 267"/>
              <a:gd name="T11" fmla="*/ 148 h 196"/>
              <a:gd name="T12" fmla="*/ 198 w 267"/>
              <a:gd name="T13" fmla="*/ 196 h 196"/>
              <a:gd name="T14" fmla="*/ 170 w 267"/>
              <a:gd name="T15" fmla="*/ 176 h 196"/>
              <a:gd name="T16" fmla="*/ 150 w 267"/>
              <a:gd name="T17" fmla="*/ 152 h 196"/>
              <a:gd name="T18" fmla="*/ 129 w 267"/>
              <a:gd name="T19" fmla="*/ 156 h 196"/>
              <a:gd name="T20" fmla="*/ 113 w 267"/>
              <a:gd name="T21" fmla="*/ 140 h 196"/>
              <a:gd name="T22" fmla="*/ 89 w 267"/>
              <a:gd name="T23" fmla="*/ 160 h 196"/>
              <a:gd name="T24" fmla="*/ 57 w 267"/>
              <a:gd name="T25" fmla="*/ 160 h 196"/>
              <a:gd name="T26" fmla="*/ 0 w 267"/>
              <a:gd name="T27" fmla="*/ 172 h 196"/>
              <a:gd name="T28" fmla="*/ 73 w 267"/>
              <a:gd name="T29" fmla="*/ 88 h 196"/>
              <a:gd name="T30" fmla="*/ 85 w 267"/>
              <a:gd name="T31" fmla="*/ 28 h 196"/>
              <a:gd name="T32" fmla="*/ 105 w 267"/>
              <a:gd name="T33" fmla="*/ 20 h 196"/>
              <a:gd name="T34" fmla="*/ 105 w 267"/>
              <a:gd name="T3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196">
                <a:moveTo>
                  <a:pt x="105" y="0"/>
                </a:moveTo>
                <a:lnTo>
                  <a:pt x="182" y="48"/>
                </a:lnTo>
                <a:lnTo>
                  <a:pt x="202" y="92"/>
                </a:lnTo>
                <a:lnTo>
                  <a:pt x="214" y="92"/>
                </a:lnTo>
                <a:lnTo>
                  <a:pt x="267" y="112"/>
                </a:lnTo>
                <a:lnTo>
                  <a:pt x="206" y="148"/>
                </a:lnTo>
                <a:lnTo>
                  <a:pt x="198" y="196"/>
                </a:lnTo>
                <a:lnTo>
                  <a:pt x="170" y="176"/>
                </a:lnTo>
                <a:lnTo>
                  <a:pt x="150" y="152"/>
                </a:lnTo>
                <a:lnTo>
                  <a:pt x="129" y="156"/>
                </a:lnTo>
                <a:lnTo>
                  <a:pt x="113" y="140"/>
                </a:lnTo>
                <a:lnTo>
                  <a:pt x="89" y="160"/>
                </a:lnTo>
                <a:lnTo>
                  <a:pt x="57" y="160"/>
                </a:lnTo>
                <a:lnTo>
                  <a:pt x="0" y="172"/>
                </a:lnTo>
                <a:lnTo>
                  <a:pt x="73" y="88"/>
                </a:lnTo>
                <a:lnTo>
                  <a:pt x="85" y="28"/>
                </a:lnTo>
                <a:lnTo>
                  <a:pt x="105" y="20"/>
                </a:lnTo>
                <a:lnTo>
                  <a:pt x="10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8" name="Freeform 100">
            <a:extLst>
              <a:ext uri="{FF2B5EF4-FFF2-40B4-BE49-F238E27FC236}">
                <a16:creationId xmlns:a16="http://schemas.microsoft.com/office/drawing/2014/main" id="{F47EC69E-2985-495D-BB21-266605B1EB03}"/>
              </a:ext>
            </a:extLst>
          </p:cNvPr>
          <p:cNvSpPr>
            <a:spLocks/>
          </p:cNvSpPr>
          <p:nvPr/>
        </p:nvSpPr>
        <p:spPr bwMode="auto">
          <a:xfrm>
            <a:off x="6600825" y="2843213"/>
            <a:ext cx="506413" cy="515938"/>
          </a:xfrm>
          <a:custGeom>
            <a:avLst/>
            <a:gdLst>
              <a:gd name="T0" fmla="*/ 246 w 319"/>
              <a:gd name="T1" fmla="*/ 44 h 325"/>
              <a:gd name="T2" fmla="*/ 238 w 319"/>
              <a:gd name="T3" fmla="*/ 60 h 325"/>
              <a:gd name="T4" fmla="*/ 262 w 319"/>
              <a:gd name="T5" fmla="*/ 132 h 325"/>
              <a:gd name="T6" fmla="*/ 258 w 319"/>
              <a:gd name="T7" fmla="*/ 180 h 325"/>
              <a:gd name="T8" fmla="*/ 270 w 319"/>
              <a:gd name="T9" fmla="*/ 204 h 325"/>
              <a:gd name="T10" fmla="*/ 290 w 319"/>
              <a:gd name="T11" fmla="*/ 208 h 325"/>
              <a:gd name="T12" fmla="*/ 311 w 319"/>
              <a:gd name="T13" fmla="*/ 228 h 325"/>
              <a:gd name="T14" fmla="*/ 319 w 319"/>
              <a:gd name="T15" fmla="*/ 261 h 325"/>
              <a:gd name="T16" fmla="*/ 299 w 319"/>
              <a:gd name="T17" fmla="*/ 264 h 325"/>
              <a:gd name="T18" fmla="*/ 286 w 319"/>
              <a:gd name="T19" fmla="*/ 276 h 325"/>
              <a:gd name="T20" fmla="*/ 274 w 319"/>
              <a:gd name="T21" fmla="*/ 321 h 325"/>
              <a:gd name="T22" fmla="*/ 254 w 319"/>
              <a:gd name="T23" fmla="*/ 313 h 325"/>
              <a:gd name="T24" fmla="*/ 234 w 319"/>
              <a:gd name="T25" fmla="*/ 309 h 325"/>
              <a:gd name="T26" fmla="*/ 230 w 319"/>
              <a:gd name="T27" fmla="*/ 317 h 325"/>
              <a:gd name="T28" fmla="*/ 218 w 319"/>
              <a:gd name="T29" fmla="*/ 325 h 325"/>
              <a:gd name="T30" fmla="*/ 181 w 319"/>
              <a:gd name="T31" fmla="*/ 321 h 325"/>
              <a:gd name="T32" fmla="*/ 68 w 319"/>
              <a:gd name="T33" fmla="*/ 317 h 325"/>
              <a:gd name="T34" fmla="*/ 28 w 319"/>
              <a:gd name="T35" fmla="*/ 288 h 325"/>
              <a:gd name="T36" fmla="*/ 8 w 319"/>
              <a:gd name="T37" fmla="*/ 252 h 325"/>
              <a:gd name="T38" fmla="*/ 32 w 319"/>
              <a:gd name="T39" fmla="*/ 245 h 325"/>
              <a:gd name="T40" fmla="*/ 36 w 319"/>
              <a:gd name="T41" fmla="*/ 224 h 325"/>
              <a:gd name="T42" fmla="*/ 28 w 319"/>
              <a:gd name="T43" fmla="*/ 212 h 325"/>
              <a:gd name="T44" fmla="*/ 20 w 319"/>
              <a:gd name="T45" fmla="*/ 212 h 325"/>
              <a:gd name="T46" fmla="*/ 0 w 319"/>
              <a:gd name="T47" fmla="*/ 200 h 325"/>
              <a:gd name="T48" fmla="*/ 0 w 319"/>
              <a:gd name="T49" fmla="*/ 144 h 325"/>
              <a:gd name="T50" fmla="*/ 4 w 319"/>
              <a:gd name="T51" fmla="*/ 84 h 325"/>
              <a:gd name="T52" fmla="*/ 109 w 319"/>
              <a:gd name="T53" fmla="*/ 96 h 325"/>
              <a:gd name="T54" fmla="*/ 149 w 319"/>
              <a:gd name="T55" fmla="*/ 80 h 325"/>
              <a:gd name="T56" fmla="*/ 202 w 319"/>
              <a:gd name="T57" fmla="*/ 0 h 325"/>
              <a:gd name="T58" fmla="*/ 214 w 319"/>
              <a:gd name="T59" fmla="*/ 4 h 325"/>
              <a:gd name="T60" fmla="*/ 230 w 319"/>
              <a:gd name="T61" fmla="*/ 4 h 325"/>
              <a:gd name="T62" fmla="*/ 246 w 319"/>
              <a:gd name="T63" fmla="*/ 4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325">
                <a:moveTo>
                  <a:pt x="246" y="44"/>
                </a:moveTo>
                <a:lnTo>
                  <a:pt x="238" y="60"/>
                </a:lnTo>
                <a:lnTo>
                  <a:pt x="262" y="132"/>
                </a:lnTo>
                <a:lnTo>
                  <a:pt x="258" y="180"/>
                </a:lnTo>
                <a:lnTo>
                  <a:pt x="270" y="204"/>
                </a:lnTo>
                <a:lnTo>
                  <a:pt x="290" y="208"/>
                </a:lnTo>
                <a:lnTo>
                  <a:pt x="311" y="228"/>
                </a:lnTo>
                <a:lnTo>
                  <a:pt x="319" y="261"/>
                </a:lnTo>
                <a:lnTo>
                  <a:pt x="299" y="264"/>
                </a:lnTo>
                <a:lnTo>
                  <a:pt x="286" y="276"/>
                </a:lnTo>
                <a:lnTo>
                  <a:pt x="274" y="321"/>
                </a:lnTo>
                <a:lnTo>
                  <a:pt x="254" y="313"/>
                </a:lnTo>
                <a:lnTo>
                  <a:pt x="234" y="309"/>
                </a:lnTo>
                <a:lnTo>
                  <a:pt x="230" y="317"/>
                </a:lnTo>
                <a:lnTo>
                  <a:pt x="218" y="325"/>
                </a:lnTo>
                <a:lnTo>
                  <a:pt x="181" y="321"/>
                </a:lnTo>
                <a:lnTo>
                  <a:pt x="68" y="317"/>
                </a:lnTo>
                <a:lnTo>
                  <a:pt x="28" y="288"/>
                </a:lnTo>
                <a:lnTo>
                  <a:pt x="8" y="252"/>
                </a:lnTo>
                <a:lnTo>
                  <a:pt x="32" y="245"/>
                </a:lnTo>
                <a:lnTo>
                  <a:pt x="36" y="224"/>
                </a:lnTo>
                <a:lnTo>
                  <a:pt x="28" y="212"/>
                </a:lnTo>
                <a:lnTo>
                  <a:pt x="20" y="212"/>
                </a:lnTo>
                <a:lnTo>
                  <a:pt x="0" y="200"/>
                </a:lnTo>
                <a:lnTo>
                  <a:pt x="0" y="144"/>
                </a:lnTo>
                <a:lnTo>
                  <a:pt x="4" y="84"/>
                </a:lnTo>
                <a:lnTo>
                  <a:pt x="109" y="96"/>
                </a:lnTo>
                <a:lnTo>
                  <a:pt x="149" y="80"/>
                </a:lnTo>
                <a:lnTo>
                  <a:pt x="202" y="0"/>
                </a:lnTo>
                <a:lnTo>
                  <a:pt x="214" y="4"/>
                </a:lnTo>
                <a:lnTo>
                  <a:pt x="230" y="4"/>
                </a:lnTo>
                <a:lnTo>
                  <a:pt x="246"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9" name="Freeform 101">
            <a:extLst>
              <a:ext uri="{FF2B5EF4-FFF2-40B4-BE49-F238E27FC236}">
                <a16:creationId xmlns:a16="http://schemas.microsoft.com/office/drawing/2014/main" id="{8FC28A4E-F349-4527-99EA-A9D38B711A96}"/>
              </a:ext>
            </a:extLst>
          </p:cNvPr>
          <p:cNvSpPr>
            <a:spLocks/>
          </p:cNvSpPr>
          <p:nvPr/>
        </p:nvSpPr>
        <p:spPr bwMode="auto">
          <a:xfrm>
            <a:off x="6273800" y="2105025"/>
            <a:ext cx="608013" cy="623888"/>
          </a:xfrm>
          <a:custGeom>
            <a:avLst/>
            <a:gdLst>
              <a:gd name="T0" fmla="*/ 97 w 383"/>
              <a:gd name="T1" fmla="*/ 12 h 393"/>
              <a:gd name="T2" fmla="*/ 173 w 383"/>
              <a:gd name="T3" fmla="*/ 24 h 393"/>
              <a:gd name="T4" fmla="*/ 254 w 383"/>
              <a:gd name="T5" fmla="*/ 97 h 393"/>
              <a:gd name="T6" fmla="*/ 287 w 383"/>
              <a:gd name="T7" fmla="*/ 145 h 393"/>
              <a:gd name="T8" fmla="*/ 290 w 383"/>
              <a:gd name="T9" fmla="*/ 233 h 393"/>
              <a:gd name="T10" fmla="*/ 351 w 383"/>
              <a:gd name="T11" fmla="*/ 309 h 393"/>
              <a:gd name="T12" fmla="*/ 375 w 383"/>
              <a:gd name="T13" fmla="*/ 321 h 393"/>
              <a:gd name="T14" fmla="*/ 375 w 383"/>
              <a:gd name="T15" fmla="*/ 349 h 393"/>
              <a:gd name="T16" fmla="*/ 383 w 383"/>
              <a:gd name="T17" fmla="*/ 357 h 393"/>
              <a:gd name="T18" fmla="*/ 379 w 383"/>
              <a:gd name="T19" fmla="*/ 369 h 393"/>
              <a:gd name="T20" fmla="*/ 379 w 383"/>
              <a:gd name="T21" fmla="*/ 373 h 393"/>
              <a:gd name="T22" fmla="*/ 343 w 383"/>
              <a:gd name="T23" fmla="*/ 373 h 393"/>
              <a:gd name="T24" fmla="*/ 331 w 383"/>
              <a:gd name="T25" fmla="*/ 357 h 393"/>
              <a:gd name="T26" fmla="*/ 327 w 383"/>
              <a:gd name="T27" fmla="*/ 337 h 393"/>
              <a:gd name="T28" fmla="*/ 274 w 383"/>
              <a:gd name="T29" fmla="*/ 341 h 393"/>
              <a:gd name="T30" fmla="*/ 274 w 383"/>
              <a:gd name="T31" fmla="*/ 365 h 393"/>
              <a:gd name="T32" fmla="*/ 250 w 383"/>
              <a:gd name="T33" fmla="*/ 381 h 393"/>
              <a:gd name="T34" fmla="*/ 242 w 383"/>
              <a:gd name="T35" fmla="*/ 365 h 393"/>
              <a:gd name="T36" fmla="*/ 214 w 383"/>
              <a:gd name="T37" fmla="*/ 373 h 393"/>
              <a:gd name="T38" fmla="*/ 194 w 383"/>
              <a:gd name="T39" fmla="*/ 393 h 393"/>
              <a:gd name="T40" fmla="*/ 145 w 383"/>
              <a:gd name="T41" fmla="*/ 365 h 393"/>
              <a:gd name="T42" fmla="*/ 76 w 383"/>
              <a:gd name="T43" fmla="*/ 365 h 393"/>
              <a:gd name="T44" fmla="*/ 0 w 383"/>
              <a:gd name="T45" fmla="*/ 317 h 393"/>
              <a:gd name="T46" fmla="*/ 36 w 383"/>
              <a:gd name="T47" fmla="*/ 273 h 393"/>
              <a:gd name="T48" fmla="*/ 32 w 383"/>
              <a:gd name="T49" fmla="*/ 161 h 393"/>
              <a:gd name="T50" fmla="*/ 16 w 383"/>
              <a:gd name="T51" fmla="*/ 92 h 393"/>
              <a:gd name="T52" fmla="*/ 4 w 383"/>
              <a:gd name="T53" fmla="*/ 8 h 393"/>
              <a:gd name="T54" fmla="*/ 24 w 383"/>
              <a:gd name="T55" fmla="*/ 0 h 393"/>
              <a:gd name="T56" fmla="*/ 97 w 383"/>
              <a:gd name="T57" fmla="*/ 1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93">
                <a:moveTo>
                  <a:pt x="97" y="12"/>
                </a:moveTo>
                <a:lnTo>
                  <a:pt x="173" y="24"/>
                </a:lnTo>
                <a:lnTo>
                  <a:pt x="254" y="97"/>
                </a:lnTo>
                <a:lnTo>
                  <a:pt x="287" y="145"/>
                </a:lnTo>
                <a:lnTo>
                  <a:pt x="290" y="233"/>
                </a:lnTo>
                <a:lnTo>
                  <a:pt x="351" y="309"/>
                </a:lnTo>
                <a:lnTo>
                  <a:pt x="375" y="321"/>
                </a:lnTo>
                <a:lnTo>
                  <a:pt x="375" y="349"/>
                </a:lnTo>
                <a:lnTo>
                  <a:pt x="383" y="357"/>
                </a:lnTo>
                <a:lnTo>
                  <a:pt x="379" y="369"/>
                </a:lnTo>
                <a:lnTo>
                  <a:pt x="379" y="373"/>
                </a:lnTo>
                <a:lnTo>
                  <a:pt x="343" y="373"/>
                </a:lnTo>
                <a:lnTo>
                  <a:pt x="331" y="357"/>
                </a:lnTo>
                <a:lnTo>
                  <a:pt x="327" y="337"/>
                </a:lnTo>
                <a:lnTo>
                  <a:pt x="274" y="341"/>
                </a:lnTo>
                <a:lnTo>
                  <a:pt x="274" y="365"/>
                </a:lnTo>
                <a:lnTo>
                  <a:pt x="250" y="381"/>
                </a:lnTo>
                <a:lnTo>
                  <a:pt x="242" y="365"/>
                </a:lnTo>
                <a:lnTo>
                  <a:pt x="214" y="373"/>
                </a:lnTo>
                <a:lnTo>
                  <a:pt x="194" y="393"/>
                </a:lnTo>
                <a:lnTo>
                  <a:pt x="145" y="365"/>
                </a:lnTo>
                <a:lnTo>
                  <a:pt x="76" y="365"/>
                </a:lnTo>
                <a:lnTo>
                  <a:pt x="0" y="317"/>
                </a:lnTo>
                <a:lnTo>
                  <a:pt x="36" y="273"/>
                </a:lnTo>
                <a:lnTo>
                  <a:pt x="32" y="161"/>
                </a:lnTo>
                <a:lnTo>
                  <a:pt x="16" y="92"/>
                </a:lnTo>
                <a:lnTo>
                  <a:pt x="4" y="8"/>
                </a:lnTo>
                <a:lnTo>
                  <a:pt x="24" y="0"/>
                </a:lnTo>
                <a:lnTo>
                  <a:pt x="9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0" name="Freeform 102">
            <a:extLst>
              <a:ext uri="{FF2B5EF4-FFF2-40B4-BE49-F238E27FC236}">
                <a16:creationId xmlns:a16="http://schemas.microsoft.com/office/drawing/2014/main" id="{434FCECC-8512-450C-95DB-1CD7F70CE2D4}"/>
              </a:ext>
            </a:extLst>
          </p:cNvPr>
          <p:cNvSpPr>
            <a:spLocks/>
          </p:cNvSpPr>
          <p:nvPr/>
        </p:nvSpPr>
        <p:spPr bwMode="auto">
          <a:xfrm>
            <a:off x="6350000" y="3071813"/>
            <a:ext cx="404813" cy="433388"/>
          </a:xfrm>
          <a:custGeom>
            <a:avLst/>
            <a:gdLst>
              <a:gd name="T0" fmla="*/ 255 w 255"/>
              <a:gd name="T1" fmla="*/ 225 h 273"/>
              <a:gd name="T2" fmla="*/ 230 w 255"/>
              <a:gd name="T3" fmla="*/ 201 h 273"/>
              <a:gd name="T4" fmla="*/ 226 w 255"/>
              <a:gd name="T5" fmla="*/ 173 h 273"/>
              <a:gd name="T6" fmla="*/ 186 w 255"/>
              <a:gd name="T7" fmla="*/ 144 h 273"/>
              <a:gd name="T8" fmla="*/ 166 w 255"/>
              <a:gd name="T9" fmla="*/ 108 h 273"/>
              <a:gd name="T10" fmla="*/ 190 w 255"/>
              <a:gd name="T11" fmla="*/ 101 h 273"/>
              <a:gd name="T12" fmla="*/ 194 w 255"/>
              <a:gd name="T13" fmla="*/ 80 h 273"/>
              <a:gd name="T14" fmla="*/ 186 w 255"/>
              <a:gd name="T15" fmla="*/ 68 h 273"/>
              <a:gd name="T16" fmla="*/ 178 w 255"/>
              <a:gd name="T17" fmla="*/ 68 h 273"/>
              <a:gd name="T18" fmla="*/ 158 w 255"/>
              <a:gd name="T19" fmla="*/ 56 h 273"/>
              <a:gd name="T20" fmla="*/ 158 w 255"/>
              <a:gd name="T21" fmla="*/ 0 h 273"/>
              <a:gd name="T22" fmla="*/ 130 w 255"/>
              <a:gd name="T23" fmla="*/ 0 h 273"/>
              <a:gd name="T24" fmla="*/ 97 w 255"/>
              <a:gd name="T25" fmla="*/ 8 h 273"/>
              <a:gd name="T26" fmla="*/ 57 w 255"/>
              <a:gd name="T27" fmla="*/ 117 h 273"/>
              <a:gd name="T28" fmla="*/ 24 w 255"/>
              <a:gd name="T29" fmla="*/ 113 h 273"/>
              <a:gd name="T30" fmla="*/ 16 w 255"/>
              <a:gd name="T31" fmla="*/ 117 h 273"/>
              <a:gd name="T32" fmla="*/ 12 w 255"/>
              <a:gd name="T33" fmla="*/ 129 h 273"/>
              <a:gd name="T34" fmla="*/ 16 w 255"/>
              <a:gd name="T35" fmla="*/ 132 h 273"/>
              <a:gd name="T36" fmla="*/ 16 w 255"/>
              <a:gd name="T37" fmla="*/ 141 h 273"/>
              <a:gd name="T38" fmla="*/ 8 w 255"/>
              <a:gd name="T39" fmla="*/ 144 h 273"/>
              <a:gd name="T40" fmla="*/ 4 w 255"/>
              <a:gd name="T41" fmla="*/ 149 h 273"/>
              <a:gd name="T42" fmla="*/ 4 w 255"/>
              <a:gd name="T43" fmla="*/ 157 h 273"/>
              <a:gd name="T44" fmla="*/ 8 w 255"/>
              <a:gd name="T45" fmla="*/ 161 h 273"/>
              <a:gd name="T46" fmla="*/ 12 w 255"/>
              <a:gd name="T47" fmla="*/ 165 h 273"/>
              <a:gd name="T48" fmla="*/ 21 w 255"/>
              <a:gd name="T49" fmla="*/ 169 h 273"/>
              <a:gd name="T50" fmla="*/ 24 w 255"/>
              <a:gd name="T51" fmla="*/ 173 h 273"/>
              <a:gd name="T52" fmla="*/ 28 w 255"/>
              <a:gd name="T53" fmla="*/ 181 h 273"/>
              <a:gd name="T54" fmla="*/ 28 w 255"/>
              <a:gd name="T55" fmla="*/ 185 h 273"/>
              <a:gd name="T56" fmla="*/ 28 w 255"/>
              <a:gd name="T57" fmla="*/ 189 h 273"/>
              <a:gd name="T58" fmla="*/ 33 w 255"/>
              <a:gd name="T59" fmla="*/ 209 h 273"/>
              <a:gd name="T60" fmla="*/ 45 w 255"/>
              <a:gd name="T61" fmla="*/ 221 h 273"/>
              <a:gd name="T62" fmla="*/ 45 w 255"/>
              <a:gd name="T63" fmla="*/ 225 h 273"/>
              <a:gd name="T64" fmla="*/ 45 w 255"/>
              <a:gd name="T65" fmla="*/ 229 h 273"/>
              <a:gd name="T66" fmla="*/ 41 w 255"/>
              <a:gd name="T67" fmla="*/ 229 h 273"/>
              <a:gd name="T68" fmla="*/ 37 w 255"/>
              <a:gd name="T69" fmla="*/ 225 h 273"/>
              <a:gd name="T70" fmla="*/ 21 w 255"/>
              <a:gd name="T71" fmla="*/ 213 h 273"/>
              <a:gd name="T72" fmla="*/ 16 w 255"/>
              <a:gd name="T73" fmla="*/ 213 h 273"/>
              <a:gd name="T74" fmla="*/ 8 w 255"/>
              <a:gd name="T75" fmla="*/ 213 h 273"/>
              <a:gd name="T76" fmla="*/ 4 w 255"/>
              <a:gd name="T77" fmla="*/ 213 h 273"/>
              <a:gd name="T78" fmla="*/ 0 w 255"/>
              <a:gd name="T79" fmla="*/ 213 h 273"/>
              <a:gd name="T80" fmla="*/ 0 w 255"/>
              <a:gd name="T81" fmla="*/ 221 h 273"/>
              <a:gd name="T82" fmla="*/ 0 w 255"/>
              <a:gd name="T83" fmla="*/ 233 h 273"/>
              <a:gd name="T84" fmla="*/ 12 w 255"/>
              <a:gd name="T85" fmla="*/ 241 h 273"/>
              <a:gd name="T86" fmla="*/ 24 w 255"/>
              <a:gd name="T87" fmla="*/ 253 h 273"/>
              <a:gd name="T88" fmla="*/ 28 w 255"/>
              <a:gd name="T89" fmla="*/ 261 h 273"/>
              <a:gd name="T90" fmla="*/ 37 w 255"/>
              <a:gd name="T91" fmla="*/ 265 h 273"/>
              <a:gd name="T92" fmla="*/ 33 w 255"/>
              <a:gd name="T93" fmla="*/ 253 h 273"/>
              <a:gd name="T94" fmla="*/ 33 w 255"/>
              <a:gd name="T95" fmla="*/ 241 h 273"/>
              <a:gd name="T96" fmla="*/ 41 w 255"/>
              <a:gd name="T97" fmla="*/ 233 h 273"/>
              <a:gd name="T98" fmla="*/ 69 w 255"/>
              <a:gd name="T99" fmla="*/ 237 h 273"/>
              <a:gd name="T100" fmla="*/ 81 w 255"/>
              <a:gd name="T101" fmla="*/ 241 h 273"/>
              <a:gd name="T102" fmla="*/ 85 w 255"/>
              <a:gd name="T103" fmla="*/ 249 h 273"/>
              <a:gd name="T104" fmla="*/ 93 w 255"/>
              <a:gd name="T105" fmla="*/ 257 h 273"/>
              <a:gd name="T106" fmla="*/ 142 w 255"/>
              <a:gd name="T107" fmla="*/ 221 h 273"/>
              <a:gd name="T108" fmla="*/ 158 w 255"/>
              <a:gd name="T109" fmla="*/ 241 h 273"/>
              <a:gd name="T110" fmla="*/ 174 w 255"/>
              <a:gd name="T111" fmla="*/ 261 h 273"/>
              <a:gd name="T112" fmla="*/ 198 w 255"/>
              <a:gd name="T113" fmla="*/ 273 h 273"/>
              <a:gd name="T114" fmla="*/ 214 w 255"/>
              <a:gd name="T115" fmla="*/ 265 h 273"/>
              <a:gd name="T116" fmla="*/ 222 w 255"/>
              <a:gd name="T117" fmla="*/ 253 h 273"/>
              <a:gd name="T118" fmla="*/ 234 w 255"/>
              <a:gd name="T119" fmla="*/ 257 h 273"/>
              <a:gd name="T120" fmla="*/ 255 w 255"/>
              <a:gd name="T121" fmla="*/ 2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3">
                <a:moveTo>
                  <a:pt x="255" y="225"/>
                </a:moveTo>
                <a:lnTo>
                  <a:pt x="230" y="201"/>
                </a:lnTo>
                <a:lnTo>
                  <a:pt x="226" y="173"/>
                </a:lnTo>
                <a:lnTo>
                  <a:pt x="186" y="144"/>
                </a:lnTo>
                <a:lnTo>
                  <a:pt x="166" y="108"/>
                </a:lnTo>
                <a:lnTo>
                  <a:pt x="190" y="101"/>
                </a:lnTo>
                <a:lnTo>
                  <a:pt x="194" y="80"/>
                </a:lnTo>
                <a:lnTo>
                  <a:pt x="186" y="68"/>
                </a:lnTo>
                <a:lnTo>
                  <a:pt x="178" y="68"/>
                </a:lnTo>
                <a:lnTo>
                  <a:pt x="158" y="56"/>
                </a:lnTo>
                <a:lnTo>
                  <a:pt x="158" y="0"/>
                </a:lnTo>
                <a:lnTo>
                  <a:pt x="130" y="0"/>
                </a:lnTo>
                <a:lnTo>
                  <a:pt x="97" y="8"/>
                </a:lnTo>
                <a:lnTo>
                  <a:pt x="57" y="117"/>
                </a:lnTo>
                <a:lnTo>
                  <a:pt x="24" y="113"/>
                </a:lnTo>
                <a:lnTo>
                  <a:pt x="16" y="117"/>
                </a:lnTo>
                <a:lnTo>
                  <a:pt x="12" y="129"/>
                </a:lnTo>
                <a:lnTo>
                  <a:pt x="16" y="132"/>
                </a:lnTo>
                <a:lnTo>
                  <a:pt x="16" y="141"/>
                </a:lnTo>
                <a:lnTo>
                  <a:pt x="8" y="144"/>
                </a:lnTo>
                <a:lnTo>
                  <a:pt x="4" y="149"/>
                </a:lnTo>
                <a:lnTo>
                  <a:pt x="4" y="157"/>
                </a:lnTo>
                <a:lnTo>
                  <a:pt x="8" y="161"/>
                </a:lnTo>
                <a:lnTo>
                  <a:pt x="12" y="165"/>
                </a:lnTo>
                <a:lnTo>
                  <a:pt x="21" y="169"/>
                </a:lnTo>
                <a:lnTo>
                  <a:pt x="24" y="173"/>
                </a:lnTo>
                <a:lnTo>
                  <a:pt x="28" y="181"/>
                </a:lnTo>
                <a:lnTo>
                  <a:pt x="28" y="185"/>
                </a:lnTo>
                <a:lnTo>
                  <a:pt x="28" y="189"/>
                </a:lnTo>
                <a:lnTo>
                  <a:pt x="33" y="209"/>
                </a:lnTo>
                <a:lnTo>
                  <a:pt x="45" y="221"/>
                </a:lnTo>
                <a:lnTo>
                  <a:pt x="45" y="225"/>
                </a:lnTo>
                <a:lnTo>
                  <a:pt x="45" y="229"/>
                </a:lnTo>
                <a:lnTo>
                  <a:pt x="41" y="229"/>
                </a:lnTo>
                <a:lnTo>
                  <a:pt x="37" y="225"/>
                </a:lnTo>
                <a:lnTo>
                  <a:pt x="21" y="213"/>
                </a:lnTo>
                <a:lnTo>
                  <a:pt x="16" y="213"/>
                </a:lnTo>
                <a:lnTo>
                  <a:pt x="8" y="213"/>
                </a:lnTo>
                <a:lnTo>
                  <a:pt x="4" y="213"/>
                </a:lnTo>
                <a:lnTo>
                  <a:pt x="0" y="213"/>
                </a:lnTo>
                <a:lnTo>
                  <a:pt x="0" y="221"/>
                </a:lnTo>
                <a:lnTo>
                  <a:pt x="0" y="233"/>
                </a:lnTo>
                <a:lnTo>
                  <a:pt x="12" y="241"/>
                </a:lnTo>
                <a:lnTo>
                  <a:pt x="24" y="253"/>
                </a:lnTo>
                <a:lnTo>
                  <a:pt x="28" y="261"/>
                </a:lnTo>
                <a:lnTo>
                  <a:pt x="37" y="265"/>
                </a:lnTo>
                <a:lnTo>
                  <a:pt x="33" y="253"/>
                </a:lnTo>
                <a:lnTo>
                  <a:pt x="33" y="241"/>
                </a:lnTo>
                <a:lnTo>
                  <a:pt x="41" y="233"/>
                </a:lnTo>
                <a:lnTo>
                  <a:pt x="69" y="237"/>
                </a:lnTo>
                <a:lnTo>
                  <a:pt x="81" y="241"/>
                </a:lnTo>
                <a:lnTo>
                  <a:pt x="85" y="249"/>
                </a:lnTo>
                <a:lnTo>
                  <a:pt x="93" y="257"/>
                </a:lnTo>
                <a:lnTo>
                  <a:pt x="142" y="221"/>
                </a:lnTo>
                <a:lnTo>
                  <a:pt x="158" y="241"/>
                </a:lnTo>
                <a:lnTo>
                  <a:pt x="174" y="261"/>
                </a:lnTo>
                <a:lnTo>
                  <a:pt x="198" y="273"/>
                </a:lnTo>
                <a:lnTo>
                  <a:pt x="214" y="265"/>
                </a:lnTo>
                <a:lnTo>
                  <a:pt x="222" y="253"/>
                </a:lnTo>
                <a:lnTo>
                  <a:pt x="234" y="257"/>
                </a:lnTo>
                <a:lnTo>
                  <a:pt x="255" y="2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1" name="Freeform 103">
            <a:extLst>
              <a:ext uri="{FF2B5EF4-FFF2-40B4-BE49-F238E27FC236}">
                <a16:creationId xmlns:a16="http://schemas.microsoft.com/office/drawing/2014/main" id="{12FA19B8-581F-42FD-BECC-50164740CDEE}"/>
              </a:ext>
            </a:extLst>
          </p:cNvPr>
          <p:cNvSpPr>
            <a:spLocks/>
          </p:cNvSpPr>
          <p:nvPr/>
        </p:nvSpPr>
        <p:spPr bwMode="auto">
          <a:xfrm>
            <a:off x="6337300" y="3340100"/>
            <a:ext cx="25400" cy="19050"/>
          </a:xfrm>
          <a:custGeom>
            <a:avLst/>
            <a:gdLst>
              <a:gd name="T0" fmla="*/ 16 w 16"/>
              <a:gd name="T1" fmla="*/ 8 h 12"/>
              <a:gd name="T2" fmla="*/ 16 w 16"/>
              <a:gd name="T3" fmla="*/ 4 h 12"/>
              <a:gd name="T4" fmla="*/ 8 w 16"/>
              <a:gd name="T5" fmla="*/ 0 h 12"/>
              <a:gd name="T6" fmla="*/ 4 w 16"/>
              <a:gd name="T7" fmla="*/ 0 h 12"/>
              <a:gd name="T8" fmla="*/ 0 w 16"/>
              <a:gd name="T9" fmla="*/ 4 h 12"/>
              <a:gd name="T10" fmla="*/ 0 w 16"/>
              <a:gd name="T11" fmla="*/ 8 h 12"/>
              <a:gd name="T12" fmla="*/ 8 w 16"/>
              <a:gd name="T13" fmla="*/ 12 h 12"/>
              <a:gd name="T14" fmla="*/ 16 w 16"/>
              <a:gd name="T15" fmla="*/ 12 h 12"/>
              <a:gd name="T16" fmla="*/ 16 w 16"/>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2">
                <a:moveTo>
                  <a:pt x="16" y="8"/>
                </a:moveTo>
                <a:lnTo>
                  <a:pt x="16" y="4"/>
                </a:lnTo>
                <a:lnTo>
                  <a:pt x="8" y="0"/>
                </a:lnTo>
                <a:lnTo>
                  <a:pt x="4" y="0"/>
                </a:lnTo>
                <a:lnTo>
                  <a:pt x="0" y="4"/>
                </a:lnTo>
                <a:lnTo>
                  <a:pt x="0" y="8"/>
                </a:lnTo>
                <a:lnTo>
                  <a:pt x="8" y="12"/>
                </a:lnTo>
                <a:lnTo>
                  <a:pt x="16" y="12"/>
                </a:lnTo>
                <a:lnTo>
                  <a:pt x="16"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2" name="Freeform 104">
            <a:extLst>
              <a:ext uri="{FF2B5EF4-FFF2-40B4-BE49-F238E27FC236}">
                <a16:creationId xmlns:a16="http://schemas.microsoft.com/office/drawing/2014/main" id="{B53D6EEA-5E09-44BD-BA64-DBC24F35C29B}"/>
              </a:ext>
            </a:extLst>
          </p:cNvPr>
          <p:cNvSpPr>
            <a:spLocks/>
          </p:cNvSpPr>
          <p:nvPr/>
        </p:nvSpPr>
        <p:spPr bwMode="auto">
          <a:xfrm>
            <a:off x="6523038" y="381000"/>
            <a:ext cx="563563" cy="566738"/>
          </a:xfrm>
          <a:custGeom>
            <a:avLst/>
            <a:gdLst>
              <a:gd name="T0" fmla="*/ 24 w 355"/>
              <a:gd name="T1" fmla="*/ 205 h 357"/>
              <a:gd name="T2" fmla="*/ 33 w 355"/>
              <a:gd name="T3" fmla="*/ 189 h 357"/>
              <a:gd name="T4" fmla="*/ 37 w 355"/>
              <a:gd name="T5" fmla="*/ 177 h 357"/>
              <a:gd name="T6" fmla="*/ 33 w 355"/>
              <a:gd name="T7" fmla="*/ 161 h 357"/>
              <a:gd name="T8" fmla="*/ 37 w 355"/>
              <a:gd name="T9" fmla="*/ 157 h 357"/>
              <a:gd name="T10" fmla="*/ 45 w 355"/>
              <a:gd name="T11" fmla="*/ 145 h 357"/>
              <a:gd name="T12" fmla="*/ 57 w 355"/>
              <a:gd name="T13" fmla="*/ 137 h 357"/>
              <a:gd name="T14" fmla="*/ 69 w 355"/>
              <a:gd name="T15" fmla="*/ 125 h 357"/>
              <a:gd name="T16" fmla="*/ 73 w 355"/>
              <a:gd name="T17" fmla="*/ 113 h 357"/>
              <a:gd name="T18" fmla="*/ 85 w 355"/>
              <a:gd name="T19" fmla="*/ 101 h 357"/>
              <a:gd name="T20" fmla="*/ 93 w 355"/>
              <a:gd name="T21" fmla="*/ 85 h 357"/>
              <a:gd name="T22" fmla="*/ 97 w 355"/>
              <a:gd name="T23" fmla="*/ 73 h 357"/>
              <a:gd name="T24" fmla="*/ 101 w 355"/>
              <a:gd name="T25" fmla="*/ 61 h 357"/>
              <a:gd name="T26" fmla="*/ 117 w 355"/>
              <a:gd name="T27" fmla="*/ 53 h 357"/>
              <a:gd name="T28" fmla="*/ 130 w 355"/>
              <a:gd name="T29" fmla="*/ 49 h 357"/>
              <a:gd name="T30" fmla="*/ 150 w 355"/>
              <a:gd name="T31" fmla="*/ 53 h 357"/>
              <a:gd name="T32" fmla="*/ 170 w 355"/>
              <a:gd name="T33" fmla="*/ 57 h 357"/>
              <a:gd name="T34" fmla="*/ 190 w 355"/>
              <a:gd name="T35" fmla="*/ 65 h 357"/>
              <a:gd name="T36" fmla="*/ 206 w 355"/>
              <a:gd name="T37" fmla="*/ 57 h 357"/>
              <a:gd name="T38" fmla="*/ 218 w 355"/>
              <a:gd name="T39" fmla="*/ 45 h 357"/>
              <a:gd name="T40" fmla="*/ 246 w 355"/>
              <a:gd name="T41" fmla="*/ 24 h 357"/>
              <a:gd name="T42" fmla="*/ 255 w 355"/>
              <a:gd name="T43" fmla="*/ 9 h 357"/>
              <a:gd name="T44" fmla="*/ 279 w 355"/>
              <a:gd name="T45" fmla="*/ 9 h 357"/>
              <a:gd name="T46" fmla="*/ 291 w 355"/>
              <a:gd name="T47" fmla="*/ 0 h 357"/>
              <a:gd name="T48" fmla="*/ 295 w 355"/>
              <a:gd name="T49" fmla="*/ 0 h 357"/>
              <a:gd name="T50" fmla="*/ 303 w 355"/>
              <a:gd name="T51" fmla="*/ 0 h 357"/>
              <a:gd name="T52" fmla="*/ 311 w 355"/>
              <a:gd name="T53" fmla="*/ 29 h 357"/>
              <a:gd name="T54" fmla="*/ 323 w 355"/>
              <a:gd name="T55" fmla="*/ 49 h 357"/>
              <a:gd name="T56" fmla="*/ 339 w 355"/>
              <a:gd name="T57" fmla="*/ 61 h 357"/>
              <a:gd name="T58" fmla="*/ 351 w 355"/>
              <a:gd name="T59" fmla="*/ 65 h 357"/>
              <a:gd name="T60" fmla="*/ 355 w 355"/>
              <a:gd name="T61" fmla="*/ 85 h 357"/>
              <a:gd name="T62" fmla="*/ 355 w 355"/>
              <a:gd name="T63" fmla="*/ 89 h 357"/>
              <a:gd name="T64" fmla="*/ 323 w 355"/>
              <a:gd name="T65" fmla="*/ 157 h 357"/>
              <a:gd name="T66" fmla="*/ 299 w 355"/>
              <a:gd name="T67" fmla="*/ 193 h 357"/>
              <a:gd name="T68" fmla="*/ 218 w 355"/>
              <a:gd name="T69" fmla="*/ 229 h 357"/>
              <a:gd name="T70" fmla="*/ 210 w 355"/>
              <a:gd name="T71" fmla="*/ 241 h 357"/>
              <a:gd name="T72" fmla="*/ 4 w 355"/>
              <a:gd name="T73" fmla="*/ 357 h 357"/>
              <a:gd name="T74" fmla="*/ 0 w 355"/>
              <a:gd name="T75" fmla="*/ 349 h 357"/>
              <a:gd name="T76" fmla="*/ 0 w 355"/>
              <a:gd name="T77" fmla="*/ 329 h 357"/>
              <a:gd name="T78" fmla="*/ 8 w 355"/>
              <a:gd name="T79" fmla="*/ 289 h 357"/>
              <a:gd name="T80" fmla="*/ 16 w 355"/>
              <a:gd name="T81" fmla="*/ 249 h 357"/>
              <a:gd name="T82" fmla="*/ 24 w 355"/>
              <a:gd name="T83" fmla="*/ 20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 h="357">
                <a:moveTo>
                  <a:pt x="24" y="205"/>
                </a:moveTo>
                <a:lnTo>
                  <a:pt x="33" y="189"/>
                </a:lnTo>
                <a:lnTo>
                  <a:pt x="37" y="177"/>
                </a:lnTo>
                <a:lnTo>
                  <a:pt x="33" y="161"/>
                </a:lnTo>
                <a:lnTo>
                  <a:pt x="37" y="157"/>
                </a:lnTo>
                <a:lnTo>
                  <a:pt x="45" y="145"/>
                </a:lnTo>
                <a:lnTo>
                  <a:pt x="57" y="137"/>
                </a:lnTo>
                <a:lnTo>
                  <a:pt x="69" y="125"/>
                </a:lnTo>
                <a:lnTo>
                  <a:pt x="73" y="113"/>
                </a:lnTo>
                <a:lnTo>
                  <a:pt x="85" y="101"/>
                </a:lnTo>
                <a:lnTo>
                  <a:pt x="93" y="85"/>
                </a:lnTo>
                <a:lnTo>
                  <a:pt x="97" y="73"/>
                </a:lnTo>
                <a:lnTo>
                  <a:pt x="101" y="61"/>
                </a:lnTo>
                <a:lnTo>
                  <a:pt x="117" y="53"/>
                </a:lnTo>
                <a:lnTo>
                  <a:pt x="130" y="49"/>
                </a:lnTo>
                <a:lnTo>
                  <a:pt x="150" y="53"/>
                </a:lnTo>
                <a:lnTo>
                  <a:pt x="170" y="57"/>
                </a:lnTo>
                <a:lnTo>
                  <a:pt x="190" y="65"/>
                </a:lnTo>
                <a:lnTo>
                  <a:pt x="206" y="57"/>
                </a:lnTo>
                <a:lnTo>
                  <a:pt x="218" y="45"/>
                </a:lnTo>
                <a:lnTo>
                  <a:pt x="246" y="24"/>
                </a:lnTo>
                <a:lnTo>
                  <a:pt x="255" y="9"/>
                </a:lnTo>
                <a:lnTo>
                  <a:pt x="279" y="9"/>
                </a:lnTo>
                <a:lnTo>
                  <a:pt x="291" y="0"/>
                </a:lnTo>
                <a:lnTo>
                  <a:pt x="295" y="0"/>
                </a:lnTo>
                <a:lnTo>
                  <a:pt x="303" y="0"/>
                </a:lnTo>
                <a:lnTo>
                  <a:pt x="311" y="29"/>
                </a:lnTo>
                <a:lnTo>
                  <a:pt x="323" y="49"/>
                </a:lnTo>
                <a:lnTo>
                  <a:pt x="339" y="61"/>
                </a:lnTo>
                <a:lnTo>
                  <a:pt x="351" y="65"/>
                </a:lnTo>
                <a:lnTo>
                  <a:pt x="355" y="85"/>
                </a:lnTo>
                <a:lnTo>
                  <a:pt x="355" y="89"/>
                </a:lnTo>
                <a:lnTo>
                  <a:pt x="323" y="157"/>
                </a:lnTo>
                <a:lnTo>
                  <a:pt x="299" y="193"/>
                </a:lnTo>
                <a:lnTo>
                  <a:pt x="218" y="229"/>
                </a:lnTo>
                <a:lnTo>
                  <a:pt x="210" y="241"/>
                </a:lnTo>
                <a:lnTo>
                  <a:pt x="4" y="357"/>
                </a:lnTo>
                <a:lnTo>
                  <a:pt x="0" y="349"/>
                </a:lnTo>
                <a:lnTo>
                  <a:pt x="0" y="329"/>
                </a:lnTo>
                <a:lnTo>
                  <a:pt x="8" y="289"/>
                </a:lnTo>
                <a:lnTo>
                  <a:pt x="16" y="249"/>
                </a:lnTo>
                <a:lnTo>
                  <a:pt x="24" y="20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3" name="Freeform 105">
            <a:extLst>
              <a:ext uri="{FF2B5EF4-FFF2-40B4-BE49-F238E27FC236}">
                <a16:creationId xmlns:a16="http://schemas.microsoft.com/office/drawing/2014/main" id="{D20B69C4-6D76-4C0C-B70E-57D6A679D212}"/>
              </a:ext>
            </a:extLst>
          </p:cNvPr>
          <p:cNvSpPr>
            <a:spLocks/>
          </p:cNvSpPr>
          <p:nvPr/>
        </p:nvSpPr>
        <p:spPr bwMode="auto">
          <a:xfrm>
            <a:off x="5421313" y="795338"/>
            <a:ext cx="954088" cy="738188"/>
          </a:xfrm>
          <a:custGeom>
            <a:avLst/>
            <a:gdLst>
              <a:gd name="T0" fmla="*/ 52 w 601"/>
              <a:gd name="T1" fmla="*/ 92 h 465"/>
              <a:gd name="T2" fmla="*/ 64 w 601"/>
              <a:gd name="T3" fmla="*/ 92 h 465"/>
              <a:gd name="T4" fmla="*/ 73 w 601"/>
              <a:gd name="T5" fmla="*/ 72 h 465"/>
              <a:gd name="T6" fmla="*/ 61 w 601"/>
              <a:gd name="T7" fmla="*/ 40 h 465"/>
              <a:gd name="T8" fmla="*/ 73 w 601"/>
              <a:gd name="T9" fmla="*/ 16 h 465"/>
              <a:gd name="T10" fmla="*/ 113 w 601"/>
              <a:gd name="T11" fmla="*/ 4 h 465"/>
              <a:gd name="T12" fmla="*/ 214 w 601"/>
              <a:gd name="T13" fmla="*/ 136 h 465"/>
              <a:gd name="T14" fmla="*/ 234 w 601"/>
              <a:gd name="T15" fmla="*/ 184 h 465"/>
              <a:gd name="T16" fmla="*/ 242 w 601"/>
              <a:gd name="T17" fmla="*/ 228 h 465"/>
              <a:gd name="T18" fmla="*/ 258 w 601"/>
              <a:gd name="T19" fmla="*/ 224 h 465"/>
              <a:gd name="T20" fmla="*/ 327 w 601"/>
              <a:gd name="T21" fmla="*/ 248 h 465"/>
              <a:gd name="T22" fmla="*/ 347 w 601"/>
              <a:gd name="T23" fmla="*/ 268 h 465"/>
              <a:gd name="T24" fmla="*/ 363 w 601"/>
              <a:gd name="T25" fmla="*/ 256 h 465"/>
              <a:gd name="T26" fmla="*/ 412 w 601"/>
              <a:gd name="T27" fmla="*/ 240 h 465"/>
              <a:gd name="T28" fmla="*/ 416 w 601"/>
              <a:gd name="T29" fmla="*/ 236 h 465"/>
              <a:gd name="T30" fmla="*/ 428 w 601"/>
              <a:gd name="T31" fmla="*/ 212 h 465"/>
              <a:gd name="T32" fmla="*/ 448 w 601"/>
              <a:gd name="T33" fmla="*/ 204 h 465"/>
              <a:gd name="T34" fmla="*/ 464 w 601"/>
              <a:gd name="T35" fmla="*/ 212 h 465"/>
              <a:gd name="T36" fmla="*/ 497 w 601"/>
              <a:gd name="T37" fmla="*/ 240 h 465"/>
              <a:gd name="T38" fmla="*/ 541 w 601"/>
              <a:gd name="T39" fmla="*/ 260 h 465"/>
              <a:gd name="T40" fmla="*/ 569 w 601"/>
              <a:gd name="T41" fmla="*/ 288 h 465"/>
              <a:gd name="T42" fmla="*/ 581 w 601"/>
              <a:gd name="T43" fmla="*/ 304 h 465"/>
              <a:gd name="T44" fmla="*/ 545 w 601"/>
              <a:gd name="T45" fmla="*/ 373 h 465"/>
              <a:gd name="T46" fmla="*/ 472 w 601"/>
              <a:gd name="T47" fmla="*/ 457 h 465"/>
              <a:gd name="T48" fmla="*/ 452 w 601"/>
              <a:gd name="T49" fmla="*/ 465 h 465"/>
              <a:gd name="T50" fmla="*/ 408 w 601"/>
              <a:gd name="T51" fmla="*/ 441 h 465"/>
              <a:gd name="T52" fmla="*/ 351 w 601"/>
              <a:gd name="T53" fmla="*/ 457 h 465"/>
              <a:gd name="T54" fmla="*/ 327 w 601"/>
              <a:gd name="T55" fmla="*/ 453 h 465"/>
              <a:gd name="T56" fmla="*/ 319 w 601"/>
              <a:gd name="T57" fmla="*/ 405 h 465"/>
              <a:gd name="T58" fmla="*/ 295 w 601"/>
              <a:gd name="T59" fmla="*/ 376 h 465"/>
              <a:gd name="T60" fmla="*/ 279 w 601"/>
              <a:gd name="T61" fmla="*/ 357 h 465"/>
              <a:gd name="T62" fmla="*/ 254 w 601"/>
              <a:gd name="T63" fmla="*/ 345 h 465"/>
              <a:gd name="T64" fmla="*/ 230 w 601"/>
              <a:gd name="T65" fmla="*/ 333 h 465"/>
              <a:gd name="T66" fmla="*/ 198 w 601"/>
              <a:gd name="T67" fmla="*/ 321 h 465"/>
              <a:gd name="T68" fmla="*/ 173 w 601"/>
              <a:gd name="T69" fmla="*/ 300 h 465"/>
              <a:gd name="T70" fmla="*/ 145 w 601"/>
              <a:gd name="T71" fmla="*/ 276 h 465"/>
              <a:gd name="T72" fmla="*/ 113 w 601"/>
              <a:gd name="T73" fmla="*/ 236 h 465"/>
              <a:gd name="T74" fmla="*/ 89 w 601"/>
              <a:gd name="T75" fmla="*/ 200 h 465"/>
              <a:gd name="T76" fmla="*/ 64 w 601"/>
              <a:gd name="T77" fmla="*/ 164 h 465"/>
              <a:gd name="T78" fmla="*/ 36 w 601"/>
              <a:gd name="T79" fmla="*/ 136 h 465"/>
              <a:gd name="T80" fmla="*/ 36 w 601"/>
              <a:gd name="T81" fmla="*/ 120 h 465"/>
              <a:gd name="T82" fmla="*/ 24 w 601"/>
              <a:gd name="T83" fmla="*/ 96 h 465"/>
              <a:gd name="T84" fmla="*/ 0 w 601"/>
              <a:gd name="T85" fmla="*/ 84 h 465"/>
              <a:gd name="T86" fmla="*/ 24 w 601"/>
              <a:gd name="T87" fmla="*/ 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465">
                <a:moveTo>
                  <a:pt x="44" y="84"/>
                </a:moveTo>
                <a:lnTo>
                  <a:pt x="52" y="92"/>
                </a:lnTo>
                <a:lnTo>
                  <a:pt x="61" y="92"/>
                </a:lnTo>
                <a:lnTo>
                  <a:pt x="64" y="92"/>
                </a:lnTo>
                <a:lnTo>
                  <a:pt x="64" y="84"/>
                </a:lnTo>
                <a:lnTo>
                  <a:pt x="73" y="72"/>
                </a:lnTo>
                <a:lnTo>
                  <a:pt x="64" y="56"/>
                </a:lnTo>
                <a:lnTo>
                  <a:pt x="61" y="40"/>
                </a:lnTo>
                <a:lnTo>
                  <a:pt x="61" y="28"/>
                </a:lnTo>
                <a:lnTo>
                  <a:pt x="73" y="16"/>
                </a:lnTo>
                <a:lnTo>
                  <a:pt x="105" y="0"/>
                </a:lnTo>
                <a:lnTo>
                  <a:pt x="113" y="4"/>
                </a:lnTo>
                <a:lnTo>
                  <a:pt x="145" y="16"/>
                </a:lnTo>
                <a:lnTo>
                  <a:pt x="214" y="136"/>
                </a:lnTo>
                <a:lnTo>
                  <a:pt x="218" y="152"/>
                </a:lnTo>
                <a:lnTo>
                  <a:pt x="234" y="184"/>
                </a:lnTo>
                <a:lnTo>
                  <a:pt x="234" y="228"/>
                </a:lnTo>
                <a:lnTo>
                  <a:pt x="242" y="228"/>
                </a:lnTo>
                <a:lnTo>
                  <a:pt x="250" y="224"/>
                </a:lnTo>
                <a:lnTo>
                  <a:pt x="258" y="224"/>
                </a:lnTo>
                <a:lnTo>
                  <a:pt x="295" y="248"/>
                </a:lnTo>
                <a:lnTo>
                  <a:pt x="327" y="248"/>
                </a:lnTo>
                <a:lnTo>
                  <a:pt x="339" y="268"/>
                </a:lnTo>
                <a:lnTo>
                  <a:pt x="347" y="268"/>
                </a:lnTo>
                <a:lnTo>
                  <a:pt x="359" y="260"/>
                </a:lnTo>
                <a:lnTo>
                  <a:pt x="363" y="256"/>
                </a:lnTo>
                <a:lnTo>
                  <a:pt x="384" y="248"/>
                </a:lnTo>
                <a:lnTo>
                  <a:pt x="412" y="240"/>
                </a:lnTo>
                <a:lnTo>
                  <a:pt x="416" y="240"/>
                </a:lnTo>
                <a:lnTo>
                  <a:pt x="416" y="236"/>
                </a:lnTo>
                <a:lnTo>
                  <a:pt x="424" y="232"/>
                </a:lnTo>
                <a:lnTo>
                  <a:pt x="428" y="212"/>
                </a:lnTo>
                <a:lnTo>
                  <a:pt x="440" y="204"/>
                </a:lnTo>
                <a:lnTo>
                  <a:pt x="448" y="204"/>
                </a:lnTo>
                <a:lnTo>
                  <a:pt x="460" y="212"/>
                </a:lnTo>
                <a:lnTo>
                  <a:pt x="464" y="212"/>
                </a:lnTo>
                <a:lnTo>
                  <a:pt x="468" y="216"/>
                </a:lnTo>
                <a:lnTo>
                  <a:pt x="497" y="240"/>
                </a:lnTo>
                <a:lnTo>
                  <a:pt x="517" y="248"/>
                </a:lnTo>
                <a:lnTo>
                  <a:pt x="541" y="260"/>
                </a:lnTo>
                <a:lnTo>
                  <a:pt x="557" y="272"/>
                </a:lnTo>
                <a:lnTo>
                  <a:pt x="569" y="288"/>
                </a:lnTo>
                <a:lnTo>
                  <a:pt x="577" y="300"/>
                </a:lnTo>
                <a:lnTo>
                  <a:pt x="581" y="304"/>
                </a:lnTo>
                <a:lnTo>
                  <a:pt x="601" y="373"/>
                </a:lnTo>
                <a:lnTo>
                  <a:pt x="545" y="373"/>
                </a:lnTo>
                <a:lnTo>
                  <a:pt x="517" y="397"/>
                </a:lnTo>
                <a:lnTo>
                  <a:pt x="472" y="457"/>
                </a:lnTo>
                <a:lnTo>
                  <a:pt x="464" y="461"/>
                </a:lnTo>
                <a:lnTo>
                  <a:pt x="452" y="465"/>
                </a:lnTo>
                <a:lnTo>
                  <a:pt x="448" y="453"/>
                </a:lnTo>
                <a:lnTo>
                  <a:pt x="408" y="441"/>
                </a:lnTo>
                <a:lnTo>
                  <a:pt x="355" y="445"/>
                </a:lnTo>
                <a:lnTo>
                  <a:pt x="351" y="457"/>
                </a:lnTo>
                <a:lnTo>
                  <a:pt x="335" y="453"/>
                </a:lnTo>
                <a:lnTo>
                  <a:pt x="327" y="453"/>
                </a:lnTo>
                <a:lnTo>
                  <a:pt x="327" y="421"/>
                </a:lnTo>
                <a:lnTo>
                  <a:pt x="319" y="405"/>
                </a:lnTo>
                <a:lnTo>
                  <a:pt x="307" y="389"/>
                </a:lnTo>
                <a:lnTo>
                  <a:pt x="295" y="376"/>
                </a:lnTo>
                <a:lnTo>
                  <a:pt x="291" y="361"/>
                </a:lnTo>
                <a:lnTo>
                  <a:pt x="279" y="357"/>
                </a:lnTo>
                <a:lnTo>
                  <a:pt x="266" y="349"/>
                </a:lnTo>
                <a:lnTo>
                  <a:pt x="254" y="345"/>
                </a:lnTo>
                <a:lnTo>
                  <a:pt x="242" y="336"/>
                </a:lnTo>
                <a:lnTo>
                  <a:pt x="230" y="333"/>
                </a:lnTo>
                <a:lnTo>
                  <a:pt x="218" y="324"/>
                </a:lnTo>
                <a:lnTo>
                  <a:pt x="198" y="321"/>
                </a:lnTo>
                <a:lnTo>
                  <a:pt x="186" y="316"/>
                </a:lnTo>
                <a:lnTo>
                  <a:pt x="173" y="300"/>
                </a:lnTo>
                <a:lnTo>
                  <a:pt x="166" y="284"/>
                </a:lnTo>
                <a:lnTo>
                  <a:pt x="145" y="276"/>
                </a:lnTo>
                <a:lnTo>
                  <a:pt x="133" y="256"/>
                </a:lnTo>
                <a:lnTo>
                  <a:pt x="113" y="236"/>
                </a:lnTo>
                <a:lnTo>
                  <a:pt x="101" y="208"/>
                </a:lnTo>
                <a:lnTo>
                  <a:pt x="89" y="200"/>
                </a:lnTo>
                <a:lnTo>
                  <a:pt x="77" y="184"/>
                </a:lnTo>
                <a:lnTo>
                  <a:pt x="64" y="164"/>
                </a:lnTo>
                <a:lnTo>
                  <a:pt x="40" y="144"/>
                </a:lnTo>
                <a:lnTo>
                  <a:pt x="36" y="136"/>
                </a:lnTo>
                <a:lnTo>
                  <a:pt x="36" y="124"/>
                </a:lnTo>
                <a:lnTo>
                  <a:pt x="36" y="120"/>
                </a:lnTo>
                <a:lnTo>
                  <a:pt x="32" y="108"/>
                </a:lnTo>
                <a:lnTo>
                  <a:pt x="24" y="96"/>
                </a:lnTo>
                <a:lnTo>
                  <a:pt x="8" y="88"/>
                </a:lnTo>
                <a:lnTo>
                  <a:pt x="0" y="84"/>
                </a:lnTo>
                <a:lnTo>
                  <a:pt x="20" y="64"/>
                </a:lnTo>
                <a:lnTo>
                  <a:pt x="24" y="64"/>
                </a:lnTo>
                <a:lnTo>
                  <a:pt x="44" y="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4" name="Freeform 106">
            <a:extLst>
              <a:ext uri="{FF2B5EF4-FFF2-40B4-BE49-F238E27FC236}">
                <a16:creationId xmlns:a16="http://schemas.microsoft.com/office/drawing/2014/main" id="{C4A557F9-CA5A-4F0D-80D0-AEA75E0CC759}"/>
              </a:ext>
            </a:extLst>
          </p:cNvPr>
          <p:cNvSpPr>
            <a:spLocks/>
          </p:cNvSpPr>
          <p:nvPr/>
        </p:nvSpPr>
        <p:spPr bwMode="auto">
          <a:xfrm>
            <a:off x="6427788" y="1349375"/>
            <a:ext cx="749300" cy="909638"/>
          </a:xfrm>
          <a:custGeom>
            <a:avLst/>
            <a:gdLst>
              <a:gd name="T0" fmla="*/ 97 w 472"/>
              <a:gd name="T1" fmla="*/ 72 h 573"/>
              <a:gd name="T2" fmla="*/ 129 w 472"/>
              <a:gd name="T3" fmla="*/ 56 h 573"/>
              <a:gd name="T4" fmla="*/ 306 w 472"/>
              <a:gd name="T5" fmla="*/ 44 h 573"/>
              <a:gd name="T6" fmla="*/ 415 w 472"/>
              <a:gd name="T7" fmla="*/ 3 h 573"/>
              <a:gd name="T8" fmla="*/ 424 w 472"/>
              <a:gd name="T9" fmla="*/ 8 h 573"/>
              <a:gd name="T10" fmla="*/ 448 w 472"/>
              <a:gd name="T11" fmla="*/ 0 h 573"/>
              <a:gd name="T12" fmla="*/ 472 w 472"/>
              <a:gd name="T13" fmla="*/ 96 h 573"/>
              <a:gd name="T14" fmla="*/ 355 w 472"/>
              <a:gd name="T15" fmla="*/ 304 h 573"/>
              <a:gd name="T16" fmla="*/ 299 w 472"/>
              <a:gd name="T17" fmla="*/ 340 h 573"/>
              <a:gd name="T18" fmla="*/ 278 w 472"/>
              <a:gd name="T19" fmla="*/ 392 h 573"/>
              <a:gd name="T20" fmla="*/ 278 w 472"/>
              <a:gd name="T21" fmla="*/ 412 h 573"/>
              <a:gd name="T22" fmla="*/ 258 w 472"/>
              <a:gd name="T23" fmla="*/ 420 h 573"/>
              <a:gd name="T24" fmla="*/ 246 w 472"/>
              <a:gd name="T25" fmla="*/ 480 h 573"/>
              <a:gd name="T26" fmla="*/ 173 w 472"/>
              <a:gd name="T27" fmla="*/ 564 h 573"/>
              <a:gd name="T28" fmla="*/ 157 w 472"/>
              <a:gd name="T29" fmla="*/ 573 h 573"/>
              <a:gd name="T30" fmla="*/ 76 w 472"/>
              <a:gd name="T31" fmla="*/ 500 h 573"/>
              <a:gd name="T32" fmla="*/ 0 w 472"/>
              <a:gd name="T33" fmla="*/ 488 h 573"/>
              <a:gd name="T34" fmla="*/ 16 w 472"/>
              <a:gd name="T35" fmla="*/ 436 h 573"/>
              <a:gd name="T36" fmla="*/ 32 w 472"/>
              <a:gd name="T37" fmla="*/ 424 h 573"/>
              <a:gd name="T38" fmla="*/ 36 w 472"/>
              <a:gd name="T39" fmla="*/ 412 h 573"/>
              <a:gd name="T40" fmla="*/ 64 w 472"/>
              <a:gd name="T41" fmla="*/ 388 h 573"/>
              <a:gd name="T42" fmla="*/ 56 w 472"/>
              <a:gd name="T43" fmla="*/ 344 h 573"/>
              <a:gd name="T44" fmla="*/ 101 w 472"/>
              <a:gd name="T45" fmla="*/ 200 h 573"/>
              <a:gd name="T46" fmla="*/ 81 w 472"/>
              <a:gd name="T47" fmla="*/ 140 h 573"/>
              <a:gd name="T48" fmla="*/ 97 w 472"/>
              <a:gd name="T49" fmla="*/ 7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2" h="573">
                <a:moveTo>
                  <a:pt x="97" y="72"/>
                </a:moveTo>
                <a:lnTo>
                  <a:pt x="129" y="56"/>
                </a:lnTo>
                <a:lnTo>
                  <a:pt x="306" y="44"/>
                </a:lnTo>
                <a:lnTo>
                  <a:pt x="415" y="3"/>
                </a:lnTo>
                <a:lnTo>
                  <a:pt x="424" y="8"/>
                </a:lnTo>
                <a:lnTo>
                  <a:pt x="448" y="0"/>
                </a:lnTo>
                <a:lnTo>
                  <a:pt x="472" y="96"/>
                </a:lnTo>
                <a:lnTo>
                  <a:pt x="355" y="304"/>
                </a:lnTo>
                <a:lnTo>
                  <a:pt x="299" y="340"/>
                </a:lnTo>
                <a:lnTo>
                  <a:pt x="278" y="392"/>
                </a:lnTo>
                <a:lnTo>
                  <a:pt x="278" y="412"/>
                </a:lnTo>
                <a:lnTo>
                  <a:pt x="258" y="420"/>
                </a:lnTo>
                <a:lnTo>
                  <a:pt x="246" y="480"/>
                </a:lnTo>
                <a:lnTo>
                  <a:pt x="173" y="564"/>
                </a:lnTo>
                <a:lnTo>
                  <a:pt x="157" y="573"/>
                </a:lnTo>
                <a:lnTo>
                  <a:pt x="76" y="500"/>
                </a:lnTo>
                <a:lnTo>
                  <a:pt x="0" y="488"/>
                </a:lnTo>
                <a:lnTo>
                  <a:pt x="16" y="436"/>
                </a:lnTo>
                <a:lnTo>
                  <a:pt x="32" y="424"/>
                </a:lnTo>
                <a:lnTo>
                  <a:pt x="36" y="412"/>
                </a:lnTo>
                <a:lnTo>
                  <a:pt x="64" y="388"/>
                </a:lnTo>
                <a:lnTo>
                  <a:pt x="56" y="344"/>
                </a:lnTo>
                <a:lnTo>
                  <a:pt x="101" y="200"/>
                </a:lnTo>
                <a:lnTo>
                  <a:pt x="81" y="140"/>
                </a:lnTo>
                <a:lnTo>
                  <a:pt x="97" y="7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5" name="Freeform 107">
            <a:extLst>
              <a:ext uri="{FF2B5EF4-FFF2-40B4-BE49-F238E27FC236}">
                <a16:creationId xmlns:a16="http://schemas.microsoft.com/office/drawing/2014/main" id="{084F6061-5CCB-42BE-AEA6-5F8BFC5B7EE2}"/>
              </a:ext>
            </a:extLst>
          </p:cNvPr>
          <p:cNvSpPr>
            <a:spLocks/>
          </p:cNvSpPr>
          <p:nvPr/>
        </p:nvSpPr>
        <p:spPr bwMode="auto">
          <a:xfrm>
            <a:off x="5997575" y="1825625"/>
            <a:ext cx="301625" cy="425450"/>
          </a:xfrm>
          <a:custGeom>
            <a:avLst/>
            <a:gdLst>
              <a:gd name="T0" fmla="*/ 113 w 190"/>
              <a:gd name="T1" fmla="*/ 8 h 268"/>
              <a:gd name="T2" fmla="*/ 121 w 190"/>
              <a:gd name="T3" fmla="*/ 60 h 268"/>
              <a:gd name="T4" fmla="*/ 125 w 190"/>
              <a:gd name="T5" fmla="*/ 80 h 268"/>
              <a:gd name="T6" fmla="*/ 178 w 190"/>
              <a:gd name="T7" fmla="*/ 184 h 268"/>
              <a:gd name="T8" fmla="*/ 190 w 190"/>
              <a:gd name="T9" fmla="*/ 268 h 268"/>
              <a:gd name="T10" fmla="*/ 101 w 190"/>
              <a:gd name="T11" fmla="*/ 248 h 268"/>
              <a:gd name="T12" fmla="*/ 97 w 190"/>
              <a:gd name="T13" fmla="*/ 240 h 268"/>
              <a:gd name="T14" fmla="*/ 37 w 190"/>
              <a:gd name="T15" fmla="*/ 240 h 268"/>
              <a:gd name="T16" fmla="*/ 37 w 190"/>
              <a:gd name="T17" fmla="*/ 236 h 268"/>
              <a:gd name="T18" fmla="*/ 16 w 190"/>
              <a:gd name="T19" fmla="*/ 200 h 268"/>
              <a:gd name="T20" fmla="*/ 8 w 190"/>
              <a:gd name="T21" fmla="*/ 164 h 268"/>
              <a:gd name="T22" fmla="*/ 8 w 190"/>
              <a:gd name="T23" fmla="*/ 148 h 268"/>
              <a:gd name="T24" fmla="*/ 12 w 190"/>
              <a:gd name="T25" fmla="*/ 140 h 268"/>
              <a:gd name="T26" fmla="*/ 21 w 190"/>
              <a:gd name="T27" fmla="*/ 136 h 268"/>
              <a:gd name="T28" fmla="*/ 28 w 190"/>
              <a:gd name="T29" fmla="*/ 132 h 268"/>
              <a:gd name="T30" fmla="*/ 33 w 190"/>
              <a:gd name="T31" fmla="*/ 120 h 268"/>
              <a:gd name="T32" fmla="*/ 33 w 190"/>
              <a:gd name="T33" fmla="*/ 96 h 268"/>
              <a:gd name="T34" fmla="*/ 33 w 190"/>
              <a:gd name="T35" fmla="*/ 80 h 268"/>
              <a:gd name="T36" fmla="*/ 25 w 190"/>
              <a:gd name="T37" fmla="*/ 72 h 268"/>
              <a:gd name="T38" fmla="*/ 0 w 190"/>
              <a:gd name="T39" fmla="*/ 68 h 268"/>
              <a:gd name="T40" fmla="*/ 89 w 190"/>
              <a:gd name="T41" fmla="*/ 0 h 268"/>
              <a:gd name="T42" fmla="*/ 113 w 190"/>
              <a:gd name="T43" fmla="*/ 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268">
                <a:moveTo>
                  <a:pt x="113" y="8"/>
                </a:moveTo>
                <a:lnTo>
                  <a:pt x="121" y="60"/>
                </a:lnTo>
                <a:lnTo>
                  <a:pt x="125" y="80"/>
                </a:lnTo>
                <a:lnTo>
                  <a:pt x="178" y="184"/>
                </a:lnTo>
                <a:lnTo>
                  <a:pt x="190" y="268"/>
                </a:lnTo>
                <a:lnTo>
                  <a:pt x="101" y="248"/>
                </a:lnTo>
                <a:lnTo>
                  <a:pt x="97" y="240"/>
                </a:lnTo>
                <a:lnTo>
                  <a:pt x="37" y="240"/>
                </a:lnTo>
                <a:lnTo>
                  <a:pt x="37" y="236"/>
                </a:lnTo>
                <a:lnTo>
                  <a:pt x="16" y="200"/>
                </a:lnTo>
                <a:lnTo>
                  <a:pt x="8" y="164"/>
                </a:lnTo>
                <a:lnTo>
                  <a:pt x="8" y="148"/>
                </a:lnTo>
                <a:lnTo>
                  <a:pt x="12" y="140"/>
                </a:lnTo>
                <a:lnTo>
                  <a:pt x="21" y="136"/>
                </a:lnTo>
                <a:lnTo>
                  <a:pt x="28" y="132"/>
                </a:lnTo>
                <a:lnTo>
                  <a:pt x="33" y="120"/>
                </a:lnTo>
                <a:lnTo>
                  <a:pt x="33" y="96"/>
                </a:lnTo>
                <a:lnTo>
                  <a:pt x="33" y="80"/>
                </a:lnTo>
                <a:lnTo>
                  <a:pt x="25" y="72"/>
                </a:lnTo>
                <a:lnTo>
                  <a:pt x="0" y="68"/>
                </a:lnTo>
                <a:lnTo>
                  <a:pt x="89" y="0"/>
                </a:lnTo>
                <a:lnTo>
                  <a:pt x="113"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6" name="Freeform 108">
            <a:extLst>
              <a:ext uri="{FF2B5EF4-FFF2-40B4-BE49-F238E27FC236}">
                <a16:creationId xmlns:a16="http://schemas.microsoft.com/office/drawing/2014/main" id="{69F8E308-B192-4508-B013-CA3F42A7ADA9}"/>
              </a:ext>
            </a:extLst>
          </p:cNvPr>
          <p:cNvSpPr>
            <a:spLocks/>
          </p:cNvSpPr>
          <p:nvPr/>
        </p:nvSpPr>
        <p:spPr bwMode="auto">
          <a:xfrm>
            <a:off x="6343650" y="522288"/>
            <a:ext cx="962025" cy="941388"/>
          </a:xfrm>
          <a:custGeom>
            <a:avLst/>
            <a:gdLst>
              <a:gd name="T0" fmla="*/ 0 w 606"/>
              <a:gd name="T1" fmla="*/ 476 h 593"/>
              <a:gd name="T2" fmla="*/ 8 w 606"/>
              <a:gd name="T3" fmla="*/ 464 h 593"/>
              <a:gd name="T4" fmla="*/ 12 w 606"/>
              <a:gd name="T5" fmla="*/ 456 h 593"/>
              <a:gd name="T6" fmla="*/ 25 w 606"/>
              <a:gd name="T7" fmla="*/ 452 h 593"/>
              <a:gd name="T8" fmla="*/ 28 w 606"/>
              <a:gd name="T9" fmla="*/ 452 h 593"/>
              <a:gd name="T10" fmla="*/ 28 w 606"/>
              <a:gd name="T11" fmla="*/ 424 h 593"/>
              <a:gd name="T12" fmla="*/ 32 w 606"/>
              <a:gd name="T13" fmla="*/ 408 h 593"/>
              <a:gd name="T14" fmla="*/ 45 w 606"/>
              <a:gd name="T15" fmla="*/ 384 h 593"/>
              <a:gd name="T16" fmla="*/ 45 w 606"/>
              <a:gd name="T17" fmla="*/ 380 h 593"/>
              <a:gd name="T18" fmla="*/ 53 w 606"/>
              <a:gd name="T19" fmla="*/ 376 h 593"/>
              <a:gd name="T20" fmla="*/ 61 w 606"/>
              <a:gd name="T21" fmla="*/ 364 h 593"/>
              <a:gd name="T22" fmla="*/ 69 w 606"/>
              <a:gd name="T23" fmla="*/ 360 h 593"/>
              <a:gd name="T24" fmla="*/ 77 w 606"/>
              <a:gd name="T25" fmla="*/ 356 h 593"/>
              <a:gd name="T26" fmla="*/ 97 w 606"/>
              <a:gd name="T27" fmla="*/ 360 h 593"/>
              <a:gd name="T28" fmla="*/ 105 w 606"/>
              <a:gd name="T29" fmla="*/ 356 h 593"/>
              <a:gd name="T30" fmla="*/ 109 w 606"/>
              <a:gd name="T31" fmla="*/ 344 h 593"/>
              <a:gd name="T32" fmla="*/ 117 w 606"/>
              <a:gd name="T33" fmla="*/ 312 h 593"/>
              <a:gd name="T34" fmla="*/ 121 w 606"/>
              <a:gd name="T35" fmla="*/ 292 h 593"/>
              <a:gd name="T36" fmla="*/ 117 w 606"/>
              <a:gd name="T37" fmla="*/ 268 h 593"/>
              <a:gd name="T38" fmla="*/ 323 w 606"/>
              <a:gd name="T39" fmla="*/ 152 h 593"/>
              <a:gd name="T40" fmla="*/ 331 w 606"/>
              <a:gd name="T41" fmla="*/ 140 h 593"/>
              <a:gd name="T42" fmla="*/ 412 w 606"/>
              <a:gd name="T43" fmla="*/ 104 h 593"/>
              <a:gd name="T44" fmla="*/ 436 w 606"/>
              <a:gd name="T45" fmla="*/ 68 h 593"/>
              <a:gd name="T46" fmla="*/ 468 w 606"/>
              <a:gd name="T47" fmla="*/ 0 h 593"/>
              <a:gd name="T48" fmla="*/ 477 w 606"/>
              <a:gd name="T49" fmla="*/ 4 h 593"/>
              <a:gd name="T50" fmla="*/ 481 w 606"/>
              <a:gd name="T51" fmla="*/ 8 h 593"/>
              <a:gd name="T52" fmla="*/ 573 w 606"/>
              <a:gd name="T53" fmla="*/ 48 h 593"/>
              <a:gd name="T54" fmla="*/ 573 w 606"/>
              <a:gd name="T55" fmla="*/ 52 h 593"/>
              <a:gd name="T56" fmla="*/ 577 w 606"/>
              <a:gd name="T57" fmla="*/ 64 h 593"/>
              <a:gd name="T58" fmla="*/ 606 w 606"/>
              <a:gd name="T59" fmla="*/ 136 h 593"/>
              <a:gd name="T60" fmla="*/ 573 w 606"/>
              <a:gd name="T61" fmla="*/ 180 h 593"/>
              <a:gd name="T62" fmla="*/ 545 w 606"/>
              <a:gd name="T63" fmla="*/ 216 h 593"/>
              <a:gd name="T64" fmla="*/ 541 w 606"/>
              <a:gd name="T65" fmla="*/ 240 h 593"/>
              <a:gd name="T66" fmla="*/ 537 w 606"/>
              <a:gd name="T67" fmla="*/ 260 h 593"/>
              <a:gd name="T68" fmla="*/ 549 w 606"/>
              <a:gd name="T69" fmla="*/ 300 h 593"/>
              <a:gd name="T70" fmla="*/ 509 w 606"/>
              <a:gd name="T71" fmla="*/ 332 h 593"/>
              <a:gd name="T72" fmla="*/ 493 w 606"/>
              <a:gd name="T73" fmla="*/ 348 h 593"/>
              <a:gd name="T74" fmla="*/ 493 w 606"/>
              <a:gd name="T75" fmla="*/ 352 h 593"/>
              <a:gd name="T76" fmla="*/ 497 w 606"/>
              <a:gd name="T77" fmla="*/ 360 h 593"/>
              <a:gd name="T78" fmla="*/ 505 w 606"/>
              <a:gd name="T79" fmla="*/ 360 h 593"/>
              <a:gd name="T80" fmla="*/ 521 w 606"/>
              <a:gd name="T81" fmla="*/ 356 h 593"/>
              <a:gd name="T82" fmla="*/ 533 w 606"/>
              <a:gd name="T83" fmla="*/ 360 h 593"/>
              <a:gd name="T84" fmla="*/ 537 w 606"/>
              <a:gd name="T85" fmla="*/ 368 h 593"/>
              <a:gd name="T86" fmla="*/ 529 w 606"/>
              <a:gd name="T87" fmla="*/ 412 h 593"/>
              <a:gd name="T88" fmla="*/ 493 w 606"/>
              <a:gd name="T89" fmla="*/ 493 h 593"/>
              <a:gd name="T90" fmla="*/ 501 w 606"/>
              <a:gd name="T91" fmla="*/ 521 h 593"/>
              <a:gd name="T92" fmla="*/ 477 w 606"/>
              <a:gd name="T93" fmla="*/ 529 h 593"/>
              <a:gd name="T94" fmla="*/ 468 w 606"/>
              <a:gd name="T95" fmla="*/ 524 h 593"/>
              <a:gd name="T96" fmla="*/ 359 w 606"/>
              <a:gd name="T97" fmla="*/ 565 h 593"/>
              <a:gd name="T98" fmla="*/ 182 w 606"/>
              <a:gd name="T99" fmla="*/ 577 h 593"/>
              <a:gd name="T100" fmla="*/ 150 w 606"/>
              <a:gd name="T101" fmla="*/ 593 h 593"/>
              <a:gd name="T102" fmla="*/ 20 w 606"/>
              <a:gd name="T103" fmla="*/ 545 h 593"/>
              <a:gd name="T104" fmla="*/ 0 w 606"/>
              <a:gd name="T105" fmla="*/ 47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93">
                <a:moveTo>
                  <a:pt x="0" y="476"/>
                </a:moveTo>
                <a:lnTo>
                  <a:pt x="8" y="464"/>
                </a:lnTo>
                <a:lnTo>
                  <a:pt x="12" y="456"/>
                </a:lnTo>
                <a:lnTo>
                  <a:pt x="25" y="452"/>
                </a:lnTo>
                <a:lnTo>
                  <a:pt x="28" y="452"/>
                </a:lnTo>
                <a:lnTo>
                  <a:pt x="28" y="424"/>
                </a:lnTo>
                <a:lnTo>
                  <a:pt x="32" y="408"/>
                </a:lnTo>
                <a:lnTo>
                  <a:pt x="45" y="384"/>
                </a:lnTo>
                <a:lnTo>
                  <a:pt x="45" y="380"/>
                </a:lnTo>
                <a:lnTo>
                  <a:pt x="53" y="376"/>
                </a:lnTo>
                <a:lnTo>
                  <a:pt x="61" y="364"/>
                </a:lnTo>
                <a:lnTo>
                  <a:pt x="69" y="360"/>
                </a:lnTo>
                <a:lnTo>
                  <a:pt x="77" y="356"/>
                </a:lnTo>
                <a:lnTo>
                  <a:pt x="97" y="360"/>
                </a:lnTo>
                <a:lnTo>
                  <a:pt x="105" y="356"/>
                </a:lnTo>
                <a:lnTo>
                  <a:pt x="109" y="344"/>
                </a:lnTo>
                <a:lnTo>
                  <a:pt x="117" y="312"/>
                </a:lnTo>
                <a:lnTo>
                  <a:pt x="121" y="292"/>
                </a:lnTo>
                <a:lnTo>
                  <a:pt x="117" y="268"/>
                </a:lnTo>
                <a:lnTo>
                  <a:pt x="323" y="152"/>
                </a:lnTo>
                <a:lnTo>
                  <a:pt x="331" y="140"/>
                </a:lnTo>
                <a:lnTo>
                  <a:pt x="412" y="104"/>
                </a:lnTo>
                <a:lnTo>
                  <a:pt x="436" y="68"/>
                </a:lnTo>
                <a:lnTo>
                  <a:pt x="468" y="0"/>
                </a:lnTo>
                <a:lnTo>
                  <a:pt x="477" y="4"/>
                </a:lnTo>
                <a:lnTo>
                  <a:pt x="481" y="8"/>
                </a:lnTo>
                <a:lnTo>
                  <a:pt x="573" y="48"/>
                </a:lnTo>
                <a:lnTo>
                  <a:pt x="573" y="52"/>
                </a:lnTo>
                <a:lnTo>
                  <a:pt x="577" y="64"/>
                </a:lnTo>
                <a:lnTo>
                  <a:pt x="606" y="136"/>
                </a:lnTo>
                <a:lnTo>
                  <a:pt x="573" y="180"/>
                </a:lnTo>
                <a:lnTo>
                  <a:pt x="545" y="216"/>
                </a:lnTo>
                <a:lnTo>
                  <a:pt x="541" y="240"/>
                </a:lnTo>
                <a:lnTo>
                  <a:pt x="537" y="260"/>
                </a:lnTo>
                <a:lnTo>
                  <a:pt x="549" y="300"/>
                </a:lnTo>
                <a:lnTo>
                  <a:pt x="509" y="332"/>
                </a:lnTo>
                <a:lnTo>
                  <a:pt x="493" y="348"/>
                </a:lnTo>
                <a:lnTo>
                  <a:pt x="493" y="352"/>
                </a:lnTo>
                <a:lnTo>
                  <a:pt x="497" y="360"/>
                </a:lnTo>
                <a:lnTo>
                  <a:pt x="505" y="360"/>
                </a:lnTo>
                <a:lnTo>
                  <a:pt x="521" y="356"/>
                </a:lnTo>
                <a:lnTo>
                  <a:pt x="533" y="360"/>
                </a:lnTo>
                <a:lnTo>
                  <a:pt x="537" y="368"/>
                </a:lnTo>
                <a:lnTo>
                  <a:pt x="529" y="412"/>
                </a:lnTo>
                <a:lnTo>
                  <a:pt x="493" y="493"/>
                </a:lnTo>
                <a:lnTo>
                  <a:pt x="501" y="521"/>
                </a:lnTo>
                <a:lnTo>
                  <a:pt x="477" y="529"/>
                </a:lnTo>
                <a:lnTo>
                  <a:pt x="468" y="524"/>
                </a:lnTo>
                <a:lnTo>
                  <a:pt x="359" y="565"/>
                </a:lnTo>
                <a:lnTo>
                  <a:pt x="182" y="577"/>
                </a:lnTo>
                <a:lnTo>
                  <a:pt x="150" y="593"/>
                </a:lnTo>
                <a:lnTo>
                  <a:pt x="20" y="545"/>
                </a:lnTo>
                <a:lnTo>
                  <a:pt x="0" y="47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7" name="Freeform 109">
            <a:extLst>
              <a:ext uri="{FF2B5EF4-FFF2-40B4-BE49-F238E27FC236}">
                <a16:creationId xmlns:a16="http://schemas.microsoft.com/office/drawing/2014/main" id="{21AFE8E6-FF3A-4AF0-969D-1017121D5769}"/>
              </a:ext>
            </a:extLst>
          </p:cNvPr>
          <p:cNvSpPr>
            <a:spLocks/>
          </p:cNvSpPr>
          <p:nvPr/>
        </p:nvSpPr>
        <p:spPr bwMode="auto">
          <a:xfrm>
            <a:off x="5978525" y="1495425"/>
            <a:ext cx="198438" cy="438150"/>
          </a:xfrm>
          <a:custGeom>
            <a:avLst/>
            <a:gdLst>
              <a:gd name="T0" fmla="*/ 16 w 125"/>
              <a:gd name="T1" fmla="*/ 124 h 276"/>
              <a:gd name="T2" fmla="*/ 20 w 125"/>
              <a:gd name="T3" fmla="*/ 112 h 276"/>
              <a:gd name="T4" fmla="*/ 28 w 125"/>
              <a:gd name="T5" fmla="*/ 108 h 276"/>
              <a:gd name="T6" fmla="*/ 33 w 125"/>
              <a:gd name="T7" fmla="*/ 104 h 276"/>
              <a:gd name="T8" fmla="*/ 40 w 125"/>
              <a:gd name="T9" fmla="*/ 92 h 276"/>
              <a:gd name="T10" fmla="*/ 37 w 125"/>
              <a:gd name="T11" fmla="*/ 84 h 276"/>
              <a:gd name="T12" fmla="*/ 28 w 125"/>
              <a:gd name="T13" fmla="*/ 72 h 276"/>
              <a:gd name="T14" fmla="*/ 20 w 125"/>
              <a:gd name="T15" fmla="*/ 64 h 276"/>
              <a:gd name="T16" fmla="*/ 12 w 125"/>
              <a:gd name="T17" fmla="*/ 56 h 276"/>
              <a:gd name="T18" fmla="*/ 4 w 125"/>
              <a:gd name="T19" fmla="*/ 40 h 276"/>
              <a:gd name="T20" fmla="*/ 0 w 125"/>
              <a:gd name="T21" fmla="*/ 20 h 276"/>
              <a:gd name="T22" fmla="*/ 0 w 125"/>
              <a:gd name="T23" fmla="*/ 16 h 276"/>
              <a:gd name="T24" fmla="*/ 4 w 125"/>
              <a:gd name="T25" fmla="*/ 4 h 276"/>
              <a:gd name="T26" fmla="*/ 57 w 125"/>
              <a:gd name="T27" fmla="*/ 0 h 276"/>
              <a:gd name="T28" fmla="*/ 97 w 125"/>
              <a:gd name="T29" fmla="*/ 12 h 276"/>
              <a:gd name="T30" fmla="*/ 101 w 125"/>
              <a:gd name="T31" fmla="*/ 24 h 276"/>
              <a:gd name="T32" fmla="*/ 113 w 125"/>
              <a:gd name="T33" fmla="*/ 20 h 276"/>
              <a:gd name="T34" fmla="*/ 117 w 125"/>
              <a:gd name="T35" fmla="*/ 32 h 276"/>
              <a:gd name="T36" fmla="*/ 113 w 125"/>
              <a:gd name="T37" fmla="*/ 40 h 276"/>
              <a:gd name="T38" fmla="*/ 117 w 125"/>
              <a:gd name="T39" fmla="*/ 44 h 276"/>
              <a:gd name="T40" fmla="*/ 125 w 125"/>
              <a:gd name="T41" fmla="*/ 56 h 276"/>
              <a:gd name="T42" fmla="*/ 125 w 125"/>
              <a:gd name="T43" fmla="*/ 68 h 276"/>
              <a:gd name="T44" fmla="*/ 117 w 125"/>
              <a:gd name="T45" fmla="*/ 100 h 276"/>
              <a:gd name="T46" fmla="*/ 125 w 125"/>
              <a:gd name="T47" fmla="*/ 216 h 276"/>
              <a:gd name="T48" fmla="*/ 101 w 125"/>
              <a:gd name="T49" fmla="*/ 208 h 276"/>
              <a:gd name="T50" fmla="*/ 12 w 125"/>
              <a:gd name="T51" fmla="*/ 276 h 276"/>
              <a:gd name="T52" fmla="*/ 8 w 125"/>
              <a:gd name="T53" fmla="*/ 276 h 276"/>
              <a:gd name="T54" fmla="*/ 0 w 125"/>
              <a:gd name="T55" fmla="*/ 268 h 276"/>
              <a:gd name="T56" fmla="*/ 0 w 125"/>
              <a:gd name="T57" fmla="*/ 260 h 276"/>
              <a:gd name="T58" fmla="*/ 4 w 125"/>
              <a:gd name="T59" fmla="*/ 248 h 276"/>
              <a:gd name="T60" fmla="*/ 16 w 125"/>
              <a:gd name="T61" fmla="*/ 220 h 276"/>
              <a:gd name="T62" fmla="*/ 16 w 125"/>
              <a:gd name="T63" fmla="*/ 192 h 276"/>
              <a:gd name="T64" fmla="*/ 16 w 125"/>
              <a:gd name="T65" fmla="*/ 164 h 276"/>
              <a:gd name="T66" fmla="*/ 16 w 125"/>
              <a:gd name="T67" fmla="*/ 12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276">
                <a:moveTo>
                  <a:pt x="16" y="124"/>
                </a:moveTo>
                <a:lnTo>
                  <a:pt x="20" y="112"/>
                </a:lnTo>
                <a:lnTo>
                  <a:pt x="28" y="108"/>
                </a:lnTo>
                <a:lnTo>
                  <a:pt x="33" y="104"/>
                </a:lnTo>
                <a:lnTo>
                  <a:pt x="40" y="92"/>
                </a:lnTo>
                <a:lnTo>
                  <a:pt x="37" y="84"/>
                </a:lnTo>
                <a:lnTo>
                  <a:pt x="28" y="72"/>
                </a:lnTo>
                <a:lnTo>
                  <a:pt x="20" y="64"/>
                </a:lnTo>
                <a:lnTo>
                  <a:pt x="12" y="56"/>
                </a:lnTo>
                <a:lnTo>
                  <a:pt x="4" y="40"/>
                </a:lnTo>
                <a:lnTo>
                  <a:pt x="0" y="20"/>
                </a:lnTo>
                <a:lnTo>
                  <a:pt x="0" y="16"/>
                </a:lnTo>
                <a:lnTo>
                  <a:pt x="4" y="4"/>
                </a:lnTo>
                <a:lnTo>
                  <a:pt x="57" y="0"/>
                </a:lnTo>
                <a:lnTo>
                  <a:pt x="97" y="12"/>
                </a:lnTo>
                <a:lnTo>
                  <a:pt x="101" y="24"/>
                </a:lnTo>
                <a:lnTo>
                  <a:pt x="113" y="20"/>
                </a:lnTo>
                <a:lnTo>
                  <a:pt x="117" y="32"/>
                </a:lnTo>
                <a:lnTo>
                  <a:pt x="113" y="40"/>
                </a:lnTo>
                <a:lnTo>
                  <a:pt x="117" y="44"/>
                </a:lnTo>
                <a:lnTo>
                  <a:pt x="125" y="56"/>
                </a:lnTo>
                <a:lnTo>
                  <a:pt x="125" y="68"/>
                </a:lnTo>
                <a:lnTo>
                  <a:pt x="117" y="100"/>
                </a:lnTo>
                <a:lnTo>
                  <a:pt x="125" y="216"/>
                </a:lnTo>
                <a:lnTo>
                  <a:pt x="101" y="208"/>
                </a:lnTo>
                <a:lnTo>
                  <a:pt x="12" y="276"/>
                </a:lnTo>
                <a:lnTo>
                  <a:pt x="8" y="276"/>
                </a:lnTo>
                <a:lnTo>
                  <a:pt x="0" y="268"/>
                </a:lnTo>
                <a:lnTo>
                  <a:pt x="0" y="260"/>
                </a:lnTo>
                <a:lnTo>
                  <a:pt x="4" y="248"/>
                </a:lnTo>
                <a:lnTo>
                  <a:pt x="16" y="220"/>
                </a:lnTo>
                <a:lnTo>
                  <a:pt x="16" y="192"/>
                </a:lnTo>
                <a:lnTo>
                  <a:pt x="16" y="164"/>
                </a:lnTo>
                <a:lnTo>
                  <a:pt x="16" y="1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8" name="Freeform 110">
            <a:extLst>
              <a:ext uri="{FF2B5EF4-FFF2-40B4-BE49-F238E27FC236}">
                <a16:creationId xmlns:a16="http://schemas.microsoft.com/office/drawing/2014/main" id="{88F29AC3-8056-4BB5-B2E0-541FEF698DAB}"/>
              </a:ext>
            </a:extLst>
          </p:cNvPr>
          <p:cNvSpPr>
            <a:spLocks/>
          </p:cNvSpPr>
          <p:nvPr/>
        </p:nvSpPr>
        <p:spPr bwMode="auto">
          <a:xfrm>
            <a:off x="6869113" y="1501775"/>
            <a:ext cx="544513" cy="647700"/>
          </a:xfrm>
          <a:custGeom>
            <a:avLst/>
            <a:gdLst>
              <a:gd name="T0" fmla="*/ 0 w 343"/>
              <a:gd name="T1" fmla="*/ 296 h 408"/>
              <a:gd name="T2" fmla="*/ 21 w 343"/>
              <a:gd name="T3" fmla="*/ 244 h 408"/>
              <a:gd name="T4" fmla="*/ 77 w 343"/>
              <a:gd name="T5" fmla="*/ 208 h 408"/>
              <a:gd name="T6" fmla="*/ 194 w 343"/>
              <a:gd name="T7" fmla="*/ 0 h 408"/>
              <a:gd name="T8" fmla="*/ 214 w 343"/>
              <a:gd name="T9" fmla="*/ 8 h 408"/>
              <a:gd name="T10" fmla="*/ 283 w 343"/>
              <a:gd name="T11" fmla="*/ 36 h 408"/>
              <a:gd name="T12" fmla="*/ 335 w 343"/>
              <a:gd name="T13" fmla="*/ 136 h 408"/>
              <a:gd name="T14" fmla="*/ 343 w 343"/>
              <a:gd name="T15" fmla="*/ 148 h 408"/>
              <a:gd name="T16" fmla="*/ 315 w 343"/>
              <a:gd name="T17" fmla="*/ 200 h 408"/>
              <a:gd name="T18" fmla="*/ 291 w 343"/>
              <a:gd name="T19" fmla="*/ 216 h 408"/>
              <a:gd name="T20" fmla="*/ 287 w 343"/>
              <a:gd name="T21" fmla="*/ 240 h 408"/>
              <a:gd name="T22" fmla="*/ 267 w 343"/>
              <a:gd name="T23" fmla="*/ 268 h 408"/>
              <a:gd name="T24" fmla="*/ 206 w 343"/>
              <a:gd name="T25" fmla="*/ 400 h 408"/>
              <a:gd name="T26" fmla="*/ 162 w 343"/>
              <a:gd name="T27" fmla="*/ 408 h 408"/>
              <a:gd name="T28" fmla="*/ 109 w 343"/>
              <a:gd name="T29" fmla="*/ 388 h 408"/>
              <a:gd name="T30" fmla="*/ 97 w 343"/>
              <a:gd name="T31" fmla="*/ 388 h 408"/>
              <a:gd name="T32" fmla="*/ 77 w 343"/>
              <a:gd name="T33" fmla="*/ 344 h 408"/>
              <a:gd name="T34" fmla="*/ 0 w 343"/>
              <a:gd name="T35" fmla="*/ 29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408">
                <a:moveTo>
                  <a:pt x="0" y="296"/>
                </a:moveTo>
                <a:lnTo>
                  <a:pt x="21" y="244"/>
                </a:lnTo>
                <a:lnTo>
                  <a:pt x="77" y="208"/>
                </a:lnTo>
                <a:lnTo>
                  <a:pt x="194" y="0"/>
                </a:lnTo>
                <a:lnTo>
                  <a:pt x="214" y="8"/>
                </a:lnTo>
                <a:lnTo>
                  <a:pt x="283" y="36"/>
                </a:lnTo>
                <a:lnTo>
                  <a:pt x="335" y="136"/>
                </a:lnTo>
                <a:lnTo>
                  <a:pt x="343" y="148"/>
                </a:lnTo>
                <a:lnTo>
                  <a:pt x="315" y="200"/>
                </a:lnTo>
                <a:lnTo>
                  <a:pt x="291" y="216"/>
                </a:lnTo>
                <a:lnTo>
                  <a:pt x="287" y="240"/>
                </a:lnTo>
                <a:lnTo>
                  <a:pt x="267" y="268"/>
                </a:lnTo>
                <a:lnTo>
                  <a:pt x="206" y="400"/>
                </a:lnTo>
                <a:lnTo>
                  <a:pt x="162" y="408"/>
                </a:lnTo>
                <a:lnTo>
                  <a:pt x="109" y="388"/>
                </a:lnTo>
                <a:lnTo>
                  <a:pt x="97" y="388"/>
                </a:lnTo>
                <a:lnTo>
                  <a:pt x="77" y="344"/>
                </a:lnTo>
                <a:lnTo>
                  <a:pt x="0" y="29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9" name="Freeform 111">
            <a:extLst>
              <a:ext uri="{FF2B5EF4-FFF2-40B4-BE49-F238E27FC236}">
                <a16:creationId xmlns:a16="http://schemas.microsoft.com/office/drawing/2014/main" id="{256DDEBF-7701-45D3-A5B1-8E3C0EBA14A6}"/>
              </a:ext>
            </a:extLst>
          </p:cNvPr>
          <p:cNvSpPr>
            <a:spLocks/>
          </p:cNvSpPr>
          <p:nvPr/>
        </p:nvSpPr>
        <p:spPr bwMode="auto">
          <a:xfrm>
            <a:off x="6157913" y="1387475"/>
            <a:ext cx="430213" cy="736600"/>
          </a:xfrm>
          <a:custGeom>
            <a:avLst/>
            <a:gdLst>
              <a:gd name="T0" fmla="*/ 137 w 271"/>
              <a:gd name="T1" fmla="*/ 0 h 464"/>
              <a:gd name="T2" fmla="*/ 267 w 271"/>
              <a:gd name="T3" fmla="*/ 48 h 464"/>
              <a:gd name="T4" fmla="*/ 251 w 271"/>
              <a:gd name="T5" fmla="*/ 116 h 464"/>
              <a:gd name="T6" fmla="*/ 271 w 271"/>
              <a:gd name="T7" fmla="*/ 176 h 464"/>
              <a:gd name="T8" fmla="*/ 226 w 271"/>
              <a:gd name="T9" fmla="*/ 320 h 464"/>
              <a:gd name="T10" fmla="*/ 234 w 271"/>
              <a:gd name="T11" fmla="*/ 364 h 464"/>
              <a:gd name="T12" fmla="*/ 206 w 271"/>
              <a:gd name="T13" fmla="*/ 388 h 464"/>
              <a:gd name="T14" fmla="*/ 202 w 271"/>
              <a:gd name="T15" fmla="*/ 400 h 464"/>
              <a:gd name="T16" fmla="*/ 186 w 271"/>
              <a:gd name="T17" fmla="*/ 412 h 464"/>
              <a:gd name="T18" fmla="*/ 170 w 271"/>
              <a:gd name="T19" fmla="*/ 464 h 464"/>
              <a:gd name="T20" fmla="*/ 97 w 271"/>
              <a:gd name="T21" fmla="*/ 452 h 464"/>
              <a:gd name="T22" fmla="*/ 77 w 271"/>
              <a:gd name="T23" fmla="*/ 460 h 464"/>
              <a:gd name="T24" fmla="*/ 24 w 271"/>
              <a:gd name="T25" fmla="*/ 356 h 464"/>
              <a:gd name="T26" fmla="*/ 20 w 271"/>
              <a:gd name="T27" fmla="*/ 336 h 464"/>
              <a:gd name="T28" fmla="*/ 12 w 271"/>
              <a:gd name="T29" fmla="*/ 284 h 464"/>
              <a:gd name="T30" fmla="*/ 4 w 271"/>
              <a:gd name="T31" fmla="*/ 168 h 464"/>
              <a:gd name="T32" fmla="*/ 12 w 271"/>
              <a:gd name="T33" fmla="*/ 136 h 464"/>
              <a:gd name="T34" fmla="*/ 12 w 271"/>
              <a:gd name="T35" fmla="*/ 124 h 464"/>
              <a:gd name="T36" fmla="*/ 4 w 271"/>
              <a:gd name="T37" fmla="*/ 112 h 464"/>
              <a:gd name="T38" fmla="*/ 0 w 271"/>
              <a:gd name="T39" fmla="*/ 108 h 464"/>
              <a:gd name="T40" fmla="*/ 4 w 271"/>
              <a:gd name="T41" fmla="*/ 100 h 464"/>
              <a:gd name="T42" fmla="*/ 0 w 271"/>
              <a:gd name="T43" fmla="*/ 88 h 464"/>
              <a:gd name="T44" fmla="*/ 8 w 271"/>
              <a:gd name="T45" fmla="*/ 84 h 464"/>
              <a:gd name="T46" fmla="*/ 53 w 271"/>
              <a:gd name="T47" fmla="*/ 24 h 464"/>
              <a:gd name="T48" fmla="*/ 81 w 271"/>
              <a:gd name="T49" fmla="*/ 0 h 464"/>
              <a:gd name="T50" fmla="*/ 137 w 271"/>
              <a:gd name="T5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1" h="464">
                <a:moveTo>
                  <a:pt x="137" y="0"/>
                </a:moveTo>
                <a:lnTo>
                  <a:pt x="267" y="48"/>
                </a:lnTo>
                <a:lnTo>
                  <a:pt x="251" y="116"/>
                </a:lnTo>
                <a:lnTo>
                  <a:pt x="271" y="176"/>
                </a:lnTo>
                <a:lnTo>
                  <a:pt x="226" y="320"/>
                </a:lnTo>
                <a:lnTo>
                  <a:pt x="234" y="364"/>
                </a:lnTo>
                <a:lnTo>
                  <a:pt x="206" y="388"/>
                </a:lnTo>
                <a:lnTo>
                  <a:pt x="202" y="400"/>
                </a:lnTo>
                <a:lnTo>
                  <a:pt x="186" y="412"/>
                </a:lnTo>
                <a:lnTo>
                  <a:pt x="170" y="464"/>
                </a:lnTo>
                <a:lnTo>
                  <a:pt x="97" y="452"/>
                </a:lnTo>
                <a:lnTo>
                  <a:pt x="77" y="460"/>
                </a:lnTo>
                <a:lnTo>
                  <a:pt x="24" y="356"/>
                </a:lnTo>
                <a:lnTo>
                  <a:pt x="20" y="336"/>
                </a:lnTo>
                <a:lnTo>
                  <a:pt x="12" y="284"/>
                </a:lnTo>
                <a:lnTo>
                  <a:pt x="4" y="168"/>
                </a:lnTo>
                <a:lnTo>
                  <a:pt x="12" y="136"/>
                </a:lnTo>
                <a:lnTo>
                  <a:pt x="12" y="124"/>
                </a:lnTo>
                <a:lnTo>
                  <a:pt x="4" y="112"/>
                </a:lnTo>
                <a:lnTo>
                  <a:pt x="0" y="108"/>
                </a:lnTo>
                <a:lnTo>
                  <a:pt x="4" y="100"/>
                </a:lnTo>
                <a:lnTo>
                  <a:pt x="0" y="88"/>
                </a:lnTo>
                <a:lnTo>
                  <a:pt x="8" y="84"/>
                </a:lnTo>
                <a:lnTo>
                  <a:pt x="53" y="24"/>
                </a:lnTo>
                <a:lnTo>
                  <a:pt x="81" y="0"/>
                </a:lnTo>
                <a:lnTo>
                  <a:pt x="13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0" name="Freeform 112">
            <a:extLst>
              <a:ext uri="{FF2B5EF4-FFF2-40B4-BE49-F238E27FC236}">
                <a16:creationId xmlns:a16="http://schemas.microsoft.com/office/drawing/2014/main" id="{20A1256F-E9C6-46E0-AF80-41234A73F3C3}"/>
              </a:ext>
            </a:extLst>
          </p:cNvPr>
          <p:cNvSpPr>
            <a:spLocks/>
          </p:cNvSpPr>
          <p:nvPr/>
        </p:nvSpPr>
        <p:spPr bwMode="auto">
          <a:xfrm>
            <a:off x="5997575" y="2354263"/>
            <a:ext cx="333375" cy="361950"/>
          </a:xfrm>
          <a:custGeom>
            <a:avLst/>
            <a:gdLst>
              <a:gd name="T0" fmla="*/ 12 w 210"/>
              <a:gd name="T1" fmla="*/ 92 h 228"/>
              <a:gd name="T2" fmla="*/ 21 w 210"/>
              <a:gd name="T3" fmla="*/ 84 h 228"/>
              <a:gd name="T4" fmla="*/ 25 w 210"/>
              <a:gd name="T5" fmla="*/ 84 h 228"/>
              <a:gd name="T6" fmla="*/ 45 w 210"/>
              <a:gd name="T7" fmla="*/ 104 h 228"/>
              <a:gd name="T8" fmla="*/ 81 w 210"/>
              <a:gd name="T9" fmla="*/ 92 h 228"/>
              <a:gd name="T10" fmla="*/ 105 w 210"/>
              <a:gd name="T11" fmla="*/ 56 h 228"/>
              <a:gd name="T12" fmla="*/ 142 w 210"/>
              <a:gd name="T13" fmla="*/ 44 h 228"/>
              <a:gd name="T14" fmla="*/ 142 w 210"/>
              <a:gd name="T15" fmla="*/ 16 h 228"/>
              <a:gd name="T16" fmla="*/ 178 w 210"/>
              <a:gd name="T17" fmla="*/ 0 h 228"/>
              <a:gd name="T18" fmla="*/ 206 w 210"/>
              <a:gd name="T19" fmla="*/ 4 h 228"/>
              <a:gd name="T20" fmla="*/ 210 w 210"/>
              <a:gd name="T21" fmla="*/ 116 h 228"/>
              <a:gd name="T22" fmla="*/ 174 w 210"/>
              <a:gd name="T23" fmla="*/ 160 h 228"/>
              <a:gd name="T24" fmla="*/ 37 w 210"/>
              <a:gd name="T25" fmla="*/ 200 h 228"/>
              <a:gd name="T26" fmla="*/ 33 w 210"/>
              <a:gd name="T27" fmla="*/ 228 h 228"/>
              <a:gd name="T28" fmla="*/ 33 w 210"/>
              <a:gd name="T29" fmla="*/ 220 h 228"/>
              <a:gd name="T30" fmla="*/ 12 w 210"/>
              <a:gd name="T31" fmla="*/ 204 h 228"/>
              <a:gd name="T32" fmla="*/ 4 w 210"/>
              <a:gd name="T33" fmla="*/ 188 h 228"/>
              <a:gd name="T34" fmla="*/ 4 w 210"/>
              <a:gd name="T35" fmla="*/ 180 h 228"/>
              <a:gd name="T36" fmla="*/ 4 w 210"/>
              <a:gd name="T37" fmla="*/ 168 h 228"/>
              <a:gd name="T38" fmla="*/ 0 w 210"/>
              <a:gd name="T39" fmla="*/ 160 h 228"/>
              <a:gd name="T40" fmla="*/ 4 w 210"/>
              <a:gd name="T41" fmla="*/ 148 h 228"/>
              <a:gd name="T42" fmla="*/ 4 w 210"/>
              <a:gd name="T43" fmla="*/ 136 h 228"/>
              <a:gd name="T44" fmla="*/ 0 w 210"/>
              <a:gd name="T45" fmla="*/ 124 h 228"/>
              <a:gd name="T46" fmla="*/ 12 w 210"/>
              <a:gd name="T47" fmla="*/ 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28">
                <a:moveTo>
                  <a:pt x="12" y="92"/>
                </a:moveTo>
                <a:lnTo>
                  <a:pt x="21" y="84"/>
                </a:lnTo>
                <a:lnTo>
                  <a:pt x="25" y="84"/>
                </a:lnTo>
                <a:lnTo>
                  <a:pt x="45" y="104"/>
                </a:lnTo>
                <a:lnTo>
                  <a:pt x="81" y="92"/>
                </a:lnTo>
                <a:lnTo>
                  <a:pt x="105" y="56"/>
                </a:lnTo>
                <a:lnTo>
                  <a:pt x="142" y="44"/>
                </a:lnTo>
                <a:lnTo>
                  <a:pt x="142" y="16"/>
                </a:lnTo>
                <a:lnTo>
                  <a:pt x="178" y="0"/>
                </a:lnTo>
                <a:lnTo>
                  <a:pt x="206" y="4"/>
                </a:lnTo>
                <a:lnTo>
                  <a:pt x="210" y="116"/>
                </a:lnTo>
                <a:lnTo>
                  <a:pt x="174" y="160"/>
                </a:lnTo>
                <a:lnTo>
                  <a:pt x="37" y="200"/>
                </a:lnTo>
                <a:lnTo>
                  <a:pt x="33" y="228"/>
                </a:lnTo>
                <a:lnTo>
                  <a:pt x="33" y="220"/>
                </a:lnTo>
                <a:lnTo>
                  <a:pt x="12" y="204"/>
                </a:lnTo>
                <a:lnTo>
                  <a:pt x="4" y="188"/>
                </a:lnTo>
                <a:lnTo>
                  <a:pt x="4" y="180"/>
                </a:lnTo>
                <a:lnTo>
                  <a:pt x="4" y="168"/>
                </a:lnTo>
                <a:lnTo>
                  <a:pt x="0" y="160"/>
                </a:lnTo>
                <a:lnTo>
                  <a:pt x="4" y="148"/>
                </a:lnTo>
                <a:lnTo>
                  <a:pt x="4" y="136"/>
                </a:lnTo>
                <a:lnTo>
                  <a:pt x="0" y="124"/>
                </a:lnTo>
                <a:lnTo>
                  <a:pt x="12" y="9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1" name="Freeform 113">
            <a:extLst>
              <a:ext uri="{FF2B5EF4-FFF2-40B4-BE49-F238E27FC236}">
                <a16:creationId xmlns:a16="http://schemas.microsoft.com/office/drawing/2014/main" id="{43E838A1-218B-4146-ACD5-89E84EF45E0B}"/>
              </a:ext>
            </a:extLst>
          </p:cNvPr>
          <p:cNvSpPr>
            <a:spLocks/>
          </p:cNvSpPr>
          <p:nvPr/>
        </p:nvSpPr>
        <p:spPr bwMode="auto">
          <a:xfrm>
            <a:off x="6402388" y="3441700"/>
            <a:ext cx="82550" cy="63500"/>
          </a:xfrm>
          <a:custGeom>
            <a:avLst/>
            <a:gdLst>
              <a:gd name="T0" fmla="*/ 24 w 52"/>
              <a:gd name="T1" fmla="*/ 40 h 40"/>
              <a:gd name="T2" fmla="*/ 4 w 52"/>
              <a:gd name="T3" fmla="*/ 32 h 40"/>
              <a:gd name="T4" fmla="*/ 0 w 52"/>
              <a:gd name="T5" fmla="*/ 20 h 40"/>
              <a:gd name="T6" fmla="*/ 0 w 52"/>
              <a:gd name="T7" fmla="*/ 8 h 40"/>
              <a:gd name="T8" fmla="*/ 8 w 52"/>
              <a:gd name="T9" fmla="*/ 0 h 40"/>
              <a:gd name="T10" fmla="*/ 36 w 52"/>
              <a:gd name="T11" fmla="*/ 4 h 40"/>
              <a:gd name="T12" fmla="*/ 48 w 52"/>
              <a:gd name="T13" fmla="*/ 8 h 40"/>
              <a:gd name="T14" fmla="*/ 52 w 52"/>
              <a:gd name="T15" fmla="*/ 16 h 40"/>
              <a:gd name="T16" fmla="*/ 40 w 52"/>
              <a:gd name="T17" fmla="*/ 36 h 40"/>
              <a:gd name="T18" fmla="*/ 24 w 52"/>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0">
                <a:moveTo>
                  <a:pt x="24" y="40"/>
                </a:moveTo>
                <a:lnTo>
                  <a:pt x="4" y="32"/>
                </a:lnTo>
                <a:lnTo>
                  <a:pt x="0" y="20"/>
                </a:lnTo>
                <a:lnTo>
                  <a:pt x="0" y="8"/>
                </a:lnTo>
                <a:lnTo>
                  <a:pt x="8" y="0"/>
                </a:lnTo>
                <a:lnTo>
                  <a:pt x="36" y="4"/>
                </a:lnTo>
                <a:lnTo>
                  <a:pt x="48" y="8"/>
                </a:lnTo>
                <a:lnTo>
                  <a:pt x="52" y="16"/>
                </a:lnTo>
                <a:lnTo>
                  <a:pt x="40" y="36"/>
                </a:lnTo>
                <a:lnTo>
                  <a:pt x="24"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2" name="Freeform 114">
            <a:extLst>
              <a:ext uri="{FF2B5EF4-FFF2-40B4-BE49-F238E27FC236}">
                <a16:creationId xmlns:a16="http://schemas.microsoft.com/office/drawing/2014/main" id="{0FB8B99B-1D3A-4AB8-BF0F-0220C4CBB83F}"/>
              </a:ext>
            </a:extLst>
          </p:cNvPr>
          <p:cNvSpPr>
            <a:spLocks/>
          </p:cNvSpPr>
          <p:nvPr/>
        </p:nvSpPr>
        <p:spPr bwMode="auto">
          <a:xfrm>
            <a:off x="6229350" y="2747963"/>
            <a:ext cx="319088" cy="304800"/>
          </a:xfrm>
          <a:custGeom>
            <a:avLst/>
            <a:gdLst>
              <a:gd name="T0" fmla="*/ 177 w 201"/>
              <a:gd name="T1" fmla="*/ 12 h 192"/>
              <a:gd name="T2" fmla="*/ 181 w 201"/>
              <a:gd name="T3" fmla="*/ 40 h 192"/>
              <a:gd name="T4" fmla="*/ 161 w 201"/>
              <a:gd name="T5" fmla="*/ 84 h 192"/>
              <a:gd name="T6" fmla="*/ 201 w 201"/>
              <a:gd name="T7" fmla="*/ 128 h 192"/>
              <a:gd name="T8" fmla="*/ 173 w 201"/>
              <a:gd name="T9" fmla="*/ 144 h 192"/>
              <a:gd name="T10" fmla="*/ 113 w 201"/>
              <a:gd name="T11" fmla="*/ 140 h 192"/>
              <a:gd name="T12" fmla="*/ 104 w 201"/>
              <a:gd name="T13" fmla="*/ 160 h 192"/>
              <a:gd name="T14" fmla="*/ 80 w 201"/>
              <a:gd name="T15" fmla="*/ 172 h 192"/>
              <a:gd name="T16" fmla="*/ 64 w 201"/>
              <a:gd name="T17" fmla="*/ 192 h 192"/>
              <a:gd name="T18" fmla="*/ 56 w 201"/>
              <a:gd name="T19" fmla="*/ 180 h 192"/>
              <a:gd name="T20" fmla="*/ 44 w 201"/>
              <a:gd name="T21" fmla="*/ 180 h 192"/>
              <a:gd name="T22" fmla="*/ 36 w 201"/>
              <a:gd name="T23" fmla="*/ 172 h 192"/>
              <a:gd name="T24" fmla="*/ 32 w 201"/>
              <a:gd name="T25" fmla="*/ 168 h 192"/>
              <a:gd name="T26" fmla="*/ 24 w 201"/>
              <a:gd name="T27" fmla="*/ 168 h 192"/>
              <a:gd name="T28" fmla="*/ 16 w 201"/>
              <a:gd name="T29" fmla="*/ 168 h 192"/>
              <a:gd name="T30" fmla="*/ 8 w 201"/>
              <a:gd name="T31" fmla="*/ 172 h 192"/>
              <a:gd name="T32" fmla="*/ 4 w 201"/>
              <a:gd name="T33" fmla="*/ 172 h 192"/>
              <a:gd name="T34" fmla="*/ 0 w 201"/>
              <a:gd name="T35" fmla="*/ 172 h 192"/>
              <a:gd name="T36" fmla="*/ 0 w 201"/>
              <a:gd name="T37" fmla="*/ 168 h 192"/>
              <a:gd name="T38" fmla="*/ 12 w 201"/>
              <a:gd name="T39" fmla="*/ 148 h 192"/>
              <a:gd name="T40" fmla="*/ 24 w 201"/>
              <a:gd name="T41" fmla="*/ 128 h 192"/>
              <a:gd name="T42" fmla="*/ 40 w 201"/>
              <a:gd name="T43" fmla="*/ 128 h 192"/>
              <a:gd name="T44" fmla="*/ 48 w 201"/>
              <a:gd name="T45" fmla="*/ 104 h 192"/>
              <a:gd name="T46" fmla="*/ 64 w 201"/>
              <a:gd name="T47" fmla="*/ 96 h 192"/>
              <a:gd name="T48" fmla="*/ 88 w 201"/>
              <a:gd name="T49" fmla="*/ 68 h 192"/>
              <a:gd name="T50" fmla="*/ 97 w 201"/>
              <a:gd name="T51" fmla="*/ 56 h 192"/>
              <a:gd name="T52" fmla="*/ 104 w 201"/>
              <a:gd name="T53" fmla="*/ 44 h 192"/>
              <a:gd name="T54" fmla="*/ 129 w 201"/>
              <a:gd name="T55" fmla="*/ 12 h 192"/>
              <a:gd name="T56" fmla="*/ 145 w 201"/>
              <a:gd name="T57" fmla="*/ 0 h 192"/>
              <a:gd name="T58" fmla="*/ 177 w 201"/>
              <a:gd name="T59" fmla="*/ 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192">
                <a:moveTo>
                  <a:pt x="177" y="12"/>
                </a:moveTo>
                <a:lnTo>
                  <a:pt x="181" y="40"/>
                </a:lnTo>
                <a:lnTo>
                  <a:pt x="161" y="84"/>
                </a:lnTo>
                <a:lnTo>
                  <a:pt x="201" y="128"/>
                </a:lnTo>
                <a:lnTo>
                  <a:pt x="173" y="144"/>
                </a:lnTo>
                <a:lnTo>
                  <a:pt x="113" y="140"/>
                </a:lnTo>
                <a:lnTo>
                  <a:pt x="104" y="160"/>
                </a:lnTo>
                <a:lnTo>
                  <a:pt x="80" y="172"/>
                </a:lnTo>
                <a:lnTo>
                  <a:pt x="64" y="192"/>
                </a:lnTo>
                <a:lnTo>
                  <a:pt x="56" y="180"/>
                </a:lnTo>
                <a:lnTo>
                  <a:pt x="44" y="180"/>
                </a:lnTo>
                <a:lnTo>
                  <a:pt x="36" y="172"/>
                </a:lnTo>
                <a:lnTo>
                  <a:pt x="32" y="168"/>
                </a:lnTo>
                <a:lnTo>
                  <a:pt x="24" y="168"/>
                </a:lnTo>
                <a:lnTo>
                  <a:pt x="16" y="168"/>
                </a:lnTo>
                <a:lnTo>
                  <a:pt x="8" y="172"/>
                </a:lnTo>
                <a:lnTo>
                  <a:pt x="4" y="172"/>
                </a:lnTo>
                <a:lnTo>
                  <a:pt x="0" y="172"/>
                </a:lnTo>
                <a:lnTo>
                  <a:pt x="0" y="168"/>
                </a:lnTo>
                <a:lnTo>
                  <a:pt x="12" y="148"/>
                </a:lnTo>
                <a:lnTo>
                  <a:pt x="24" y="128"/>
                </a:lnTo>
                <a:lnTo>
                  <a:pt x="40" y="128"/>
                </a:lnTo>
                <a:lnTo>
                  <a:pt x="48" y="104"/>
                </a:lnTo>
                <a:lnTo>
                  <a:pt x="64" y="96"/>
                </a:lnTo>
                <a:lnTo>
                  <a:pt x="88" y="68"/>
                </a:lnTo>
                <a:lnTo>
                  <a:pt x="97" y="56"/>
                </a:lnTo>
                <a:lnTo>
                  <a:pt x="104" y="44"/>
                </a:lnTo>
                <a:lnTo>
                  <a:pt x="129" y="12"/>
                </a:lnTo>
                <a:lnTo>
                  <a:pt x="145" y="0"/>
                </a:lnTo>
                <a:lnTo>
                  <a:pt x="17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3" name="Freeform 115">
            <a:extLst>
              <a:ext uri="{FF2B5EF4-FFF2-40B4-BE49-F238E27FC236}">
                <a16:creationId xmlns:a16="http://schemas.microsoft.com/office/drawing/2014/main" id="{2C91D587-8839-497E-AB56-8C1C89352A2B}"/>
              </a:ext>
            </a:extLst>
          </p:cNvPr>
          <p:cNvSpPr>
            <a:spLocks/>
          </p:cNvSpPr>
          <p:nvPr/>
        </p:nvSpPr>
        <p:spPr bwMode="auto">
          <a:xfrm>
            <a:off x="6189663" y="3352800"/>
            <a:ext cx="128588" cy="82550"/>
          </a:xfrm>
          <a:custGeom>
            <a:avLst/>
            <a:gdLst>
              <a:gd name="T0" fmla="*/ 0 w 81"/>
              <a:gd name="T1" fmla="*/ 20 h 52"/>
              <a:gd name="T2" fmla="*/ 4 w 81"/>
              <a:gd name="T3" fmla="*/ 12 h 52"/>
              <a:gd name="T4" fmla="*/ 9 w 81"/>
              <a:gd name="T5" fmla="*/ 8 h 52"/>
              <a:gd name="T6" fmla="*/ 16 w 81"/>
              <a:gd name="T7" fmla="*/ 4 h 52"/>
              <a:gd name="T8" fmla="*/ 25 w 81"/>
              <a:gd name="T9" fmla="*/ 4 h 52"/>
              <a:gd name="T10" fmla="*/ 37 w 81"/>
              <a:gd name="T11" fmla="*/ 0 h 52"/>
              <a:gd name="T12" fmla="*/ 49 w 81"/>
              <a:gd name="T13" fmla="*/ 0 h 52"/>
              <a:gd name="T14" fmla="*/ 53 w 81"/>
              <a:gd name="T15" fmla="*/ 4 h 52"/>
              <a:gd name="T16" fmla="*/ 57 w 81"/>
              <a:gd name="T17" fmla="*/ 8 h 52"/>
              <a:gd name="T18" fmla="*/ 69 w 81"/>
              <a:gd name="T19" fmla="*/ 12 h 52"/>
              <a:gd name="T20" fmla="*/ 77 w 81"/>
              <a:gd name="T21" fmla="*/ 8 h 52"/>
              <a:gd name="T22" fmla="*/ 81 w 81"/>
              <a:gd name="T23" fmla="*/ 12 h 52"/>
              <a:gd name="T24" fmla="*/ 81 w 81"/>
              <a:gd name="T25" fmla="*/ 16 h 52"/>
              <a:gd name="T26" fmla="*/ 77 w 81"/>
              <a:gd name="T27" fmla="*/ 20 h 52"/>
              <a:gd name="T28" fmla="*/ 73 w 81"/>
              <a:gd name="T29" fmla="*/ 24 h 52"/>
              <a:gd name="T30" fmla="*/ 65 w 81"/>
              <a:gd name="T31" fmla="*/ 24 h 52"/>
              <a:gd name="T32" fmla="*/ 61 w 81"/>
              <a:gd name="T33" fmla="*/ 24 h 52"/>
              <a:gd name="T34" fmla="*/ 57 w 81"/>
              <a:gd name="T35" fmla="*/ 20 h 52"/>
              <a:gd name="T36" fmla="*/ 53 w 81"/>
              <a:gd name="T37" fmla="*/ 16 h 52"/>
              <a:gd name="T38" fmla="*/ 45 w 81"/>
              <a:gd name="T39" fmla="*/ 16 h 52"/>
              <a:gd name="T40" fmla="*/ 41 w 81"/>
              <a:gd name="T41" fmla="*/ 20 h 52"/>
              <a:gd name="T42" fmla="*/ 41 w 81"/>
              <a:gd name="T43" fmla="*/ 28 h 52"/>
              <a:gd name="T44" fmla="*/ 45 w 81"/>
              <a:gd name="T45" fmla="*/ 36 h 52"/>
              <a:gd name="T46" fmla="*/ 49 w 81"/>
              <a:gd name="T47" fmla="*/ 44 h 52"/>
              <a:gd name="T48" fmla="*/ 45 w 81"/>
              <a:gd name="T49" fmla="*/ 48 h 52"/>
              <a:gd name="T50" fmla="*/ 41 w 81"/>
              <a:gd name="T51" fmla="*/ 52 h 52"/>
              <a:gd name="T52" fmla="*/ 33 w 81"/>
              <a:gd name="T53" fmla="*/ 52 h 52"/>
              <a:gd name="T54" fmla="*/ 29 w 81"/>
              <a:gd name="T55" fmla="*/ 48 h 52"/>
              <a:gd name="T56" fmla="*/ 25 w 81"/>
              <a:gd name="T57" fmla="*/ 48 h 52"/>
              <a:gd name="T58" fmla="*/ 16 w 81"/>
              <a:gd name="T59" fmla="*/ 48 h 52"/>
              <a:gd name="T60" fmla="*/ 13 w 81"/>
              <a:gd name="T61" fmla="*/ 48 h 52"/>
              <a:gd name="T62" fmla="*/ 9 w 81"/>
              <a:gd name="T63" fmla="*/ 44 h 52"/>
              <a:gd name="T64" fmla="*/ 4 w 81"/>
              <a:gd name="T65" fmla="*/ 32 h 52"/>
              <a:gd name="T66" fmla="*/ 0 w 81"/>
              <a:gd name="T67" fmla="*/ 24 h 52"/>
              <a:gd name="T68" fmla="*/ 0 w 81"/>
              <a:gd name="T6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52">
                <a:moveTo>
                  <a:pt x="0" y="20"/>
                </a:moveTo>
                <a:lnTo>
                  <a:pt x="4" y="12"/>
                </a:lnTo>
                <a:lnTo>
                  <a:pt x="9" y="8"/>
                </a:lnTo>
                <a:lnTo>
                  <a:pt x="16" y="4"/>
                </a:lnTo>
                <a:lnTo>
                  <a:pt x="25" y="4"/>
                </a:lnTo>
                <a:lnTo>
                  <a:pt x="37" y="0"/>
                </a:lnTo>
                <a:lnTo>
                  <a:pt x="49" y="0"/>
                </a:lnTo>
                <a:lnTo>
                  <a:pt x="53" y="4"/>
                </a:lnTo>
                <a:lnTo>
                  <a:pt x="57" y="8"/>
                </a:lnTo>
                <a:lnTo>
                  <a:pt x="69" y="12"/>
                </a:lnTo>
                <a:lnTo>
                  <a:pt x="77" y="8"/>
                </a:lnTo>
                <a:lnTo>
                  <a:pt x="81" y="12"/>
                </a:lnTo>
                <a:lnTo>
                  <a:pt x="81" y="16"/>
                </a:lnTo>
                <a:lnTo>
                  <a:pt x="77" y="20"/>
                </a:lnTo>
                <a:lnTo>
                  <a:pt x="73" y="24"/>
                </a:lnTo>
                <a:lnTo>
                  <a:pt x="65" y="24"/>
                </a:lnTo>
                <a:lnTo>
                  <a:pt x="61" y="24"/>
                </a:lnTo>
                <a:lnTo>
                  <a:pt x="57" y="20"/>
                </a:lnTo>
                <a:lnTo>
                  <a:pt x="53" y="16"/>
                </a:lnTo>
                <a:lnTo>
                  <a:pt x="45" y="16"/>
                </a:lnTo>
                <a:lnTo>
                  <a:pt x="41" y="20"/>
                </a:lnTo>
                <a:lnTo>
                  <a:pt x="41" y="28"/>
                </a:lnTo>
                <a:lnTo>
                  <a:pt x="45" y="36"/>
                </a:lnTo>
                <a:lnTo>
                  <a:pt x="49" y="44"/>
                </a:lnTo>
                <a:lnTo>
                  <a:pt x="45" y="48"/>
                </a:lnTo>
                <a:lnTo>
                  <a:pt x="41" y="52"/>
                </a:lnTo>
                <a:lnTo>
                  <a:pt x="33" y="52"/>
                </a:lnTo>
                <a:lnTo>
                  <a:pt x="29" y="48"/>
                </a:lnTo>
                <a:lnTo>
                  <a:pt x="25" y="48"/>
                </a:lnTo>
                <a:lnTo>
                  <a:pt x="16" y="48"/>
                </a:lnTo>
                <a:lnTo>
                  <a:pt x="13" y="48"/>
                </a:lnTo>
                <a:lnTo>
                  <a:pt x="9" y="44"/>
                </a:lnTo>
                <a:lnTo>
                  <a:pt x="4" y="32"/>
                </a:lnTo>
                <a:lnTo>
                  <a:pt x="0" y="24"/>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4" name="Freeform 116">
            <a:extLst>
              <a:ext uri="{FF2B5EF4-FFF2-40B4-BE49-F238E27FC236}">
                <a16:creationId xmlns:a16="http://schemas.microsoft.com/office/drawing/2014/main" id="{D98F9AC6-0C6D-4436-8F71-8AB75EB80ACD}"/>
              </a:ext>
            </a:extLst>
          </p:cNvPr>
          <p:cNvSpPr>
            <a:spLocks/>
          </p:cNvSpPr>
          <p:nvPr/>
        </p:nvSpPr>
        <p:spPr bwMode="auto">
          <a:xfrm>
            <a:off x="6037263" y="2206625"/>
            <a:ext cx="287338" cy="312738"/>
          </a:xfrm>
          <a:custGeom>
            <a:avLst/>
            <a:gdLst>
              <a:gd name="T0" fmla="*/ 0 w 181"/>
              <a:gd name="T1" fmla="*/ 177 h 197"/>
              <a:gd name="T2" fmla="*/ 8 w 181"/>
              <a:gd name="T3" fmla="*/ 169 h 197"/>
              <a:gd name="T4" fmla="*/ 16 w 181"/>
              <a:gd name="T5" fmla="*/ 149 h 197"/>
              <a:gd name="T6" fmla="*/ 20 w 181"/>
              <a:gd name="T7" fmla="*/ 88 h 197"/>
              <a:gd name="T8" fmla="*/ 24 w 181"/>
              <a:gd name="T9" fmla="*/ 85 h 197"/>
              <a:gd name="T10" fmla="*/ 36 w 181"/>
              <a:gd name="T11" fmla="*/ 73 h 197"/>
              <a:gd name="T12" fmla="*/ 32 w 181"/>
              <a:gd name="T13" fmla="*/ 57 h 197"/>
              <a:gd name="T14" fmla="*/ 12 w 181"/>
              <a:gd name="T15" fmla="*/ 0 h 197"/>
              <a:gd name="T16" fmla="*/ 72 w 181"/>
              <a:gd name="T17" fmla="*/ 0 h 197"/>
              <a:gd name="T18" fmla="*/ 76 w 181"/>
              <a:gd name="T19" fmla="*/ 8 h 197"/>
              <a:gd name="T20" fmla="*/ 165 w 181"/>
              <a:gd name="T21" fmla="*/ 28 h 197"/>
              <a:gd name="T22" fmla="*/ 181 w 181"/>
              <a:gd name="T23" fmla="*/ 97 h 197"/>
              <a:gd name="T24" fmla="*/ 153 w 181"/>
              <a:gd name="T25" fmla="*/ 93 h 197"/>
              <a:gd name="T26" fmla="*/ 117 w 181"/>
              <a:gd name="T27" fmla="*/ 109 h 197"/>
              <a:gd name="T28" fmla="*/ 117 w 181"/>
              <a:gd name="T29" fmla="*/ 137 h 197"/>
              <a:gd name="T30" fmla="*/ 80 w 181"/>
              <a:gd name="T31" fmla="*/ 149 h 197"/>
              <a:gd name="T32" fmla="*/ 56 w 181"/>
              <a:gd name="T33" fmla="*/ 185 h 197"/>
              <a:gd name="T34" fmla="*/ 20 w 181"/>
              <a:gd name="T35" fmla="*/ 197 h 197"/>
              <a:gd name="T36" fmla="*/ 0 w 181"/>
              <a:gd name="T37" fmla="*/ 1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97">
                <a:moveTo>
                  <a:pt x="0" y="177"/>
                </a:moveTo>
                <a:lnTo>
                  <a:pt x="8" y="169"/>
                </a:lnTo>
                <a:lnTo>
                  <a:pt x="16" y="149"/>
                </a:lnTo>
                <a:lnTo>
                  <a:pt x="20" y="88"/>
                </a:lnTo>
                <a:lnTo>
                  <a:pt x="24" y="85"/>
                </a:lnTo>
                <a:lnTo>
                  <a:pt x="36" y="73"/>
                </a:lnTo>
                <a:lnTo>
                  <a:pt x="32" y="57"/>
                </a:lnTo>
                <a:lnTo>
                  <a:pt x="12" y="0"/>
                </a:lnTo>
                <a:lnTo>
                  <a:pt x="72" y="0"/>
                </a:lnTo>
                <a:lnTo>
                  <a:pt x="76" y="8"/>
                </a:lnTo>
                <a:lnTo>
                  <a:pt x="165" y="28"/>
                </a:lnTo>
                <a:lnTo>
                  <a:pt x="181" y="97"/>
                </a:lnTo>
                <a:lnTo>
                  <a:pt x="153" y="93"/>
                </a:lnTo>
                <a:lnTo>
                  <a:pt x="117" y="109"/>
                </a:lnTo>
                <a:lnTo>
                  <a:pt x="117" y="137"/>
                </a:lnTo>
                <a:lnTo>
                  <a:pt x="80" y="149"/>
                </a:lnTo>
                <a:lnTo>
                  <a:pt x="56" y="185"/>
                </a:lnTo>
                <a:lnTo>
                  <a:pt x="20" y="197"/>
                </a:lnTo>
                <a:lnTo>
                  <a:pt x="0" y="17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5" name="Freeform 117">
            <a:extLst>
              <a:ext uri="{FF2B5EF4-FFF2-40B4-BE49-F238E27FC236}">
                <a16:creationId xmlns:a16="http://schemas.microsoft.com/office/drawing/2014/main" id="{7A41D969-5CF1-4F89-9DCA-0DE832DE74E8}"/>
              </a:ext>
            </a:extLst>
          </p:cNvPr>
          <p:cNvSpPr>
            <a:spLocks/>
          </p:cNvSpPr>
          <p:nvPr/>
        </p:nvSpPr>
        <p:spPr bwMode="auto">
          <a:xfrm>
            <a:off x="6196013" y="2608263"/>
            <a:ext cx="385763" cy="228600"/>
          </a:xfrm>
          <a:custGeom>
            <a:avLst/>
            <a:gdLst>
              <a:gd name="T0" fmla="*/ 49 w 243"/>
              <a:gd name="T1" fmla="*/ 0 h 144"/>
              <a:gd name="T2" fmla="*/ 125 w 243"/>
              <a:gd name="T3" fmla="*/ 48 h 144"/>
              <a:gd name="T4" fmla="*/ 194 w 243"/>
              <a:gd name="T5" fmla="*/ 48 h 144"/>
              <a:gd name="T6" fmla="*/ 243 w 243"/>
              <a:gd name="T7" fmla="*/ 76 h 144"/>
              <a:gd name="T8" fmla="*/ 198 w 243"/>
              <a:gd name="T9" fmla="*/ 100 h 144"/>
              <a:gd name="T10" fmla="*/ 166 w 243"/>
              <a:gd name="T11" fmla="*/ 88 h 144"/>
              <a:gd name="T12" fmla="*/ 150 w 243"/>
              <a:gd name="T13" fmla="*/ 100 h 144"/>
              <a:gd name="T14" fmla="*/ 125 w 243"/>
              <a:gd name="T15" fmla="*/ 132 h 144"/>
              <a:gd name="T16" fmla="*/ 118 w 243"/>
              <a:gd name="T17" fmla="*/ 144 h 144"/>
              <a:gd name="T18" fmla="*/ 89 w 243"/>
              <a:gd name="T19" fmla="*/ 132 h 144"/>
              <a:gd name="T20" fmla="*/ 37 w 243"/>
              <a:gd name="T21" fmla="*/ 136 h 144"/>
              <a:gd name="T22" fmla="*/ 0 w 243"/>
              <a:gd name="T23" fmla="*/ 116 h 144"/>
              <a:gd name="T24" fmla="*/ 0 w 243"/>
              <a:gd name="T25" fmla="*/ 64 h 144"/>
              <a:gd name="T26" fmla="*/ 49 w 243"/>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144">
                <a:moveTo>
                  <a:pt x="49" y="0"/>
                </a:moveTo>
                <a:lnTo>
                  <a:pt x="125" y="48"/>
                </a:lnTo>
                <a:lnTo>
                  <a:pt x="194" y="48"/>
                </a:lnTo>
                <a:lnTo>
                  <a:pt x="243" y="76"/>
                </a:lnTo>
                <a:lnTo>
                  <a:pt x="198" y="100"/>
                </a:lnTo>
                <a:lnTo>
                  <a:pt x="166" y="88"/>
                </a:lnTo>
                <a:lnTo>
                  <a:pt x="150" y="100"/>
                </a:lnTo>
                <a:lnTo>
                  <a:pt x="125" y="132"/>
                </a:lnTo>
                <a:lnTo>
                  <a:pt x="118" y="144"/>
                </a:lnTo>
                <a:lnTo>
                  <a:pt x="89" y="132"/>
                </a:lnTo>
                <a:lnTo>
                  <a:pt x="37" y="136"/>
                </a:lnTo>
                <a:lnTo>
                  <a:pt x="0" y="116"/>
                </a:lnTo>
                <a:lnTo>
                  <a:pt x="0" y="64"/>
                </a:lnTo>
                <a:lnTo>
                  <a:pt x="4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6" name="Freeform 118">
            <a:extLst>
              <a:ext uri="{FF2B5EF4-FFF2-40B4-BE49-F238E27FC236}">
                <a16:creationId xmlns:a16="http://schemas.microsoft.com/office/drawing/2014/main" id="{49F6E75E-7975-43BA-9596-48D9E10E6FA6}"/>
              </a:ext>
            </a:extLst>
          </p:cNvPr>
          <p:cNvSpPr>
            <a:spLocks/>
          </p:cNvSpPr>
          <p:nvPr/>
        </p:nvSpPr>
        <p:spPr bwMode="auto">
          <a:xfrm>
            <a:off x="6330950" y="2919413"/>
            <a:ext cx="276225" cy="338138"/>
          </a:xfrm>
          <a:custGeom>
            <a:avLst/>
            <a:gdLst>
              <a:gd name="T0" fmla="*/ 0 w 174"/>
              <a:gd name="T1" fmla="*/ 84 h 213"/>
              <a:gd name="T2" fmla="*/ 16 w 174"/>
              <a:gd name="T3" fmla="*/ 64 h 213"/>
              <a:gd name="T4" fmla="*/ 40 w 174"/>
              <a:gd name="T5" fmla="*/ 52 h 213"/>
              <a:gd name="T6" fmla="*/ 49 w 174"/>
              <a:gd name="T7" fmla="*/ 32 h 213"/>
              <a:gd name="T8" fmla="*/ 109 w 174"/>
              <a:gd name="T9" fmla="*/ 36 h 213"/>
              <a:gd name="T10" fmla="*/ 137 w 174"/>
              <a:gd name="T11" fmla="*/ 20 h 213"/>
              <a:gd name="T12" fmla="*/ 166 w 174"/>
              <a:gd name="T13" fmla="*/ 0 h 213"/>
              <a:gd name="T14" fmla="*/ 174 w 174"/>
              <a:gd name="T15" fmla="*/ 36 h 213"/>
              <a:gd name="T16" fmla="*/ 170 w 174"/>
              <a:gd name="T17" fmla="*/ 96 h 213"/>
              <a:gd name="T18" fmla="*/ 142 w 174"/>
              <a:gd name="T19" fmla="*/ 96 h 213"/>
              <a:gd name="T20" fmla="*/ 109 w 174"/>
              <a:gd name="T21" fmla="*/ 104 h 213"/>
              <a:gd name="T22" fmla="*/ 69 w 174"/>
              <a:gd name="T23" fmla="*/ 213 h 213"/>
              <a:gd name="T24" fmla="*/ 36 w 174"/>
              <a:gd name="T25" fmla="*/ 209 h 213"/>
              <a:gd name="T26" fmla="*/ 28 w 174"/>
              <a:gd name="T27" fmla="*/ 213 h 213"/>
              <a:gd name="T28" fmla="*/ 28 w 174"/>
              <a:gd name="T29" fmla="*/ 209 h 213"/>
              <a:gd name="T30" fmla="*/ 24 w 174"/>
              <a:gd name="T31" fmla="*/ 197 h 213"/>
              <a:gd name="T32" fmla="*/ 20 w 174"/>
              <a:gd name="T33" fmla="*/ 185 h 213"/>
              <a:gd name="T34" fmla="*/ 24 w 174"/>
              <a:gd name="T35" fmla="*/ 176 h 213"/>
              <a:gd name="T36" fmla="*/ 24 w 174"/>
              <a:gd name="T37" fmla="*/ 168 h 213"/>
              <a:gd name="T38" fmla="*/ 24 w 174"/>
              <a:gd name="T39" fmla="*/ 160 h 213"/>
              <a:gd name="T40" fmla="*/ 36 w 174"/>
              <a:gd name="T41" fmla="*/ 152 h 213"/>
              <a:gd name="T42" fmla="*/ 36 w 174"/>
              <a:gd name="T43" fmla="*/ 144 h 213"/>
              <a:gd name="T44" fmla="*/ 36 w 174"/>
              <a:gd name="T45" fmla="*/ 136 h 213"/>
              <a:gd name="T46" fmla="*/ 36 w 174"/>
              <a:gd name="T47" fmla="*/ 128 h 213"/>
              <a:gd name="T48" fmla="*/ 33 w 174"/>
              <a:gd name="T49" fmla="*/ 120 h 213"/>
              <a:gd name="T50" fmla="*/ 28 w 174"/>
              <a:gd name="T51" fmla="*/ 120 h 213"/>
              <a:gd name="T52" fmla="*/ 24 w 174"/>
              <a:gd name="T53" fmla="*/ 104 h 213"/>
              <a:gd name="T54" fmla="*/ 20 w 174"/>
              <a:gd name="T55" fmla="*/ 96 h 213"/>
              <a:gd name="T56" fmla="*/ 16 w 174"/>
              <a:gd name="T57" fmla="*/ 92 h 213"/>
              <a:gd name="T58" fmla="*/ 12 w 174"/>
              <a:gd name="T59" fmla="*/ 92 h 213"/>
              <a:gd name="T60" fmla="*/ 8 w 174"/>
              <a:gd name="T61" fmla="*/ 100 h 213"/>
              <a:gd name="T62" fmla="*/ 4 w 174"/>
              <a:gd name="T63" fmla="*/ 100 h 213"/>
              <a:gd name="T64" fmla="*/ 0 w 174"/>
              <a:gd name="T65" fmla="*/ 96 h 213"/>
              <a:gd name="T66" fmla="*/ 0 w 174"/>
              <a:gd name="T67" fmla="*/ 8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213">
                <a:moveTo>
                  <a:pt x="0" y="84"/>
                </a:moveTo>
                <a:lnTo>
                  <a:pt x="16" y="64"/>
                </a:lnTo>
                <a:lnTo>
                  <a:pt x="40" y="52"/>
                </a:lnTo>
                <a:lnTo>
                  <a:pt x="49" y="32"/>
                </a:lnTo>
                <a:lnTo>
                  <a:pt x="109" y="36"/>
                </a:lnTo>
                <a:lnTo>
                  <a:pt x="137" y="20"/>
                </a:lnTo>
                <a:lnTo>
                  <a:pt x="166" y="0"/>
                </a:lnTo>
                <a:lnTo>
                  <a:pt x="174" y="36"/>
                </a:lnTo>
                <a:lnTo>
                  <a:pt x="170" y="96"/>
                </a:lnTo>
                <a:lnTo>
                  <a:pt x="142" y="96"/>
                </a:lnTo>
                <a:lnTo>
                  <a:pt x="109" y="104"/>
                </a:lnTo>
                <a:lnTo>
                  <a:pt x="69" y="213"/>
                </a:lnTo>
                <a:lnTo>
                  <a:pt x="36" y="209"/>
                </a:lnTo>
                <a:lnTo>
                  <a:pt x="28" y="213"/>
                </a:lnTo>
                <a:lnTo>
                  <a:pt x="28" y="209"/>
                </a:lnTo>
                <a:lnTo>
                  <a:pt x="24" y="197"/>
                </a:lnTo>
                <a:lnTo>
                  <a:pt x="20" y="185"/>
                </a:lnTo>
                <a:lnTo>
                  <a:pt x="24" y="176"/>
                </a:lnTo>
                <a:lnTo>
                  <a:pt x="24" y="168"/>
                </a:lnTo>
                <a:lnTo>
                  <a:pt x="24" y="160"/>
                </a:lnTo>
                <a:lnTo>
                  <a:pt x="36" y="152"/>
                </a:lnTo>
                <a:lnTo>
                  <a:pt x="36" y="144"/>
                </a:lnTo>
                <a:lnTo>
                  <a:pt x="36" y="136"/>
                </a:lnTo>
                <a:lnTo>
                  <a:pt x="36" y="128"/>
                </a:lnTo>
                <a:lnTo>
                  <a:pt x="33" y="120"/>
                </a:lnTo>
                <a:lnTo>
                  <a:pt x="28" y="120"/>
                </a:lnTo>
                <a:lnTo>
                  <a:pt x="24" y="104"/>
                </a:lnTo>
                <a:lnTo>
                  <a:pt x="20" y="96"/>
                </a:lnTo>
                <a:lnTo>
                  <a:pt x="16" y="92"/>
                </a:lnTo>
                <a:lnTo>
                  <a:pt x="12" y="92"/>
                </a:lnTo>
                <a:lnTo>
                  <a:pt x="8" y="100"/>
                </a:lnTo>
                <a:lnTo>
                  <a:pt x="4" y="100"/>
                </a:lnTo>
                <a:lnTo>
                  <a:pt x="0" y="96"/>
                </a:lnTo>
                <a:lnTo>
                  <a:pt x="0" y="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7" name="Freeform 119">
            <a:extLst>
              <a:ext uri="{FF2B5EF4-FFF2-40B4-BE49-F238E27FC236}">
                <a16:creationId xmlns:a16="http://schemas.microsoft.com/office/drawing/2014/main" id="{D15DAFBD-B39C-4D0B-BA8D-01F71FF7D1C3}"/>
              </a:ext>
            </a:extLst>
          </p:cNvPr>
          <p:cNvSpPr>
            <a:spLocks/>
          </p:cNvSpPr>
          <p:nvPr/>
        </p:nvSpPr>
        <p:spPr bwMode="auto">
          <a:xfrm>
            <a:off x="6415088" y="3467100"/>
            <a:ext cx="166688" cy="209550"/>
          </a:xfrm>
          <a:custGeom>
            <a:avLst/>
            <a:gdLst>
              <a:gd name="T0" fmla="*/ 16 w 105"/>
              <a:gd name="T1" fmla="*/ 24 h 132"/>
              <a:gd name="T2" fmla="*/ 32 w 105"/>
              <a:gd name="T3" fmla="*/ 20 h 132"/>
              <a:gd name="T4" fmla="*/ 44 w 105"/>
              <a:gd name="T5" fmla="*/ 0 h 132"/>
              <a:gd name="T6" fmla="*/ 52 w 105"/>
              <a:gd name="T7" fmla="*/ 8 h 132"/>
              <a:gd name="T8" fmla="*/ 92 w 105"/>
              <a:gd name="T9" fmla="*/ 76 h 132"/>
              <a:gd name="T10" fmla="*/ 84 w 105"/>
              <a:gd name="T11" fmla="*/ 88 h 132"/>
              <a:gd name="T12" fmla="*/ 72 w 105"/>
              <a:gd name="T13" fmla="*/ 100 h 132"/>
              <a:gd name="T14" fmla="*/ 105 w 105"/>
              <a:gd name="T15" fmla="*/ 124 h 132"/>
              <a:gd name="T16" fmla="*/ 101 w 105"/>
              <a:gd name="T17" fmla="*/ 132 h 132"/>
              <a:gd name="T18" fmla="*/ 80 w 105"/>
              <a:gd name="T19" fmla="*/ 128 h 132"/>
              <a:gd name="T20" fmla="*/ 68 w 105"/>
              <a:gd name="T21" fmla="*/ 112 h 132"/>
              <a:gd name="T22" fmla="*/ 44 w 105"/>
              <a:gd name="T23" fmla="*/ 96 h 132"/>
              <a:gd name="T24" fmla="*/ 36 w 105"/>
              <a:gd name="T25" fmla="*/ 104 h 132"/>
              <a:gd name="T26" fmla="*/ 48 w 105"/>
              <a:gd name="T27" fmla="*/ 116 h 132"/>
              <a:gd name="T28" fmla="*/ 40 w 105"/>
              <a:gd name="T29" fmla="*/ 124 h 132"/>
              <a:gd name="T30" fmla="*/ 20 w 105"/>
              <a:gd name="T31" fmla="*/ 100 h 132"/>
              <a:gd name="T32" fmla="*/ 0 w 105"/>
              <a:gd name="T33" fmla="*/ 80 h 132"/>
              <a:gd name="T34" fmla="*/ 4 w 105"/>
              <a:gd name="T35" fmla="*/ 64 h 132"/>
              <a:gd name="T36" fmla="*/ 16 w 105"/>
              <a:gd name="T37" fmla="*/ 64 h 132"/>
              <a:gd name="T38" fmla="*/ 8 w 105"/>
              <a:gd name="T39" fmla="*/ 28 h 132"/>
              <a:gd name="T40" fmla="*/ 16 w 105"/>
              <a:gd name="T41"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2">
                <a:moveTo>
                  <a:pt x="16" y="24"/>
                </a:moveTo>
                <a:lnTo>
                  <a:pt x="32" y="20"/>
                </a:lnTo>
                <a:lnTo>
                  <a:pt x="44" y="0"/>
                </a:lnTo>
                <a:lnTo>
                  <a:pt x="52" y="8"/>
                </a:lnTo>
                <a:lnTo>
                  <a:pt x="92" y="76"/>
                </a:lnTo>
                <a:lnTo>
                  <a:pt x="84" y="88"/>
                </a:lnTo>
                <a:lnTo>
                  <a:pt x="72" y="100"/>
                </a:lnTo>
                <a:lnTo>
                  <a:pt x="105" y="124"/>
                </a:lnTo>
                <a:lnTo>
                  <a:pt x="101" y="132"/>
                </a:lnTo>
                <a:lnTo>
                  <a:pt x="80" y="128"/>
                </a:lnTo>
                <a:lnTo>
                  <a:pt x="68" y="112"/>
                </a:lnTo>
                <a:lnTo>
                  <a:pt x="44" y="96"/>
                </a:lnTo>
                <a:lnTo>
                  <a:pt x="36" y="104"/>
                </a:lnTo>
                <a:lnTo>
                  <a:pt x="48" y="116"/>
                </a:lnTo>
                <a:lnTo>
                  <a:pt x="40" y="124"/>
                </a:lnTo>
                <a:lnTo>
                  <a:pt x="20" y="100"/>
                </a:lnTo>
                <a:lnTo>
                  <a:pt x="0" y="80"/>
                </a:lnTo>
                <a:lnTo>
                  <a:pt x="4" y="64"/>
                </a:lnTo>
                <a:lnTo>
                  <a:pt x="16" y="64"/>
                </a:lnTo>
                <a:lnTo>
                  <a:pt x="8" y="28"/>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8" name="Freeform 120">
            <a:extLst>
              <a:ext uri="{FF2B5EF4-FFF2-40B4-BE49-F238E27FC236}">
                <a16:creationId xmlns:a16="http://schemas.microsoft.com/office/drawing/2014/main" id="{D8F89A96-727A-403A-A3F6-F461252BBB9B}"/>
              </a:ext>
            </a:extLst>
          </p:cNvPr>
          <p:cNvSpPr>
            <a:spLocks/>
          </p:cNvSpPr>
          <p:nvPr/>
        </p:nvSpPr>
        <p:spPr bwMode="auto">
          <a:xfrm>
            <a:off x="6049963" y="2608263"/>
            <a:ext cx="223838" cy="336550"/>
          </a:xfrm>
          <a:custGeom>
            <a:avLst/>
            <a:gdLst>
              <a:gd name="T0" fmla="*/ 141 w 141"/>
              <a:gd name="T1" fmla="*/ 0 h 212"/>
              <a:gd name="T2" fmla="*/ 92 w 141"/>
              <a:gd name="T3" fmla="*/ 64 h 212"/>
              <a:gd name="T4" fmla="*/ 92 w 141"/>
              <a:gd name="T5" fmla="*/ 116 h 212"/>
              <a:gd name="T6" fmla="*/ 97 w 141"/>
              <a:gd name="T7" fmla="*/ 184 h 212"/>
              <a:gd name="T8" fmla="*/ 80 w 141"/>
              <a:gd name="T9" fmla="*/ 212 h 212"/>
              <a:gd name="T10" fmla="*/ 76 w 141"/>
              <a:gd name="T11" fmla="*/ 212 h 212"/>
              <a:gd name="T12" fmla="*/ 64 w 141"/>
              <a:gd name="T13" fmla="*/ 208 h 212"/>
              <a:gd name="T14" fmla="*/ 56 w 141"/>
              <a:gd name="T15" fmla="*/ 196 h 212"/>
              <a:gd name="T16" fmla="*/ 52 w 141"/>
              <a:gd name="T17" fmla="*/ 196 h 212"/>
              <a:gd name="T18" fmla="*/ 48 w 141"/>
              <a:gd name="T19" fmla="*/ 196 h 212"/>
              <a:gd name="T20" fmla="*/ 44 w 141"/>
              <a:gd name="T21" fmla="*/ 212 h 212"/>
              <a:gd name="T22" fmla="*/ 36 w 141"/>
              <a:gd name="T23" fmla="*/ 212 h 212"/>
              <a:gd name="T24" fmla="*/ 36 w 141"/>
              <a:gd name="T25" fmla="*/ 192 h 212"/>
              <a:gd name="T26" fmla="*/ 36 w 141"/>
              <a:gd name="T27" fmla="*/ 180 h 212"/>
              <a:gd name="T28" fmla="*/ 32 w 141"/>
              <a:gd name="T29" fmla="*/ 156 h 212"/>
              <a:gd name="T30" fmla="*/ 28 w 141"/>
              <a:gd name="T31" fmla="*/ 152 h 212"/>
              <a:gd name="T32" fmla="*/ 24 w 141"/>
              <a:gd name="T33" fmla="*/ 136 h 212"/>
              <a:gd name="T34" fmla="*/ 24 w 141"/>
              <a:gd name="T35" fmla="*/ 128 h 212"/>
              <a:gd name="T36" fmla="*/ 20 w 141"/>
              <a:gd name="T37" fmla="*/ 116 h 212"/>
              <a:gd name="T38" fmla="*/ 0 w 141"/>
              <a:gd name="T39" fmla="*/ 68 h 212"/>
              <a:gd name="T40" fmla="*/ 4 w 141"/>
              <a:gd name="T41" fmla="*/ 40 h 212"/>
              <a:gd name="T42" fmla="*/ 141 w 141"/>
              <a:gd name="T43"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212">
                <a:moveTo>
                  <a:pt x="141" y="0"/>
                </a:moveTo>
                <a:lnTo>
                  <a:pt x="92" y="64"/>
                </a:lnTo>
                <a:lnTo>
                  <a:pt x="92" y="116"/>
                </a:lnTo>
                <a:lnTo>
                  <a:pt x="97" y="184"/>
                </a:lnTo>
                <a:lnTo>
                  <a:pt x="80" y="212"/>
                </a:lnTo>
                <a:lnTo>
                  <a:pt x="76" y="212"/>
                </a:lnTo>
                <a:lnTo>
                  <a:pt x="64" y="208"/>
                </a:lnTo>
                <a:lnTo>
                  <a:pt x="56" y="196"/>
                </a:lnTo>
                <a:lnTo>
                  <a:pt x="52" y="196"/>
                </a:lnTo>
                <a:lnTo>
                  <a:pt x="48" y="196"/>
                </a:lnTo>
                <a:lnTo>
                  <a:pt x="44" y="212"/>
                </a:lnTo>
                <a:lnTo>
                  <a:pt x="36" y="212"/>
                </a:lnTo>
                <a:lnTo>
                  <a:pt x="36" y="192"/>
                </a:lnTo>
                <a:lnTo>
                  <a:pt x="36" y="180"/>
                </a:lnTo>
                <a:lnTo>
                  <a:pt x="32" y="156"/>
                </a:lnTo>
                <a:lnTo>
                  <a:pt x="28" y="152"/>
                </a:lnTo>
                <a:lnTo>
                  <a:pt x="24" y="136"/>
                </a:lnTo>
                <a:lnTo>
                  <a:pt x="24" y="128"/>
                </a:lnTo>
                <a:lnTo>
                  <a:pt x="20" y="116"/>
                </a:lnTo>
                <a:lnTo>
                  <a:pt x="0" y="68"/>
                </a:lnTo>
                <a:lnTo>
                  <a:pt x="4" y="40"/>
                </a:lnTo>
                <a:lnTo>
                  <a:pt x="14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9" name="Freeform 121">
            <a:extLst>
              <a:ext uri="{FF2B5EF4-FFF2-40B4-BE49-F238E27FC236}">
                <a16:creationId xmlns:a16="http://schemas.microsoft.com/office/drawing/2014/main" id="{46D19584-1EF6-4765-84E2-C0634E5469A9}"/>
              </a:ext>
            </a:extLst>
          </p:cNvPr>
          <p:cNvSpPr>
            <a:spLocks/>
          </p:cNvSpPr>
          <p:nvPr/>
        </p:nvSpPr>
        <p:spPr bwMode="auto">
          <a:xfrm>
            <a:off x="6280150" y="3460750"/>
            <a:ext cx="88900" cy="107950"/>
          </a:xfrm>
          <a:custGeom>
            <a:avLst/>
            <a:gdLst>
              <a:gd name="T0" fmla="*/ 12 w 56"/>
              <a:gd name="T1" fmla="*/ 4 h 68"/>
              <a:gd name="T2" fmla="*/ 12 w 56"/>
              <a:gd name="T3" fmla="*/ 0 h 68"/>
              <a:gd name="T4" fmla="*/ 28 w 56"/>
              <a:gd name="T5" fmla="*/ 0 h 68"/>
              <a:gd name="T6" fmla="*/ 40 w 56"/>
              <a:gd name="T7" fmla="*/ 4 h 68"/>
              <a:gd name="T8" fmla="*/ 52 w 56"/>
              <a:gd name="T9" fmla="*/ 12 h 68"/>
              <a:gd name="T10" fmla="*/ 56 w 56"/>
              <a:gd name="T11" fmla="*/ 20 h 68"/>
              <a:gd name="T12" fmla="*/ 56 w 56"/>
              <a:gd name="T13" fmla="*/ 24 h 68"/>
              <a:gd name="T14" fmla="*/ 32 w 56"/>
              <a:gd name="T15" fmla="*/ 68 h 68"/>
              <a:gd name="T16" fmla="*/ 0 w 56"/>
              <a:gd name="T17" fmla="*/ 44 h 68"/>
              <a:gd name="T18" fmla="*/ 12 w 56"/>
              <a:gd name="T19" fmla="*/ 12 h 68"/>
              <a:gd name="T20" fmla="*/ 12 w 56"/>
              <a:gd name="T21"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8">
                <a:moveTo>
                  <a:pt x="12" y="4"/>
                </a:moveTo>
                <a:lnTo>
                  <a:pt x="12" y="0"/>
                </a:lnTo>
                <a:lnTo>
                  <a:pt x="28" y="0"/>
                </a:lnTo>
                <a:lnTo>
                  <a:pt x="40" y="4"/>
                </a:lnTo>
                <a:lnTo>
                  <a:pt x="52" y="12"/>
                </a:lnTo>
                <a:lnTo>
                  <a:pt x="56" y="20"/>
                </a:lnTo>
                <a:lnTo>
                  <a:pt x="56" y="24"/>
                </a:lnTo>
                <a:lnTo>
                  <a:pt x="32" y="68"/>
                </a:lnTo>
                <a:lnTo>
                  <a:pt x="0" y="44"/>
                </a:lnTo>
                <a:lnTo>
                  <a:pt x="12" y="12"/>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0" name="Freeform 122">
            <a:extLst>
              <a:ext uri="{FF2B5EF4-FFF2-40B4-BE49-F238E27FC236}">
                <a16:creationId xmlns:a16="http://schemas.microsoft.com/office/drawing/2014/main" id="{0FF71E94-E912-41F8-A667-410DC8888588}"/>
              </a:ext>
            </a:extLst>
          </p:cNvPr>
          <p:cNvSpPr>
            <a:spLocks/>
          </p:cNvSpPr>
          <p:nvPr/>
        </p:nvSpPr>
        <p:spPr bwMode="auto">
          <a:xfrm>
            <a:off x="6176963" y="2792413"/>
            <a:ext cx="206375" cy="190500"/>
          </a:xfrm>
          <a:custGeom>
            <a:avLst/>
            <a:gdLst>
              <a:gd name="T0" fmla="*/ 130 w 130"/>
              <a:gd name="T1" fmla="*/ 28 h 120"/>
              <a:gd name="T2" fmla="*/ 121 w 130"/>
              <a:gd name="T3" fmla="*/ 40 h 120"/>
              <a:gd name="T4" fmla="*/ 97 w 130"/>
              <a:gd name="T5" fmla="*/ 68 h 120"/>
              <a:gd name="T6" fmla="*/ 81 w 130"/>
              <a:gd name="T7" fmla="*/ 76 h 120"/>
              <a:gd name="T8" fmla="*/ 73 w 130"/>
              <a:gd name="T9" fmla="*/ 100 h 120"/>
              <a:gd name="T10" fmla="*/ 57 w 130"/>
              <a:gd name="T11" fmla="*/ 100 h 120"/>
              <a:gd name="T12" fmla="*/ 45 w 130"/>
              <a:gd name="T13" fmla="*/ 120 h 120"/>
              <a:gd name="T14" fmla="*/ 33 w 130"/>
              <a:gd name="T15" fmla="*/ 84 h 120"/>
              <a:gd name="T16" fmla="*/ 0 w 130"/>
              <a:gd name="T17" fmla="*/ 96 h 120"/>
              <a:gd name="T18" fmla="*/ 17 w 130"/>
              <a:gd name="T19" fmla="*/ 68 h 120"/>
              <a:gd name="T20" fmla="*/ 12 w 130"/>
              <a:gd name="T21" fmla="*/ 0 h 120"/>
              <a:gd name="T22" fmla="*/ 49 w 130"/>
              <a:gd name="T23" fmla="*/ 20 h 120"/>
              <a:gd name="T24" fmla="*/ 101 w 130"/>
              <a:gd name="T25" fmla="*/ 16 h 120"/>
              <a:gd name="T26" fmla="*/ 130 w 130"/>
              <a:gd name="T27" fmla="*/ 2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0">
                <a:moveTo>
                  <a:pt x="130" y="28"/>
                </a:moveTo>
                <a:lnTo>
                  <a:pt x="121" y="40"/>
                </a:lnTo>
                <a:lnTo>
                  <a:pt x="97" y="68"/>
                </a:lnTo>
                <a:lnTo>
                  <a:pt x="81" y="76"/>
                </a:lnTo>
                <a:lnTo>
                  <a:pt x="73" y="100"/>
                </a:lnTo>
                <a:lnTo>
                  <a:pt x="57" y="100"/>
                </a:lnTo>
                <a:lnTo>
                  <a:pt x="45" y="120"/>
                </a:lnTo>
                <a:lnTo>
                  <a:pt x="33" y="84"/>
                </a:lnTo>
                <a:lnTo>
                  <a:pt x="0" y="96"/>
                </a:lnTo>
                <a:lnTo>
                  <a:pt x="17" y="68"/>
                </a:lnTo>
                <a:lnTo>
                  <a:pt x="12" y="0"/>
                </a:lnTo>
                <a:lnTo>
                  <a:pt x="49" y="20"/>
                </a:lnTo>
                <a:lnTo>
                  <a:pt x="101" y="16"/>
                </a:lnTo>
                <a:lnTo>
                  <a:pt x="13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1" name="Freeform 123">
            <a:extLst>
              <a:ext uri="{FF2B5EF4-FFF2-40B4-BE49-F238E27FC236}">
                <a16:creationId xmlns:a16="http://schemas.microsoft.com/office/drawing/2014/main" id="{D64CC8AF-C668-479F-9A14-A2840D691686}"/>
              </a:ext>
            </a:extLst>
          </p:cNvPr>
          <p:cNvSpPr>
            <a:spLocks/>
          </p:cNvSpPr>
          <p:nvPr/>
        </p:nvSpPr>
        <p:spPr bwMode="auto">
          <a:xfrm>
            <a:off x="6465888" y="5062538"/>
            <a:ext cx="153988" cy="127000"/>
          </a:xfrm>
          <a:custGeom>
            <a:avLst/>
            <a:gdLst>
              <a:gd name="T0" fmla="*/ 52 w 97"/>
              <a:gd name="T1" fmla="*/ 8 h 80"/>
              <a:gd name="T2" fmla="*/ 73 w 97"/>
              <a:gd name="T3" fmla="*/ 0 h 80"/>
              <a:gd name="T4" fmla="*/ 97 w 97"/>
              <a:gd name="T5" fmla="*/ 8 h 80"/>
              <a:gd name="T6" fmla="*/ 81 w 97"/>
              <a:gd name="T7" fmla="*/ 40 h 80"/>
              <a:gd name="T8" fmla="*/ 93 w 97"/>
              <a:gd name="T9" fmla="*/ 61 h 80"/>
              <a:gd name="T10" fmla="*/ 73 w 97"/>
              <a:gd name="T11" fmla="*/ 65 h 80"/>
              <a:gd name="T12" fmla="*/ 60 w 97"/>
              <a:gd name="T13" fmla="*/ 80 h 80"/>
              <a:gd name="T14" fmla="*/ 48 w 97"/>
              <a:gd name="T15" fmla="*/ 68 h 80"/>
              <a:gd name="T16" fmla="*/ 36 w 97"/>
              <a:gd name="T17" fmla="*/ 68 h 80"/>
              <a:gd name="T18" fmla="*/ 28 w 97"/>
              <a:gd name="T19" fmla="*/ 80 h 80"/>
              <a:gd name="T20" fmla="*/ 0 w 97"/>
              <a:gd name="T21" fmla="*/ 61 h 80"/>
              <a:gd name="T22" fmla="*/ 8 w 97"/>
              <a:gd name="T23" fmla="*/ 44 h 80"/>
              <a:gd name="T24" fmla="*/ 12 w 97"/>
              <a:gd name="T25" fmla="*/ 37 h 80"/>
              <a:gd name="T26" fmla="*/ 28 w 97"/>
              <a:gd name="T27" fmla="*/ 49 h 80"/>
              <a:gd name="T28" fmla="*/ 32 w 97"/>
              <a:gd name="T29" fmla="*/ 28 h 80"/>
              <a:gd name="T30" fmla="*/ 52 w 97"/>
              <a:gd name="T31"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80">
                <a:moveTo>
                  <a:pt x="52" y="8"/>
                </a:moveTo>
                <a:lnTo>
                  <a:pt x="73" y="0"/>
                </a:lnTo>
                <a:lnTo>
                  <a:pt x="97" y="8"/>
                </a:lnTo>
                <a:lnTo>
                  <a:pt x="81" y="40"/>
                </a:lnTo>
                <a:lnTo>
                  <a:pt x="93" y="61"/>
                </a:lnTo>
                <a:lnTo>
                  <a:pt x="73" y="65"/>
                </a:lnTo>
                <a:lnTo>
                  <a:pt x="60" y="80"/>
                </a:lnTo>
                <a:lnTo>
                  <a:pt x="48" y="68"/>
                </a:lnTo>
                <a:lnTo>
                  <a:pt x="36" y="68"/>
                </a:lnTo>
                <a:lnTo>
                  <a:pt x="28" y="80"/>
                </a:lnTo>
                <a:lnTo>
                  <a:pt x="0" y="61"/>
                </a:lnTo>
                <a:lnTo>
                  <a:pt x="8" y="44"/>
                </a:lnTo>
                <a:lnTo>
                  <a:pt x="12" y="37"/>
                </a:lnTo>
                <a:lnTo>
                  <a:pt x="28" y="49"/>
                </a:lnTo>
                <a:lnTo>
                  <a:pt x="32" y="28"/>
                </a:lnTo>
                <a:lnTo>
                  <a:pt x="5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2" name="Freeform 124">
            <a:extLst>
              <a:ext uri="{FF2B5EF4-FFF2-40B4-BE49-F238E27FC236}">
                <a16:creationId xmlns:a16="http://schemas.microsoft.com/office/drawing/2014/main" id="{B9B21689-E3F3-4C55-9EED-A2444FC8F85B}"/>
              </a:ext>
            </a:extLst>
          </p:cNvPr>
          <p:cNvSpPr>
            <a:spLocks/>
          </p:cNvSpPr>
          <p:nvPr/>
        </p:nvSpPr>
        <p:spPr bwMode="auto">
          <a:xfrm>
            <a:off x="6176963" y="5318125"/>
            <a:ext cx="211138" cy="184150"/>
          </a:xfrm>
          <a:custGeom>
            <a:avLst/>
            <a:gdLst>
              <a:gd name="T0" fmla="*/ 130 w 133"/>
              <a:gd name="T1" fmla="*/ 8 h 116"/>
              <a:gd name="T2" fmla="*/ 133 w 133"/>
              <a:gd name="T3" fmla="*/ 44 h 116"/>
              <a:gd name="T4" fmla="*/ 121 w 133"/>
              <a:gd name="T5" fmla="*/ 108 h 116"/>
              <a:gd name="T6" fmla="*/ 24 w 133"/>
              <a:gd name="T7" fmla="*/ 116 h 116"/>
              <a:gd name="T8" fmla="*/ 29 w 133"/>
              <a:gd name="T9" fmla="*/ 92 h 116"/>
              <a:gd name="T10" fmla="*/ 4 w 133"/>
              <a:gd name="T11" fmla="*/ 76 h 116"/>
              <a:gd name="T12" fmla="*/ 0 w 133"/>
              <a:gd name="T13" fmla="*/ 56 h 116"/>
              <a:gd name="T14" fmla="*/ 8 w 133"/>
              <a:gd name="T15" fmla="*/ 48 h 116"/>
              <a:gd name="T16" fmla="*/ 33 w 133"/>
              <a:gd name="T17" fmla="*/ 56 h 116"/>
              <a:gd name="T18" fmla="*/ 33 w 133"/>
              <a:gd name="T19" fmla="*/ 40 h 116"/>
              <a:gd name="T20" fmla="*/ 29 w 133"/>
              <a:gd name="T21" fmla="*/ 24 h 116"/>
              <a:gd name="T22" fmla="*/ 37 w 133"/>
              <a:gd name="T23" fmla="*/ 0 h 116"/>
              <a:gd name="T24" fmla="*/ 81 w 133"/>
              <a:gd name="T25" fmla="*/ 20 h 116"/>
              <a:gd name="T26" fmla="*/ 109 w 133"/>
              <a:gd name="T27" fmla="*/ 20 h 116"/>
              <a:gd name="T28" fmla="*/ 117 w 133"/>
              <a:gd name="T29" fmla="*/ 12 h 116"/>
              <a:gd name="T30" fmla="*/ 130 w 133"/>
              <a:gd name="T31"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16">
                <a:moveTo>
                  <a:pt x="130" y="8"/>
                </a:moveTo>
                <a:lnTo>
                  <a:pt x="133" y="44"/>
                </a:lnTo>
                <a:lnTo>
                  <a:pt x="121" y="108"/>
                </a:lnTo>
                <a:lnTo>
                  <a:pt x="24" y="116"/>
                </a:lnTo>
                <a:lnTo>
                  <a:pt x="29" y="92"/>
                </a:lnTo>
                <a:lnTo>
                  <a:pt x="4" y="76"/>
                </a:lnTo>
                <a:lnTo>
                  <a:pt x="0" y="56"/>
                </a:lnTo>
                <a:lnTo>
                  <a:pt x="8" y="48"/>
                </a:lnTo>
                <a:lnTo>
                  <a:pt x="33" y="56"/>
                </a:lnTo>
                <a:lnTo>
                  <a:pt x="33" y="40"/>
                </a:lnTo>
                <a:lnTo>
                  <a:pt x="29" y="24"/>
                </a:lnTo>
                <a:lnTo>
                  <a:pt x="37" y="0"/>
                </a:lnTo>
                <a:lnTo>
                  <a:pt x="81" y="20"/>
                </a:lnTo>
                <a:lnTo>
                  <a:pt x="109" y="20"/>
                </a:lnTo>
                <a:lnTo>
                  <a:pt x="117" y="12"/>
                </a:lnTo>
                <a:lnTo>
                  <a:pt x="13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3" name="Freeform 125">
            <a:extLst>
              <a:ext uri="{FF2B5EF4-FFF2-40B4-BE49-F238E27FC236}">
                <a16:creationId xmlns:a16="http://schemas.microsoft.com/office/drawing/2014/main" id="{35707F34-3AB2-4B5A-8EB3-BDF74A1497E3}"/>
              </a:ext>
            </a:extLst>
          </p:cNvPr>
          <p:cNvSpPr>
            <a:spLocks/>
          </p:cNvSpPr>
          <p:nvPr/>
        </p:nvSpPr>
        <p:spPr bwMode="auto">
          <a:xfrm>
            <a:off x="6324600" y="4935538"/>
            <a:ext cx="223838" cy="350838"/>
          </a:xfrm>
          <a:custGeom>
            <a:avLst/>
            <a:gdLst>
              <a:gd name="T0" fmla="*/ 57 w 141"/>
              <a:gd name="T1" fmla="*/ 0 h 221"/>
              <a:gd name="T2" fmla="*/ 89 w 141"/>
              <a:gd name="T3" fmla="*/ 16 h 221"/>
              <a:gd name="T4" fmla="*/ 105 w 141"/>
              <a:gd name="T5" fmla="*/ 16 h 221"/>
              <a:gd name="T6" fmla="*/ 101 w 141"/>
              <a:gd name="T7" fmla="*/ 40 h 221"/>
              <a:gd name="T8" fmla="*/ 125 w 141"/>
              <a:gd name="T9" fmla="*/ 60 h 221"/>
              <a:gd name="T10" fmla="*/ 141 w 141"/>
              <a:gd name="T11" fmla="*/ 88 h 221"/>
              <a:gd name="T12" fmla="*/ 121 w 141"/>
              <a:gd name="T13" fmla="*/ 108 h 221"/>
              <a:gd name="T14" fmla="*/ 117 w 141"/>
              <a:gd name="T15" fmla="*/ 129 h 221"/>
              <a:gd name="T16" fmla="*/ 101 w 141"/>
              <a:gd name="T17" fmla="*/ 117 h 221"/>
              <a:gd name="T18" fmla="*/ 97 w 141"/>
              <a:gd name="T19" fmla="*/ 124 h 221"/>
              <a:gd name="T20" fmla="*/ 69 w 141"/>
              <a:gd name="T21" fmla="*/ 117 h 221"/>
              <a:gd name="T22" fmla="*/ 69 w 141"/>
              <a:gd name="T23" fmla="*/ 105 h 221"/>
              <a:gd name="T24" fmla="*/ 89 w 141"/>
              <a:gd name="T25" fmla="*/ 100 h 221"/>
              <a:gd name="T26" fmla="*/ 77 w 141"/>
              <a:gd name="T27" fmla="*/ 88 h 221"/>
              <a:gd name="T28" fmla="*/ 61 w 141"/>
              <a:gd name="T29" fmla="*/ 84 h 221"/>
              <a:gd name="T30" fmla="*/ 57 w 141"/>
              <a:gd name="T31" fmla="*/ 76 h 221"/>
              <a:gd name="T32" fmla="*/ 40 w 141"/>
              <a:gd name="T33" fmla="*/ 76 h 221"/>
              <a:gd name="T34" fmla="*/ 37 w 141"/>
              <a:gd name="T35" fmla="*/ 96 h 221"/>
              <a:gd name="T36" fmla="*/ 44 w 141"/>
              <a:gd name="T37" fmla="*/ 105 h 221"/>
              <a:gd name="T38" fmla="*/ 40 w 141"/>
              <a:gd name="T39" fmla="*/ 124 h 221"/>
              <a:gd name="T40" fmla="*/ 89 w 141"/>
              <a:gd name="T41" fmla="*/ 141 h 221"/>
              <a:gd name="T42" fmla="*/ 117 w 141"/>
              <a:gd name="T43" fmla="*/ 160 h 221"/>
              <a:gd name="T44" fmla="*/ 121 w 141"/>
              <a:gd name="T45" fmla="*/ 185 h 221"/>
              <a:gd name="T46" fmla="*/ 105 w 141"/>
              <a:gd name="T47" fmla="*/ 209 h 221"/>
              <a:gd name="T48" fmla="*/ 85 w 141"/>
              <a:gd name="T49" fmla="*/ 205 h 221"/>
              <a:gd name="T50" fmla="*/ 81 w 141"/>
              <a:gd name="T51" fmla="*/ 221 h 221"/>
              <a:gd name="T52" fmla="*/ 49 w 141"/>
              <a:gd name="T53" fmla="*/ 217 h 221"/>
              <a:gd name="T54" fmla="*/ 8 w 141"/>
              <a:gd name="T55" fmla="*/ 169 h 221"/>
              <a:gd name="T56" fmla="*/ 16 w 141"/>
              <a:gd name="T57" fmla="*/ 157 h 221"/>
              <a:gd name="T58" fmla="*/ 4 w 141"/>
              <a:gd name="T59" fmla="*/ 145 h 221"/>
              <a:gd name="T60" fmla="*/ 12 w 141"/>
              <a:gd name="T61" fmla="*/ 124 h 221"/>
              <a:gd name="T62" fmla="*/ 0 w 141"/>
              <a:gd name="T63" fmla="*/ 100 h 221"/>
              <a:gd name="T64" fmla="*/ 12 w 141"/>
              <a:gd name="T65" fmla="*/ 92 h 221"/>
              <a:gd name="T66" fmla="*/ 16 w 141"/>
              <a:gd name="T67" fmla="*/ 72 h 221"/>
              <a:gd name="T68" fmla="*/ 28 w 141"/>
              <a:gd name="T69" fmla="*/ 72 h 221"/>
              <a:gd name="T70" fmla="*/ 37 w 141"/>
              <a:gd name="T71" fmla="*/ 40 h 221"/>
              <a:gd name="T72" fmla="*/ 28 w 141"/>
              <a:gd name="T73" fmla="*/ 32 h 221"/>
              <a:gd name="T74" fmla="*/ 12 w 141"/>
              <a:gd name="T75" fmla="*/ 32 h 221"/>
              <a:gd name="T76" fmla="*/ 8 w 141"/>
              <a:gd name="T77" fmla="*/ 16 h 221"/>
              <a:gd name="T78" fmla="*/ 37 w 141"/>
              <a:gd name="T79" fmla="*/ 12 h 221"/>
              <a:gd name="T80" fmla="*/ 53 w 141"/>
              <a:gd name="T81" fmla="*/ 12 h 221"/>
              <a:gd name="T82" fmla="*/ 57 w 141"/>
              <a:gd name="T8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221">
                <a:moveTo>
                  <a:pt x="57" y="0"/>
                </a:moveTo>
                <a:lnTo>
                  <a:pt x="89" y="16"/>
                </a:lnTo>
                <a:lnTo>
                  <a:pt x="105" y="16"/>
                </a:lnTo>
                <a:lnTo>
                  <a:pt x="101" y="40"/>
                </a:lnTo>
                <a:lnTo>
                  <a:pt x="125" y="60"/>
                </a:lnTo>
                <a:lnTo>
                  <a:pt x="141" y="88"/>
                </a:lnTo>
                <a:lnTo>
                  <a:pt x="121" y="108"/>
                </a:lnTo>
                <a:lnTo>
                  <a:pt x="117" y="129"/>
                </a:lnTo>
                <a:lnTo>
                  <a:pt x="101" y="117"/>
                </a:lnTo>
                <a:lnTo>
                  <a:pt x="97" y="124"/>
                </a:lnTo>
                <a:lnTo>
                  <a:pt x="69" y="117"/>
                </a:lnTo>
                <a:lnTo>
                  <a:pt x="69" y="105"/>
                </a:lnTo>
                <a:lnTo>
                  <a:pt x="89" y="100"/>
                </a:lnTo>
                <a:lnTo>
                  <a:pt x="77" y="88"/>
                </a:lnTo>
                <a:lnTo>
                  <a:pt x="61" y="84"/>
                </a:lnTo>
                <a:lnTo>
                  <a:pt x="57" y="76"/>
                </a:lnTo>
                <a:lnTo>
                  <a:pt x="40" y="76"/>
                </a:lnTo>
                <a:lnTo>
                  <a:pt x="37" y="96"/>
                </a:lnTo>
                <a:lnTo>
                  <a:pt x="44" y="105"/>
                </a:lnTo>
                <a:lnTo>
                  <a:pt x="40" y="124"/>
                </a:lnTo>
                <a:lnTo>
                  <a:pt x="89" y="141"/>
                </a:lnTo>
                <a:lnTo>
                  <a:pt x="117" y="160"/>
                </a:lnTo>
                <a:lnTo>
                  <a:pt x="121" y="185"/>
                </a:lnTo>
                <a:lnTo>
                  <a:pt x="105" y="209"/>
                </a:lnTo>
                <a:lnTo>
                  <a:pt x="85" y="205"/>
                </a:lnTo>
                <a:lnTo>
                  <a:pt x="81" y="221"/>
                </a:lnTo>
                <a:lnTo>
                  <a:pt x="49" y="217"/>
                </a:lnTo>
                <a:lnTo>
                  <a:pt x="8" y="169"/>
                </a:lnTo>
                <a:lnTo>
                  <a:pt x="16" y="157"/>
                </a:lnTo>
                <a:lnTo>
                  <a:pt x="4" y="145"/>
                </a:lnTo>
                <a:lnTo>
                  <a:pt x="12" y="124"/>
                </a:lnTo>
                <a:lnTo>
                  <a:pt x="0" y="100"/>
                </a:lnTo>
                <a:lnTo>
                  <a:pt x="12" y="92"/>
                </a:lnTo>
                <a:lnTo>
                  <a:pt x="16" y="72"/>
                </a:lnTo>
                <a:lnTo>
                  <a:pt x="28" y="72"/>
                </a:lnTo>
                <a:lnTo>
                  <a:pt x="37" y="40"/>
                </a:lnTo>
                <a:lnTo>
                  <a:pt x="28" y="32"/>
                </a:lnTo>
                <a:lnTo>
                  <a:pt x="12" y="32"/>
                </a:lnTo>
                <a:lnTo>
                  <a:pt x="8" y="16"/>
                </a:lnTo>
                <a:lnTo>
                  <a:pt x="37" y="12"/>
                </a:lnTo>
                <a:lnTo>
                  <a:pt x="53" y="12"/>
                </a:lnTo>
                <a:lnTo>
                  <a:pt x="5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4" name="Freeform 126">
            <a:extLst>
              <a:ext uri="{FF2B5EF4-FFF2-40B4-BE49-F238E27FC236}">
                <a16:creationId xmlns:a16="http://schemas.microsoft.com/office/drawing/2014/main" id="{1CEA230F-778E-4A38-9DF4-B6EB5F841E41}"/>
              </a:ext>
            </a:extLst>
          </p:cNvPr>
          <p:cNvSpPr>
            <a:spLocks/>
          </p:cNvSpPr>
          <p:nvPr/>
        </p:nvSpPr>
        <p:spPr bwMode="auto">
          <a:xfrm>
            <a:off x="6383338" y="5056188"/>
            <a:ext cx="95250" cy="103188"/>
          </a:xfrm>
          <a:custGeom>
            <a:avLst/>
            <a:gdLst>
              <a:gd name="T0" fmla="*/ 3 w 60"/>
              <a:gd name="T1" fmla="*/ 0 h 65"/>
              <a:gd name="T2" fmla="*/ 20 w 60"/>
              <a:gd name="T3" fmla="*/ 0 h 65"/>
              <a:gd name="T4" fmla="*/ 24 w 60"/>
              <a:gd name="T5" fmla="*/ 8 h 65"/>
              <a:gd name="T6" fmla="*/ 40 w 60"/>
              <a:gd name="T7" fmla="*/ 12 h 65"/>
              <a:gd name="T8" fmla="*/ 52 w 60"/>
              <a:gd name="T9" fmla="*/ 24 h 65"/>
              <a:gd name="T10" fmla="*/ 32 w 60"/>
              <a:gd name="T11" fmla="*/ 29 h 65"/>
              <a:gd name="T12" fmla="*/ 32 w 60"/>
              <a:gd name="T13" fmla="*/ 41 h 65"/>
              <a:gd name="T14" fmla="*/ 60 w 60"/>
              <a:gd name="T15" fmla="*/ 48 h 65"/>
              <a:gd name="T16" fmla="*/ 52 w 60"/>
              <a:gd name="T17" fmla="*/ 65 h 65"/>
              <a:gd name="T18" fmla="*/ 3 w 60"/>
              <a:gd name="T19" fmla="*/ 48 h 65"/>
              <a:gd name="T20" fmla="*/ 7 w 60"/>
              <a:gd name="T21" fmla="*/ 29 h 65"/>
              <a:gd name="T22" fmla="*/ 0 w 60"/>
              <a:gd name="T23" fmla="*/ 20 h 65"/>
              <a:gd name="T24" fmla="*/ 3 w 60"/>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5">
                <a:moveTo>
                  <a:pt x="3" y="0"/>
                </a:moveTo>
                <a:lnTo>
                  <a:pt x="20" y="0"/>
                </a:lnTo>
                <a:lnTo>
                  <a:pt x="24" y="8"/>
                </a:lnTo>
                <a:lnTo>
                  <a:pt x="40" y="12"/>
                </a:lnTo>
                <a:lnTo>
                  <a:pt x="52" y="24"/>
                </a:lnTo>
                <a:lnTo>
                  <a:pt x="32" y="29"/>
                </a:lnTo>
                <a:lnTo>
                  <a:pt x="32" y="41"/>
                </a:lnTo>
                <a:lnTo>
                  <a:pt x="60" y="48"/>
                </a:lnTo>
                <a:lnTo>
                  <a:pt x="52" y="65"/>
                </a:lnTo>
                <a:lnTo>
                  <a:pt x="3" y="48"/>
                </a:lnTo>
                <a:lnTo>
                  <a:pt x="7" y="29"/>
                </a:lnTo>
                <a:lnTo>
                  <a:pt x="0" y="20"/>
                </a:lnTo>
                <a:lnTo>
                  <a:pt x="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5" name="Freeform 127">
            <a:extLst>
              <a:ext uri="{FF2B5EF4-FFF2-40B4-BE49-F238E27FC236}">
                <a16:creationId xmlns:a16="http://schemas.microsoft.com/office/drawing/2014/main" id="{40D6FD72-811E-4224-A46E-6E18B35307D7}"/>
              </a:ext>
            </a:extLst>
          </p:cNvPr>
          <p:cNvSpPr>
            <a:spLocks/>
          </p:cNvSpPr>
          <p:nvPr/>
        </p:nvSpPr>
        <p:spPr bwMode="auto">
          <a:xfrm>
            <a:off x="6383338" y="5260975"/>
            <a:ext cx="120650" cy="127000"/>
          </a:xfrm>
          <a:custGeom>
            <a:avLst/>
            <a:gdLst>
              <a:gd name="T0" fmla="*/ 12 w 76"/>
              <a:gd name="T1" fmla="*/ 12 h 80"/>
              <a:gd name="T2" fmla="*/ 44 w 76"/>
              <a:gd name="T3" fmla="*/ 16 h 80"/>
              <a:gd name="T4" fmla="*/ 48 w 76"/>
              <a:gd name="T5" fmla="*/ 0 h 80"/>
              <a:gd name="T6" fmla="*/ 68 w 76"/>
              <a:gd name="T7" fmla="*/ 4 h 80"/>
              <a:gd name="T8" fmla="*/ 76 w 76"/>
              <a:gd name="T9" fmla="*/ 16 h 80"/>
              <a:gd name="T10" fmla="*/ 68 w 76"/>
              <a:gd name="T11" fmla="*/ 40 h 80"/>
              <a:gd name="T12" fmla="*/ 68 w 76"/>
              <a:gd name="T13" fmla="*/ 44 h 80"/>
              <a:gd name="T14" fmla="*/ 52 w 76"/>
              <a:gd name="T15" fmla="*/ 76 h 80"/>
              <a:gd name="T16" fmla="*/ 32 w 76"/>
              <a:gd name="T17" fmla="*/ 68 h 80"/>
              <a:gd name="T18" fmla="*/ 3 w 76"/>
              <a:gd name="T19" fmla="*/ 80 h 80"/>
              <a:gd name="T20" fmla="*/ 0 w 76"/>
              <a:gd name="T21" fmla="*/ 44 h 80"/>
              <a:gd name="T22" fmla="*/ 12 w 76"/>
              <a:gd name="T23"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0">
                <a:moveTo>
                  <a:pt x="12" y="12"/>
                </a:moveTo>
                <a:lnTo>
                  <a:pt x="44" y="16"/>
                </a:lnTo>
                <a:lnTo>
                  <a:pt x="48" y="0"/>
                </a:lnTo>
                <a:lnTo>
                  <a:pt x="68" y="4"/>
                </a:lnTo>
                <a:lnTo>
                  <a:pt x="76" y="16"/>
                </a:lnTo>
                <a:lnTo>
                  <a:pt x="68" y="40"/>
                </a:lnTo>
                <a:lnTo>
                  <a:pt x="68" y="44"/>
                </a:lnTo>
                <a:lnTo>
                  <a:pt x="52" y="76"/>
                </a:lnTo>
                <a:lnTo>
                  <a:pt x="32" y="68"/>
                </a:lnTo>
                <a:lnTo>
                  <a:pt x="3" y="80"/>
                </a:lnTo>
                <a:lnTo>
                  <a:pt x="0" y="44"/>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6" name="Freeform 128">
            <a:extLst>
              <a:ext uri="{FF2B5EF4-FFF2-40B4-BE49-F238E27FC236}">
                <a16:creationId xmlns:a16="http://schemas.microsoft.com/office/drawing/2014/main" id="{DFD65925-B8E6-418E-A7CA-ABAB4C9FD2BB}"/>
              </a:ext>
            </a:extLst>
          </p:cNvPr>
          <p:cNvSpPr>
            <a:spLocks/>
          </p:cNvSpPr>
          <p:nvPr/>
        </p:nvSpPr>
        <p:spPr bwMode="auto">
          <a:xfrm>
            <a:off x="6242050" y="4935538"/>
            <a:ext cx="141288" cy="158750"/>
          </a:xfrm>
          <a:custGeom>
            <a:avLst/>
            <a:gdLst>
              <a:gd name="T0" fmla="*/ 36 w 89"/>
              <a:gd name="T1" fmla="*/ 0 h 100"/>
              <a:gd name="T2" fmla="*/ 48 w 89"/>
              <a:gd name="T3" fmla="*/ 4 h 100"/>
              <a:gd name="T4" fmla="*/ 60 w 89"/>
              <a:gd name="T5" fmla="*/ 16 h 100"/>
              <a:gd name="T6" fmla="*/ 64 w 89"/>
              <a:gd name="T7" fmla="*/ 32 h 100"/>
              <a:gd name="T8" fmla="*/ 80 w 89"/>
              <a:gd name="T9" fmla="*/ 32 h 100"/>
              <a:gd name="T10" fmla="*/ 89 w 89"/>
              <a:gd name="T11" fmla="*/ 40 h 100"/>
              <a:gd name="T12" fmla="*/ 80 w 89"/>
              <a:gd name="T13" fmla="*/ 72 h 100"/>
              <a:gd name="T14" fmla="*/ 68 w 89"/>
              <a:gd name="T15" fmla="*/ 72 h 100"/>
              <a:gd name="T16" fmla="*/ 64 w 89"/>
              <a:gd name="T17" fmla="*/ 92 h 100"/>
              <a:gd name="T18" fmla="*/ 52 w 89"/>
              <a:gd name="T19" fmla="*/ 100 h 100"/>
              <a:gd name="T20" fmla="*/ 40 w 89"/>
              <a:gd name="T21" fmla="*/ 100 h 100"/>
              <a:gd name="T22" fmla="*/ 0 w 89"/>
              <a:gd name="T23" fmla="*/ 80 h 100"/>
              <a:gd name="T24" fmla="*/ 16 w 89"/>
              <a:gd name="T25" fmla="*/ 68 h 100"/>
              <a:gd name="T26" fmla="*/ 16 w 89"/>
              <a:gd name="T27" fmla="*/ 48 h 100"/>
              <a:gd name="T28" fmla="*/ 16 w 89"/>
              <a:gd name="T29" fmla="*/ 36 h 100"/>
              <a:gd name="T30" fmla="*/ 16 w 89"/>
              <a:gd name="T31" fmla="*/ 16 h 100"/>
              <a:gd name="T32" fmla="*/ 24 w 89"/>
              <a:gd name="T33" fmla="*/ 0 h 100"/>
              <a:gd name="T34" fmla="*/ 32 w 89"/>
              <a:gd name="T35" fmla="*/ 0 h 100"/>
              <a:gd name="T36" fmla="*/ 36 w 89"/>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0">
                <a:moveTo>
                  <a:pt x="36" y="0"/>
                </a:moveTo>
                <a:lnTo>
                  <a:pt x="48" y="4"/>
                </a:lnTo>
                <a:lnTo>
                  <a:pt x="60" y="16"/>
                </a:lnTo>
                <a:lnTo>
                  <a:pt x="64" y="32"/>
                </a:lnTo>
                <a:lnTo>
                  <a:pt x="80" y="32"/>
                </a:lnTo>
                <a:lnTo>
                  <a:pt x="89" y="40"/>
                </a:lnTo>
                <a:lnTo>
                  <a:pt x="80" y="72"/>
                </a:lnTo>
                <a:lnTo>
                  <a:pt x="68" y="72"/>
                </a:lnTo>
                <a:lnTo>
                  <a:pt x="64" y="92"/>
                </a:lnTo>
                <a:lnTo>
                  <a:pt x="52" y="100"/>
                </a:lnTo>
                <a:lnTo>
                  <a:pt x="40" y="100"/>
                </a:lnTo>
                <a:lnTo>
                  <a:pt x="0" y="80"/>
                </a:lnTo>
                <a:lnTo>
                  <a:pt x="16" y="68"/>
                </a:lnTo>
                <a:lnTo>
                  <a:pt x="16" y="48"/>
                </a:lnTo>
                <a:lnTo>
                  <a:pt x="16" y="36"/>
                </a:lnTo>
                <a:lnTo>
                  <a:pt x="16" y="16"/>
                </a:lnTo>
                <a:lnTo>
                  <a:pt x="24" y="0"/>
                </a:lnTo>
                <a:lnTo>
                  <a:pt x="32" y="0"/>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7" name="Freeform 129">
            <a:extLst>
              <a:ext uri="{FF2B5EF4-FFF2-40B4-BE49-F238E27FC236}">
                <a16:creationId xmlns:a16="http://schemas.microsoft.com/office/drawing/2014/main" id="{679B7A7B-9771-4371-8E85-79D028398004}"/>
              </a:ext>
            </a:extLst>
          </p:cNvPr>
          <p:cNvSpPr>
            <a:spLocks/>
          </p:cNvSpPr>
          <p:nvPr/>
        </p:nvSpPr>
        <p:spPr bwMode="auto">
          <a:xfrm>
            <a:off x="6369050" y="5368925"/>
            <a:ext cx="212725" cy="241300"/>
          </a:xfrm>
          <a:custGeom>
            <a:avLst/>
            <a:gdLst>
              <a:gd name="T0" fmla="*/ 12 w 134"/>
              <a:gd name="T1" fmla="*/ 12 h 152"/>
              <a:gd name="T2" fmla="*/ 41 w 134"/>
              <a:gd name="T3" fmla="*/ 0 h 152"/>
              <a:gd name="T4" fmla="*/ 61 w 134"/>
              <a:gd name="T5" fmla="*/ 8 h 152"/>
              <a:gd name="T6" fmla="*/ 85 w 134"/>
              <a:gd name="T7" fmla="*/ 68 h 152"/>
              <a:gd name="T8" fmla="*/ 69 w 134"/>
              <a:gd name="T9" fmla="*/ 84 h 152"/>
              <a:gd name="T10" fmla="*/ 89 w 134"/>
              <a:gd name="T11" fmla="*/ 104 h 152"/>
              <a:gd name="T12" fmla="*/ 113 w 134"/>
              <a:gd name="T13" fmla="*/ 88 h 152"/>
              <a:gd name="T14" fmla="*/ 134 w 134"/>
              <a:gd name="T15" fmla="*/ 116 h 152"/>
              <a:gd name="T16" fmla="*/ 121 w 134"/>
              <a:gd name="T17" fmla="*/ 128 h 152"/>
              <a:gd name="T18" fmla="*/ 69 w 134"/>
              <a:gd name="T19" fmla="*/ 132 h 152"/>
              <a:gd name="T20" fmla="*/ 57 w 134"/>
              <a:gd name="T21" fmla="*/ 152 h 152"/>
              <a:gd name="T22" fmla="*/ 53 w 134"/>
              <a:gd name="T23" fmla="*/ 132 h 152"/>
              <a:gd name="T24" fmla="*/ 12 w 134"/>
              <a:gd name="T25" fmla="*/ 136 h 152"/>
              <a:gd name="T26" fmla="*/ 4 w 134"/>
              <a:gd name="T27" fmla="*/ 112 h 152"/>
              <a:gd name="T28" fmla="*/ 9 w 134"/>
              <a:gd name="T29" fmla="*/ 100 h 152"/>
              <a:gd name="T30" fmla="*/ 0 w 134"/>
              <a:gd name="T31" fmla="*/ 76 h 152"/>
              <a:gd name="T32" fmla="*/ 12 w 134"/>
              <a:gd name="T33"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2">
                <a:moveTo>
                  <a:pt x="12" y="12"/>
                </a:moveTo>
                <a:lnTo>
                  <a:pt x="41" y="0"/>
                </a:lnTo>
                <a:lnTo>
                  <a:pt x="61" y="8"/>
                </a:lnTo>
                <a:lnTo>
                  <a:pt x="85" y="68"/>
                </a:lnTo>
                <a:lnTo>
                  <a:pt x="69" y="84"/>
                </a:lnTo>
                <a:lnTo>
                  <a:pt x="89" y="104"/>
                </a:lnTo>
                <a:lnTo>
                  <a:pt x="113" y="88"/>
                </a:lnTo>
                <a:lnTo>
                  <a:pt x="134" y="116"/>
                </a:lnTo>
                <a:lnTo>
                  <a:pt x="121" y="128"/>
                </a:lnTo>
                <a:lnTo>
                  <a:pt x="69" y="132"/>
                </a:lnTo>
                <a:lnTo>
                  <a:pt x="57" y="152"/>
                </a:lnTo>
                <a:lnTo>
                  <a:pt x="53" y="132"/>
                </a:lnTo>
                <a:lnTo>
                  <a:pt x="12" y="136"/>
                </a:lnTo>
                <a:lnTo>
                  <a:pt x="4" y="112"/>
                </a:lnTo>
                <a:lnTo>
                  <a:pt x="9" y="100"/>
                </a:lnTo>
                <a:lnTo>
                  <a:pt x="0" y="76"/>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8" name="Freeform 130">
            <a:extLst>
              <a:ext uri="{FF2B5EF4-FFF2-40B4-BE49-F238E27FC236}">
                <a16:creationId xmlns:a16="http://schemas.microsoft.com/office/drawing/2014/main" id="{3974A876-3662-4E25-AF6D-A6D84BE1E116}"/>
              </a:ext>
            </a:extLst>
          </p:cNvPr>
          <p:cNvSpPr>
            <a:spLocks/>
          </p:cNvSpPr>
          <p:nvPr/>
        </p:nvSpPr>
        <p:spPr bwMode="auto">
          <a:xfrm>
            <a:off x="6415088" y="4852988"/>
            <a:ext cx="211138" cy="222250"/>
          </a:xfrm>
          <a:custGeom>
            <a:avLst/>
            <a:gdLst>
              <a:gd name="T0" fmla="*/ 80 w 133"/>
              <a:gd name="T1" fmla="*/ 0 h 140"/>
              <a:gd name="T2" fmla="*/ 89 w 133"/>
              <a:gd name="T3" fmla="*/ 20 h 140"/>
              <a:gd name="T4" fmla="*/ 101 w 133"/>
              <a:gd name="T5" fmla="*/ 40 h 140"/>
              <a:gd name="T6" fmla="*/ 113 w 133"/>
              <a:gd name="T7" fmla="*/ 40 h 140"/>
              <a:gd name="T8" fmla="*/ 113 w 133"/>
              <a:gd name="T9" fmla="*/ 60 h 140"/>
              <a:gd name="T10" fmla="*/ 125 w 133"/>
              <a:gd name="T11" fmla="*/ 68 h 140"/>
              <a:gd name="T12" fmla="*/ 113 w 133"/>
              <a:gd name="T13" fmla="*/ 84 h 140"/>
              <a:gd name="T14" fmla="*/ 133 w 133"/>
              <a:gd name="T15" fmla="*/ 140 h 140"/>
              <a:gd name="T16" fmla="*/ 129 w 133"/>
              <a:gd name="T17" fmla="*/ 140 h 140"/>
              <a:gd name="T18" fmla="*/ 105 w 133"/>
              <a:gd name="T19" fmla="*/ 132 h 140"/>
              <a:gd name="T20" fmla="*/ 84 w 133"/>
              <a:gd name="T21" fmla="*/ 140 h 140"/>
              <a:gd name="T22" fmla="*/ 68 w 133"/>
              <a:gd name="T23" fmla="*/ 112 h 140"/>
              <a:gd name="T24" fmla="*/ 44 w 133"/>
              <a:gd name="T25" fmla="*/ 92 h 140"/>
              <a:gd name="T26" fmla="*/ 48 w 133"/>
              <a:gd name="T27" fmla="*/ 68 h 140"/>
              <a:gd name="T28" fmla="*/ 32 w 133"/>
              <a:gd name="T29" fmla="*/ 68 h 140"/>
              <a:gd name="T30" fmla="*/ 0 w 133"/>
              <a:gd name="T31" fmla="*/ 52 h 140"/>
              <a:gd name="T32" fmla="*/ 4 w 133"/>
              <a:gd name="T33" fmla="*/ 40 h 140"/>
              <a:gd name="T34" fmla="*/ 12 w 133"/>
              <a:gd name="T35" fmla="*/ 24 h 140"/>
              <a:gd name="T36" fmla="*/ 36 w 133"/>
              <a:gd name="T37" fmla="*/ 16 h 140"/>
              <a:gd name="T38" fmla="*/ 64 w 133"/>
              <a:gd name="T39" fmla="*/ 20 h 140"/>
              <a:gd name="T40" fmla="*/ 68 w 133"/>
              <a:gd name="T41" fmla="*/ 8 h 140"/>
              <a:gd name="T42" fmla="*/ 80 w 133"/>
              <a:gd name="T4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40">
                <a:moveTo>
                  <a:pt x="80" y="0"/>
                </a:moveTo>
                <a:lnTo>
                  <a:pt x="89" y="20"/>
                </a:lnTo>
                <a:lnTo>
                  <a:pt x="101" y="40"/>
                </a:lnTo>
                <a:lnTo>
                  <a:pt x="113" y="40"/>
                </a:lnTo>
                <a:lnTo>
                  <a:pt x="113" y="60"/>
                </a:lnTo>
                <a:lnTo>
                  <a:pt x="125" y="68"/>
                </a:lnTo>
                <a:lnTo>
                  <a:pt x="113" y="84"/>
                </a:lnTo>
                <a:lnTo>
                  <a:pt x="133" y="140"/>
                </a:lnTo>
                <a:lnTo>
                  <a:pt x="129" y="140"/>
                </a:lnTo>
                <a:lnTo>
                  <a:pt x="105" y="132"/>
                </a:lnTo>
                <a:lnTo>
                  <a:pt x="84" y="140"/>
                </a:lnTo>
                <a:lnTo>
                  <a:pt x="68" y="112"/>
                </a:lnTo>
                <a:lnTo>
                  <a:pt x="44" y="92"/>
                </a:lnTo>
                <a:lnTo>
                  <a:pt x="48" y="68"/>
                </a:lnTo>
                <a:lnTo>
                  <a:pt x="32" y="68"/>
                </a:lnTo>
                <a:lnTo>
                  <a:pt x="0" y="52"/>
                </a:lnTo>
                <a:lnTo>
                  <a:pt x="4" y="40"/>
                </a:lnTo>
                <a:lnTo>
                  <a:pt x="12" y="24"/>
                </a:lnTo>
                <a:lnTo>
                  <a:pt x="36" y="16"/>
                </a:lnTo>
                <a:lnTo>
                  <a:pt x="64" y="20"/>
                </a:lnTo>
                <a:lnTo>
                  <a:pt x="68" y="8"/>
                </a:lnTo>
                <a:lnTo>
                  <a:pt x="8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9" name="Freeform 131">
            <a:extLst>
              <a:ext uri="{FF2B5EF4-FFF2-40B4-BE49-F238E27FC236}">
                <a16:creationId xmlns:a16="http://schemas.microsoft.com/office/drawing/2014/main" id="{69F8DA60-F62B-49FD-8406-4C13D77EE5E8}"/>
              </a:ext>
            </a:extLst>
          </p:cNvPr>
          <p:cNvSpPr>
            <a:spLocks/>
          </p:cNvSpPr>
          <p:nvPr/>
        </p:nvSpPr>
        <p:spPr bwMode="auto">
          <a:xfrm>
            <a:off x="6119813" y="5062538"/>
            <a:ext cx="282575" cy="344488"/>
          </a:xfrm>
          <a:custGeom>
            <a:avLst/>
            <a:gdLst>
              <a:gd name="T0" fmla="*/ 137 w 178"/>
              <a:gd name="T1" fmla="*/ 89 h 217"/>
              <a:gd name="T2" fmla="*/ 178 w 178"/>
              <a:gd name="T3" fmla="*/ 137 h 217"/>
              <a:gd name="T4" fmla="*/ 166 w 178"/>
              <a:gd name="T5" fmla="*/ 169 h 217"/>
              <a:gd name="T6" fmla="*/ 153 w 178"/>
              <a:gd name="T7" fmla="*/ 173 h 217"/>
              <a:gd name="T8" fmla="*/ 145 w 178"/>
              <a:gd name="T9" fmla="*/ 181 h 217"/>
              <a:gd name="T10" fmla="*/ 117 w 178"/>
              <a:gd name="T11" fmla="*/ 181 h 217"/>
              <a:gd name="T12" fmla="*/ 73 w 178"/>
              <a:gd name="T13" fmla="*/ 161 h 217"/>
              <a:gd name="T14" fmla="*/ 65 w 178"/>
              <a:gd name="T15" fmla="*/ 185 h 217"/>
              <a:gd name="T16" fmla="*/ 69 w 178"/>
              <a:gd name="T17" fmla="*/ 201 h 217"/>
              <a:gd name="T18" fmla="*/ 69 w 178"/>
              <a:gd name="T19" fmla="*/ 217 h 217"/>
              <a:gd name="T20" fmla="*/ 44 w 178"/>
              <a:gd name="T21" fmla="*/ 209 h 217"/>
              <a:gd name="T22" fmla="*/ 53 w 178"/>
              <a:gd name="T23" fmla="*/ 201 h 217"/>
              <a:gd name="T24" fmla="*/ 40 w 178"/>
              <a:gd name="T25" fmla="*/ 197 h 217"/>
              <a:gd name="T26" fmla="*/ 28 w 178"/>
              <a:gd name="T27" fmla="*/ 193 h 217"/>
              <a:gd name="T28" fmla="*/ 24 w 178"/>
              <a:gd name="T29" fmla="*/ 165 h 217"/>
              <a:gd name="T30" fmla="*/ 44 w 178"/>
              <a:gd name="T31" fmla="*/ 169 h 217"/>
              <a:gd name="T32" fmla="*/ 40 w 178"/>
              <a:gd name="T33" fmla="*/ 161 h 217"/>
              <a:gd name="T34" fmla="*/ 36 w 178"/>
              <a:gd name="T35" fmla="*/ 153 h 217"/>
              <a:gd name="T36" fmla="*/ 16 w 178"/>
              <a:gd name="T37" fmla="*/ 129 h 217"/>
              <a:gd name="T38" fmla="*/ 0 w 178"/>
              <a:gd name="T39" fmla="*/ 105 h 217"/>
              <a:gd name="T40" fmla="*/ 12 w 178"/>
              <a:gd name="T41" fmla="*/ 85 h 217"/>
              <a:gd name="T42" fmla="*/ 16 w 178"/>
              <a:gd name="T43" fmla="*/ 92 h 217"/>
              <a:gd name="T44" fmla="*/ 40 w 178"/>
              <a:gd name="T45" fmla="*/ 61 h 217"/>
              <a:gd name="T46" fmla="*/ 57 w 178"/>
              <a:gd name="T47" fmla="*/ 61 h 217"/>
              <a:gd name="T48" fmla="*/ 53 w 178"/>
              <a:gd name="T49" fmla="*/ 28 h 217"/>
              <a:gd name="T50" fmla="*/ 77 w 178"/>
              <a:gd name="T51" fmla="*/ 0 h 217"/>
              <a:gd name="T52" fmla="*/ 117 w 178"/>
              <a:gd name="T53" fmla="*/ 20 h 217"/>
              <a:gd name="T54" fmla="*/ 129 w 178"/>
              <a:gd name="T55" fmla="*/ 20 h 217"/>
              <a:gd name="T56" fmla="*/ 141 w 178"/>
              <a:gd name="T57" fmla="*/ 44 h 217"/>
              <a:gd name="T58" fmla="*/ 133 w 178"/>
              <a:gd name="T59" fmla="*/ 65 h 217"/>
              <a:gd name="T60" fmla="*/ 145 w 178"/>
              <a:gd name="T61" fmla="*/ 77 h 217"/>
              <a:gd name="T62" fmla="*/ 137 w 178"/>
              <a:gd name="T63"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217">
                <a:moveTo>
                  <a:pt x="137" y="89"/>
                </a:moveTo>
                <a:lnTo>
                  <a:pt x="178" y="137"/>
                </a:lnTo>
                <a:lnTo>
                  <a:pt x="166" y="169"/>
                </a:lnTo>
                <a:lnTo>
                  <a:pt x="153" y="173"/>
                </a:lnTo>
                <a:lnTo>
                  <a:pt x="145" y="181"/>
                </a:lnTo>
                <a:lnTo>
                  <a:pt x="117" y="181"/>
                </a:lnTo>
                <a:lnTo>
                  <a:pt x="73" y="161"/>
                </a:lnTo>
                <a:lnTo>
                  <a:pt x="65" y="185"/>
                </a:lnTo>
                <a:lnTo>
                  <a:pt x="69" y="201"/>
                </a:lnTo>
                <a:lnTo>
                  <a:pt x="69" y="217"/>
                </a:lnTo>
                <a:lnTo>
                  <a:pt x="44" y="209"/>
                </a:lnTo>
                <a:lnTo>
                  <a:pt x="53" y="201"/>
                </a:lnTo>
                <a:lnTo>
                  <a:pt x="40" y="197"/>
                </a:lnTo>
                <a:lnTo>
                  <a:pt x="28" y="193"/>
                </a:lnTo>
                <a:lnTo>
                  <a:pt x="24" y="165"/>
                </a:lnTo>
                <a:lnTo>
                  <a:pt x="44" y="169"/>
                </a:lnTo>
                <a:lnTo>
                  <a:pt x="40" y="161"/>
                </a:lnTo>
                <a:lnTo>
                  <a:pt x="36" y="153"/>
                </a:lnTo>
                <a:lnTo>
                  <a:pt x="16" y="129"/>
                </a:lnTo>
                <a:lnTo>
                  <a:pt x="0" y="105"/>
                </a:lnTo>
                <a:lnTo>
                  <a:pt x="12" y="85"/>
                </a:lnTo>
                <a:lnTo>
                  <a:pt x="16" y="92"/>
                </a:lnTo>
                <a:lnTo>
                  <a:pt x="40" y="61"/>
                </a:lnTo>
                <a:lnTo>
                  <a:pt x="57" y="61"/>
                </a:lnTo>
                <a:lnTo>
                  <a:pt x="53" y="28"/>
                </a:lnTo>
                <a:lnTo>
                  <a:pt x="77" y="0"/>
                </a:lnTo>
                <a:lnTo>
                  <a:pt x="117" y="20"/>
                </a:lnTo>
                <a:lnTo>
                  <a:pt x="129" y="20"/>
                </a:lnTo>
                <a:lnTo>
                  <a:pt x="141" y="44"/>
                </a:lnTo>
                <a:lnTo>
                  <a:pt x="133" y="65"/>
                </a:lnTo>
                <a:lnTo>
                  <a:pt x="145" y="77"/>
                </a:lnTo>
                <a:lnTo>
                  <a:pt x="137" y="8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0" name="Freeform 132">
            <a:extLst>
              <a:ext uri="{FF2B5EF4-FFF2-40B4-BE49-F238E27FC236}">
                <a16:creationId xmlns:a16="http://schemas.microsoft.com/office/drawing/2014/main" id="{5534B862-0910-40C3-9893-253CF5CCF2E3}"/>
              </a:ext>
            </a:extLst>
          </p:cNvPr>
          <p:cNvSpPr>
            <a:spLocks/>
          </p:cNvSpPr>
          <p:nvPr/>
        </p:nvSpPr>
        <p:spPr bwMode="auto">
          <a:xfrm>
            <a:off x="6491288" y="5159375"/>
            <a:ext cx="185738" cy="266700"/>
          </a:xfrm>
          <a:custGeom>
            <a:avLst/>
            <a:gdLst>
              <a:gd name="T0" fmla="*/ 12 w 117"/>
              <a:gd name="T1" fmla="*/ 19 h 168"/>
              <a:gd name="T2" fmla="*/ 20 w 117"/>
              <a:gd name="T3" fmla="*/ 7 h 168"/>
              <a:gd name="T4" fmla="*/ 32 w 117"/>
              <a:gd name="T5" fmla="*/ 7 h 168"/>
              <a:gd name="T6" fmla="*/ 44 w 117"/>
              <a:gd name="T7" fmla="*/ 19 h 168"/>
              <a:gd name="T8" fmla="*/ 57 w 117"/>
              <a:gd name="T9" fmla="*/ 4 h 168"/>
              <a:gd name="T10" fmla="*/ 77 w 117"/>
              <a:gd name="T11" fmla="*/ 0 h 168"/>
              <a:gd name="T12" fmla="*/ 93 w 117"/>
              <a:gd name="T13" fmla="*/ 31 h 168"/>
              <a:gd name="T14" fmla="*/ 85 w 117"/>
              <a:gd name="T15" fmla="*/ 44 h 168"/>
              <a:gd name="T16" fmla="*/ 89 w 117"/>
              <a:gd name="T17" fmla="*/ 80 h 168"/>
              <a:gd name="T18" fmla="*/ 93 w 117"/>
              <a:gd name="T19" fmla="*/ 104 h 168"/>
              <a:gd name="T20" fmla="*/ 117 w 117"/>
              <a:gd name="T21" fmla="*/ 144 h 168"/>
              <a:gd name="T22" fmla="*/ 113 w 117"/>
              <a:gd name="T23" fmla="*/ 164 h 168"/>
              <a:gd name="T24" fmla="*/ 89 w 117"/>
              <a:gd name="T25" fmla="*/ 156 h 168"/>
              <a:gd name="T26" fmla="*/ 81 w 117"/>
              <a:gd name="T27" fmla="*/ 168 h 168"/>
              <a:gd name="T28" fmla="*/ 48 w 117"/>
              <a:gd name="T29" fmla="*/ 152 h 168"/>
              <a:gd name="T30" fmla="*/ 24 w 117"/>
              <a:gd name="T31" fmla="*/ 116 h 168"/>
              <a:gd name="T32" fmla="*/ 0 w 117"/>
              <a:gd name="T33" fmla="*/ 104 h 168"/>
              <a:gd name="T34" fmla="*/ 8 w 117"/>
              <a:gd name="T35" fmla="*/ 80 h 168"/>
              <a:gd name="T36" fmla="*/ 0 w 117"/>
              <a:gd name="T37" fmla="*/ 68 h 168"/>
              <a:gd name="T38" fmla="*/ 16 w 117"/>
              <a:gd name="T39" fmla="*/ 44 h 168"/>
              <a:gd name="T40" fmla="*/ 12 w 117"/>
              <a:gd name="T41" fmla="*/ 1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68">
                <a:moveTo>
                  <a:pt x="12" y="19"/>
                </a:moveTo>
                <a:lnTo>
                  <a:pt x="20" y="7"/>
                </a:lnTo>
                <a:lnTo>
                  <a:pt x="32" y="7"/>
                </a:lnTo>
                <a:lnTo>
                  <a:pt x="44" y="19"/>
                </a:lnTo>
                <a:lnTo>
                  <a:pt x="57" y="4"/>
                </a:lnTo>
                <a:lnTo>
                  <a:pt x="77" y="0"/>
                </a:lnTo>
                <a:lnTo>
                  <a:pt x="93" y="31"/>
                </a:lnTo>
                <a:lnTo>
                  <a:pt x="85" y="44"/>
                </a:lnTo>
                <a:lnTo>
                  <a:pt x="89" y="80"/>
                </a:lnTo>
                <a:lnTo>
                  <a:pt x="93" y="104"/>
                </a:lnTo>
                <a:lnTo>
                  <a:pt x="117" y="144"/>
                </a:lnTo>
                <a:lnTo>
                  <a:pt x="113" y="164"/>
                </a:lnTo>
                <a:lnTo>
                  <a:pt x="89" y="156"/>
                </a:lnTo>
                <a:lnTo>
                  <a:pt x="81" y="168"/>
                </a:lnTo>
                <a:lnTo>
                  <a:pt x="48" y="152"/>
                </a:lnTo>
                <a:lnTo>
                  <a:pt x="24" y="116"/>
                </a:lnTo>
                <a:lnTo>
                  <a:pt x="0" y="104"/>
                </a:lnTo>
                <a:lnTo>
                  <a:pt x="8" y="80"/>
                </a:lnTo>
                <a:lnTo>
                  <a:pt x="0" y="68"/>
                </a:lnTo>
                <a:lnTo>
                  <a:pt x="16" y="44"/>
                </a:lnTo>
                <a:lnTo>
                  <a:pt x="12" y="1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1" name="Freeform 133">
            <a:extLst>
              <a:ext uri="{FF2B5EF4-FFF2-40B4-BE49-F238E27FC236}">
                <a16:creationId xmlns:a16="http://schemas.microsoft.com/office/drawing/2014/main" id="{56B609B3-D77A-4F24-81D4-E379B51CCE23}"/>
              </a:ext>
            </a:extLst>
          </p:cNvPr>
          <p:cNvSpPr>
            <a:spLocks/>
          </p:cNvSpPr>
          <p:nvPr/>
        </p:nvSpPr>
        <p:spPr bwMode="auto">
          <a:xfrm>
            <a:off x="6299200" y="4859338"/>
            <a:ext cx="134938" cy="101600"/>
          </a:xfrm>
          <a:custGeom>
            <a:avLst/>
            <a:gdLst>
              <a:gd name="T0" fmla="*/ 60 w 85"/>
              <a:gd name="T1" fmla="*/ 0 h 64"/>
              <a:gd name="T2" fmla="*/ 81 w 85"/>
              <a:gd name="T3" fmla="*/ 4 h 64"/>
              <a:gd name="T4" fmla="*/ 85 w 85"/>
              <a:gd name="T5" fmla="*/ 20 h 64"/>
              <a:gd name="T6" fmla="*/ 77 w 85"/>
              <a:gd name="T7" fmla="*/ 36 h 64"/>
              <a:gd name="T8" fmla="*/ 73 w 85"/>
              <a:gd name="T9" fmla="*/ 48 h 64"/>
              <a:gd name="T10" fmla="*/ 69 w 85"/>
              <a:gd name="T11" fmla="*/ 60 h 64"/>
              <a:gd name="T12" fmla="*/ 53 w 85"/>
              <a:gd name="T13" fmla="*/ 60 h 64"/>
              <a:gd name="T14" fmla="*/ 24 w 85"/>
              <a:gd name="T15" fmla="*/ 64 h 64"/>
              <a:gd name="T16" fmla="*/ 12 w 85"/>
              <a:gd name="T17" fmla="*/ 52 h 64"/>
              <a:gd name="T18" fmla="*/ 0 w 85"/>
              <a:gd name="T19" fmla="*/ 48 h 64"/>
              <a:gd name="T20" fmla="*/ 12 w 85"/>
              <a:gd name="T21" fmla="*/ 8 h 64"/>
              <a:gd name="T22" fmla="*/ 44 w 85"/>
              <a:gd name="T23" fmla="*/ 12 h 64"/>
              <a:gd name="T24" fmla="*/ 60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60" y="0"/>
                </a:moveTo>
                <a:lnTo>
                  <a:pt x="81" y="4"/>
                </a:lnTo>
                <a:lnTo>
                  <a:pt x="85" y="20"/>
                </a:lnTo>
                <a:lnTo>
                  <a:pt x="77" y="36"/>
                </a:lnTo>
                <a:lnTo>
                  <a:pt x="73" y="48"/>
                </a:lnTo>
                <a:lnTo>
                  <a:pt x="69" y="60"/>
                </a:lnTo>
                <a:lnTo>
                  <a:pt x="53" y="60"/>
                </a:lnTo>
                <a:lnTo>
                  <a:pt x="24" y="64"/>
                </a:lnTo>
                <a:lnTo>
                  <a:pt x="12" y="52"/>
                </a:lnTo>
                <a:lnTo>
                  <a:pt x="0" y="48"/>
                </a:lnTo>
                <a:lnTo>
                  <a:pt x="12" y="8"/>
                </a:lnTo>
                <a:lnTo>
                  <a:pt x="44" y="12"/>
                </a:lnTo>
                <a:lnTo>
                  <a:pt x="6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2" name="Freeform 134">
            <a:extLst>
              <a:ext uri="{FF2B5EF4-FFF2-40B4-BE49-F238E27FC236}">
                <a16:creationId xmlns:a16="http://schemas.microsoft.com/office/drawing/2014/main" id="{A08A8DC2-2C81-4B53-B318-1A8C7AA39B9E}"/>
              </a:ext>
            </a:extLst>
          </p:cNvPr>
          <p:cNvSpPr>
            <a:spLocks/>
          </p:cNvSpPr>
          <p:nvPr/>
        </p:nvSpPr>
        <p:spPr bwMode="auto">
          <a:xfrm>
            <a:off x="6305550" y="4230688"/>
            <a:ext cx="276225" cy="222250"/>
          </a:xfrm>
          <a:custGeom>
            <a:avLst/>
            <a:gdLst>
              <a:gd name="T0" fmla="*/ 36 w 174"/>
              <a:gd name="T1" fmla="*/ 12 h 140"/>
              <a:gd name="T2" fmla="*/ 77 w 174"/>
              <a:gd name="T3" fmla="*/ 40 h 140"/>
              <a:gd name="T4" fmla="*/ 105 w 174"/>
              <a:gd name="T5" fmla="*/ 40 h 140"/>
              <a:gd name="T6" fmla="*/ 117 w 174"/>
              <a:gd name="T7" fmla="*/ 44 h 140"/>
              <a:gd name="T8" fmla="*/ 133 w 174"/>
              <a:gd name="T9" fmla="*/ 72 h 140"/>
              <a:gd name="T10" fmla="*/ 170 w 174"/>
              <a:gd name="T11" fmla="*/ 72 h 140"/>
              <a:gd name="T12" fmla="*/ 161 w 174"/>
              <a:gd name="T13" fmla="*/ 100 h 140"/>
              <a:gd name="T14" fmla="*/ 170 w 174"/>
              <a:gd name="T15" fmla="*/ 116 h 140"/>
              <a:gd name="T16" fmla="*/ 174 w 174"/>
              <a:gd name="T17" fmla="*/ 132 h 140"/>
              <a:gd name="T18" fmla="*/ 133 w 174"/>
              <a:gd name="T19" fmla="*/ 124 h 140"/>
              <a:gd name="T20" fmla="*/ 105 w 174"/>
              <a:gd name="T21" fmla="*/ 128 h 140"/>
              <a:gd name="T22" fmla="*/ 89 w 174"/>
              <a:gd name="T23" fmla="*/ 136 h 140"/>
              <a:gd name="T24" fmla="*/ 77 w 174"/>
              <a:gd name="T25" fmla="*/ 140 h 140"/>
              <a:gd name="T26" fmla="*/ 36 w 174"/>
              <a:gd name="T27" fmla="*/ 124 h 140"/>
              <a:gd name="T28" fmla="*/ 0 w 174"/>
              <a:gd name="T29" fmla="*/ 56 h 140"/>
              <a:gd name="T30" fmla="*/ 8 w 174"/>
              <a:gd name="T31" fmla="*/ 12 h 140"/>
              <a:gd name="T32" fmla="*/ 24 w 174"/>
              <a:gd name="T33" fmla="*/ 0 h 140"/>
              <a:gd name="T34" fmla="*/ 36 w 174"/>
              <a:gd name="T35"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40">
                <a:moveTo>
                  <a:pt x="36" y="12"/>
                </a:moveTo>
                <a:lnTo>
                  <a:pt x="77" y="40"/>
                </a:lnTo>
                <a:lnTo>
                  <a:pt x="105" y="40"/>
                </a:lnTo>
                <a:lnTo>
                  <a:pt x="117" y="44"/>
                </a:lnTo>
                <a:lnTo>
                  <a:pt x="133" y="72"/>
                </a:lnTo>
                <a:lnTo>
                  <a:pt x="170" y="72"/>
                </a:lnTo>
                <a:lnTo>
                  <a:pt x="161" y="100"/>
                </a:lnTo>
                <a:lnTo>
                  <a:pt x="170" y="116"/>
                </a:lnTo>
                <a:lnTo>
                  <a:pt x="174" y="132"/>
                </a:lnTo>
                <a:lnTo>
                  <a:pt x="133" y="124"/>
                </a:lnTo>
                <a:lnTo>
                  <a:pt x="105" y="128"/>
                </a:lnTo>
                <a:lnTo>
                  <a:pt x="89" y="136"/>
                </a:lnTo>
                <a:lnTo>
                  <a:pt x="77" y="140"/>
                </a:lnTo>
                <a:lnTo>
                  <a:pt x="36" y="124"/>
                </a:lnTo>
                <a:lnTo>
                  <a:pt x="0" y="56"/>
                </a:lnTo>
                <a:lnTo>
                  <a:pt x="8" y="12"/>
                </a:lnTo>
                <a:lnTo>
                  <a:pt x="24" y="0"/>
                </a:lnTo>
                <a:lnTo>
                  <a:pt x="36"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3" name="Freeform 135">
            <a:extLst>
              <a:ext uri="{FF2B5EF4-FFF2-40B4-BE49-F238E27FC236}">
                <a16:creationId xmlns:a16="http://schemas.microsoft.com/office/drawing/2014/main" id="{91FAF459-710B-4777-AA28-8ECA8CB8CA71}"/>
              </a:ext>
            </a:extLst>
          </p:cNvPr>
          <p:cNvSpPr>
            <a:spLocks/>
          </p:cNvSpPr>
          <p:nvPr/>
        </p:nvSpPr>
        <p:spPr bwMode="auto">
          <a:xfrm>
            <a:off x="6280150" y="4541838"/>
            <a:ext cx="179388" cy="158750"/>
          </a:xfrm>
          <a:custGeom>
            <a:avLst/>
            <a:gdLst>
              <a:gd name="T0" fmla="*/ 4 w 113"/>
              <a:gd name="T1" fmla="*/ 24 h 100"/>
              <a:gd name="T2" fmla="*/ 20 w 113"/>
              <a:gd name="T3" fmla="*/ 24 h 100"/>
              <a:gd name="T4" fmla="*/ 20 w 113"/>
              <a:gd name="T5" fmla="*/ 4 h 100"/>
              <a:gd name="T6" fmla="*/ 56 w 113"/>
              <a:gd name="T7" fmla="*/ 0 h 100"/>
              <a:gd name="T8" fmla="*/ 77 w 113"/>
              <a:gd name="T9" fmla="*/ 12 h 100"/>
              <a:gd name="T10" fmla="*/ 81 w 113"/>
              <a:gd name="T11" fmla="*/ 24 h 100"/>
              <a:gd name="T12" fmla="*/ 77 w 113"/>
              <a:gd name="T13" fmla="*/ 36 h 100"/>
              <a:gd name="T14" fmla="*/ 93 w 113"/>
              <a:gd name="T15" fmla="*/ 56 h 100"/>
              <a:gd name="T16" fmla="*/ 105 w 113"/>
              <a:gd name="T17" fmla="*/ 52 h 100"/>
              <a:gd name="T18" fmla="*/ 113 w 113"/>
              <a:gd name="T19" fmla="*/ 68 h 100"/>
              <a:gd name="T20" fmla="*/ 93 w 113"/>
              <a:gd name="T21" fmla="*/ 84 h 100"/>
              <a:gd name="T22" fmla="*/ 81 w 113"/>
              <a:gd name="T23" fmla="*/ 72 h 100"/>
              <a:gd name="T24" fmla="*/ 72 w 113"/>
              <a:gd name="T25" fmla="*/ 72 h 100"/>
              <a:gd name="T26" fmla="*/ 44 w 113"/>
              <a:gd name="T27" fmla="*/ 100 h 100"/>
              <a:gd name="T28" fmla="*/ 32 w 113"/>
              <a:gd name="T29" fmla="*/ 88 h 100"/>
              <a:gd name="T30" fmla="*/ 20 w 113"/>
              <a:gd name="T31" fmla="*/ 76 h 100"/>
              <a:gd name="T32" fmla="*/ 20 w 113"/>
              <a:gd name="T33" fmla="*/ 60 h 100"/>
              <a:gd name="T34" fmla="*/ 0 w 113"/>
              <a:gd name="T35" fmla="*/ 56 h 100"/>
              <a:gd name="T36" fmla="*/ 4 w 113"/>
              <a:gd name="T3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4" y="24"/>
                </a:moveTo>
                <a:lnTo>
                  <a:pt x="20" y="24"/>
                </a:lnTo>
                <a:lnTo>
                  <a:pt x="20" y="4"/>
                </a:lnTo>
                <a:lnTo>
                  <a:pt x="56" y="0"/>
                </a:lnTo>
                <a:lnTo>
                  <a:pt x="77" y="12"/>
                </a:lnTo>
                <a:lnTo>
                  <a:pt x="81" y="24"/>
                </a:lnTo>
                <a:lnTo>
                  <a:pt x="77" y="36"/>
                </a:lnTo>
                <a:lnTo>
                  <a:pt x="93" y="56"/>
                </a:lnTo>
                <a:lnTo>
                  <a:pt x="105" y="52"/>
                </a:lnTo>
                <a:lnTo>
                  <a:pt x="113" y="68"/>
                </a:lnTo>
                <a:lnTo>
                  <a:pt x="93" y="84"/>
                </a:lnTo>
                <a:lnTo>
                  <a:pt x="81" y="72"/>
                </a:lnTo>
                <a:lnTo>
                  <a:pt x="72" y="72"/>
                </a:lnTo>
                <a:lnTo>
                  <a:pt x="44" y="100"/>
                </a:lnTo>
                <a:lnTo>
                  <a:pt x="32" y="88"/>
                </a:lnTo>
                <a:lnTo>
                  <a:pt x="20" y="76"/>
                </a:lnTo>
                <a:lnTo>
                  <a:pt x="20" y="60"/>
                </a:lnTo>
                <a:lnTo>
                  <a:pt x="0" y="56"/>
                </a:lnTo>
                <a:lnTo>
                  <a:pt x="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4" name="Freeform 136">
            <a:extLst>
              <a:ext uri="{FF2B5EF4-FFF2-40B4-BE49-F238E27FC236}">
                <a16:creationId xmlns:a16="http://schemas.microsoft.com/office/drawing/2014/main" id="{DFC0C696-EFDC-487D-852A-9D28BF9E45D8}"/>
              </a:ext>
            </a:extLst>
          </p:cNvPr>
          <p:cNvSpPr>
            <a:spLocks/>
          </p:cNvSpPr>
          <p:nvPr/>
        </p:nvSpPr>
        <p:spPr bwMode="auto">
          <a:xfrm>
            <a:off x="6362700" y="4427538"/>
            <a:ext cx="263525" cy="254000"/>
          </a:xfrm>
          <a:custGeom>
            <a:avLst/>
            <a:gdLst>
              <a:gd name="T0" fmla="*/ 0 w 166"/>
              <a:gd name="T1" fmla="*/ 0 h 160"/>
              <a:gd name="T2" fmla="*/ 41 w 166"/>
              <a:gd name="T3" fmla="*/ 16 h 160"/>
              <a:gd name="T4" fmla="*/ 53 w 166"/>
              <a:gd name="T5" fmla="*/ 12 h 160"/>
              <a:gd name="T6" fmla="*/ 69 w 166"/>
              <a:gd name="T7" fmla="*/ 4 h 160"/>
              <a:gd name="T8" fmla="*/ 97 w 166"/>
              <a:gd name="T9" fmla="*/ 0 h 160"/>
              <a:gd name="T10" fmla="*/ 138 w 166"/>
              <a:gd name="T11" fmla="*/ 8 h 160"/>
              <a:gd name="T12" fmla="*/ 138 w 166"/>
              <a:gd name="T13" fmla="*/ 20 h 160"/>
              <a:gd name="T14" fmla="*/ 142 w 166"/>
              <a:gd name="T15" fmla="*/ 52 h 160"/>
              <a:gd name="T16" fmla="*/ 142 w 166"/>
              <a:gd name="T17" fmla="*/ 60 h 160"/>
              <a:gd name="T18" fmla="*/ 166 w 166"/>
              <a:gd name="T19" fmla="*/ 92 h 160"/>
              <a:gd name="T20" fmla="*/ 150 w 166"/>
              <a:gd name="T21" fmla="*/ 100 h 160"/>
              <a:gd name="T22" fmla="*/ 162 w 166"/>
              <a:gd name="T23" fmla="*/ 112 h 160"/>
              <a:gd name="T24" fmla="*/ 158 w 166"/>
              <a:gd name="T25" fmla="*/ 132 h 160"/>
              <a:gd name="T26" fmla="*/ 113 w 166"/>
              <a:gd name="T27" fmla="*/ 132 h 160"/>
              <a:gd name="T28" fmla="*/ 122 w 166"/>
              <a:gd name="T29" fmla="*/ 140 h 160"/>
              <a:gd name="T30" fmla="*/ 105 w 166"/>
              <a:gd name="T31" fmla="*/ 160 h 160"/>
              <a:gd name="T32" fmla="*/ 61 w 166"/>
              <a:gd name="T33" fmla="*/ 140 h 160"/>
              <a:gd name="T34" fmla="*/ 53 w 166"/>
              <a:gd name="T35" fmla="*/ 124 h 160"/>
              <a:gd name="T36" fmla="*/ 41 w 166"/>
              <a:gd name="T37" fmla="*/ 128 h 160"/>
              <a:gd name="T38" fmla="*/ 25 w 166"/>
              <a:gd name="T39" fmla="*/ 108 h 160"/>
              <a:gd name="T40" fmla="*/ 29 w 166"/>
              <a:gd name="T41" fmla="*/ 96 h 160"/>
              <a:gd name="T42" fmla="*/ 25 w 166"/>
              <a:gd name="T43" fmla="*/ 84 h 160"/>
              <a:gd name="T44" fmla="*/ 4 w 166"/>
              <a:gd name="T45" fmla="*/ 72 h 160"/>
              <a:gd name="T46" fmla="*/ 0 w 166"/>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60">
                <a:moveTo>
                  <a:pt x="0" y="0"/>
                </a:moveTo>
                <a:lnTo>
                  <a:pt x="41" y="16"/>
                </a:lnTo>
                <a:lnTo>
                  <a:pt x="53" y="12"/>
                </a:lnTo>
                <a:lnTo>
                  <a:pt x="69" y="4"/>
                </a:lnTo>
                <a:lnTo>
                  <a:pt x="97" y="0"/>
                </a:lnTo>
                <a:lnTo>
                  <a:pt x="138" y="8"/>
                </a:lnTo>
                <a:lnTo>
                  <a:pt x="138" y="20"/>
                </a:lnTo>
                <a:lnTo>
                  <a:pt x="142" y="52"/>
                </a:lnTo>
                <a:lnTo>
                  <a:pt x="142" y="60"/>
                </a:lnTo>
                <a:lnTo>
                  <a:pt x="166" y="92"/>
                </a:lnTo>
                <a:lnTo>
                  <a:pt x="150" y="100"/>
                </a:lnTo>
                <a:lnTo>
                  <a:pt x="162" y="112"/>
                </a:lnTo>
                <a:lnTo>
                  <a:pt x="158" y="132"/>
                </a:lnTo>
                <a:lnTo>
                  <a:pt x="113" y="132"/>
                </a:lnTo>
                <a:lnTo>
                  <a:pt x="122" y="140"/>
                </a:lnTo>
                <a:lnTo>
                  <a:pt x="105" y="160"/>
                </a:lnTo>
                <a:lnTo>
                  <a:pt x="61" y="140"/>
                </a:lnTo>
                <a:lnTo>
                  <a:pt x="53" y="124"/>
                </a:lnTo>
                <a:lnTo>
                  <a:pt x="41" y="128"/>
                </a:lnTo>
                <a:lnTo>
                  <a:pt x="25" y="108"/>
                </a:lnTo>
                <a:lnTo>
                  <a:pt x="29" y="96"/>
                </a:lnTo>
                <a:lnTo>
                  <a:pt x="25" y="84"/>
                </a:lnTo>
                <a:lnTo>
                  <a:pt x="4" y="72"/>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5" name="Freeform 137">
            <a:extLst>
              <a:ext uri="{FF2B5EF4-FFF2-40B4-BE49-F238E27FC236}">
                <a16:creationId xmlns:a16="http://schemas.microsoft.com/office/drawing/2014/main" id="{403B6A8A-DDFF-4EDC-A2A9-BBC7FD061E33}"/>
              </a:ext>
            </a:extLst>
          </p:cNvPr>
          <p:cNvSpPr>
            <a:spLocks/>
          </p:cNvSpPr>
          <p:nvPr/>
        </p:nvSpPr>
        <p:spPr bwMode="auto">
          <a:xfrm>
            <a:off x="6189663" y="4427538"/>
            <a:ext cx="179388" cy="152400"/>
          </a:xfrm>
          <a:custGeom>
            <a:avLst/>
            <a:gdLst>
              <a:gd name="T0" fmla="*/ 9 w 113"/>
              <a:gd name="T1" fmla="*/ 4 h 96"/>
              <a:gd name="T2" fmla="*/ 25 w 113"/>
              <a:gd name="T3" fmla="*/ 16 h 96"/>
              <a:gd name="T4" fmla="*/ 61 w 113"/>
              <a:gd name="T5" fmla="*/ 20 h 96"/>
              <a:gd name="T6" fmla="*/ 109 w 113"/>
              <a:gd name="T7" fmla="*/ 0 h 96"/>
              <a:gd name="T8" fmla="*/ 113 w 113"/>
              <a:gd name="T9" fmla="*/ 72 h 96"/>
              <a:gd name="T10" fmla="*/ 77 w 113"/>
              <a:gd name="T11" fmla="*/ 76 h 96"/>
              <a:gd name="T12" fmla="*/ 77 w 113"/>
              <a:gd name="T13" fmla="*/ 96 h 96"/>
              <a:gd name="T14" fmla="*/ 61 w 113"/>
              <a:gd name="T15" fmla="*/ 96 h 96"/>
              <a:gd name="T16" fmla="*/ 53 w 113"/>
              <a:gd name="T17" fmla="*/ 88 h 96"/>
              <a:gd name="T18" fmla="*/ 29 w 113"/>
              <a:gd name="T19" fmla="*/ 84 h 96"/>
              <a:gd name="T20" fmla="*/ 29 w 113"/>
              <a:gd name="T21" fmla="*/ 76 h 96"/>
              <a:gd name="T22" fmla="*/ 0 w 113"/>
              <a:gd name="T23" fmla="*/ 52 h 96"/>
              <a:gd name="T24" fmla="*/ 9 w 113"/>
              <a:gd name="T25"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96">
                <a:moveTo>
                  <a:pt x="9" y="4"/>
                </a:moveTo>
                <a:lnTo>
                  <a:pt x="25" y="16"/>
                </a:lnTo>
                <a:lnTo>
                  <a:pt x="61" y="20"/>
                </a:lnTo>
                <a:lnTo>
                  <a:pt x="109" y="0"/>
                </a:lnTo>
                <a:lnTo>
                  <a:pt x="113" y="72"/>
                </a:lnTo>
                <a:lnTo>
                  <a:pt x="77" y="76"/>
                </a:lnTo>
                <a:lnTo>
                  <a:pt x="77" y="96"/>
                </a:lnTo>
                <a:lnTo>
                  <a:pt x="61" y="96"/>
                </a:lnTo>
                <a:lnTo>
                  <a:pt x="53" y="88"/>
                </a:lnTo>
                <a:lnTo>
                  <a:pt x="29" y="84"/>
                </a:lnTo>
                <a:lnTo>
                  <a:pt x="29" y="76"/>
                </a:lnTo>
                <a:lnTo>
                  <a:pt x="0" y="52"/>
                </a:lnTo>
                <a:lnTo>
                  <a:pt x="9"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6" name="Freeform 138">
            <a:extLst>
              <a:ext uri="{FF2B5EF4-FFF2-40B4-BE49-F238E27FC236}">
                <a16:creationId xmlns:a16="http://schemas.microsoft.com/office/drawing/2014/main" id="{6696724D-91E7-4832-8095-3360A34E1F42}"/>
              </a:ext>
            </a:extLst>
          </p:cNvPr>
          <p:cNvSpPr>
            <a:spLocks/>
          </p:cNvSpPr>
          <p:nvPr/>
        </p:nvSpPr>
        <p:spPr bwMode="auto">
          <a:xfrm>
            <a:off x="6388100" y="4649788"/>
            <a:ext cx="206375" cy="241300"/>
          </a:xfrm>
          <a:custGeom>
            <a:avLst/>
            <a:gdLst>
              <a:gd name="T0" fmla="*/ 25 w 130"/>
              <a:gd name="T1" fmla="*/ 16 h 152"/>
              <a:gd name="T2" fmla="*/ 45 w 130"/>
              <a:gd name="T3" fmla="*/ 0 h 152"/>
              <a:gd name="T4" fmla="*/ 89 w 130"/>
              <a:gd name="T5" fmla="*/ 20 h 152"/>
              <a:gd name="T6" fmla="*/ 106 w 130"/>
              <a:gd name="T7" fmla="*/ 0 h 152"/>
              <a:gd name="T8" fmla="*/ 126 w 130"/>
              <a:gd name="T9" fmla="*/ 28 h 152"/>
              <a:gd name="T10" fmla="*/ 93 w 130"/>
              <a:gd name="T11" fmla="*/ 36 h 152"/>
              <a:gd name="T12" fmla="*/ 118 w 130"/>
              <a:gd name="T13" fmla="*/ 60 h 152"/>
              <a:gd name="T14" fmla="*/ 122 w 130"/>
              <a:gd name="T15" fmla="*/ 76 h 152"/>
              <a:gd name="T16" fmla="*/ 130 w 130"/>
              <a:gd name="T17" fmla="*/ 88 h 152"/>
              <a:gd name="T18" fmla="*/ 97 w 130"/>
              <a:gd name="T19" fmla="*/ 128 h 152"/>
              <a:gd name="T20" fmla="*/ 85 w 130"/>
              <a:gd name="T21" fmla="*/ 136 h 152"/>
              <a:gd name="T22" fmla="*/ 81 w 130"/>
              <a:gd name="T23" fmla="*/ 148 h 152"/>
              <a:gd name="T24" fmla="*/ 53 w 130"/>
              <a:gd name="T25" fmla="*/ 144 h 152"/>
              <a:gd name="T26" fmla="*/ 29 w 130"/>
              <a:gd name="T27" fmla="*/ 152 h 152"/>
              <a:gd name="T28" fmla="*/ 25 w 130"/>
              <a:gd name="T29" fmla="*/ 136 h 152"/>
              <a:gd name="T30" fmla="*/ 4 w 130"/>
              <a:gd name="T31" fmla="*/ 132 h 152"/>
              <a:gd name="T32" fmla="*/ 0 w 130"/>
              <a:gd name="T33" fmla="*/ 84 h 152"/>
              <a:gd name="T34" fmla="*/ 4 w 130"/>
              <a:gd name="T35" fmla="*/ 72 h 152"/>
              <a:gd name="T36" fmla="*/ 37 w 130"/>
              <a:gd name="T37" fmla="*/ 64 h 152"/>
              <a:gd name="T38" fmla="*/ 37 w 130"/>
              <a:gd name="T39" fmla="*/ 44 h 152"/>
              <a:gd name="T40" fmla="*/ 25 w 130"/>
              <a:gd name="T41"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52">
                <a:moveTo>
                  <a:pt x="25" y="16"/>
                </a:moveTo>
                <a:lnTo>
                  <a:pt x="45" y="0"/>
                </a:lnTo>
                <a:lnTo>
                  <a:pt x="89" y="20"/>
                </a:lnTo>
                <a:lnTo>
                  <a:pt x="106" y="0"/>
                </a:lnTo>
                <a:lnTo>
                  <a:pt x="126" y="28"/>
                </a:lnTo>
                <a:lnTo>
                  <a:pt x="93" y="36"/>
                </a:lnTo>
                <a:lnTo>
                  <a:pt x="118" y="60"/>
                </a:lnTo>
                <a:lnTo>
                  <a:pt x="122" y="76"/>
                </a:lnTo>
                <a:lnTo>
                  <a:pt x="130" y="88"/>
                </a:lnTo>
                <a:lnTo>
                  <a:pt x="97" y="128"/>
                </a:lnTo>
                <a:lnTo>
                  <a:pt x="85" y="136"/>
                </a:lnTo>
                <a:lnTo>
                  <a:pt x="81" y="148"/>
                </a:lnTo>
                <a:lnTo>
                  <a:pt x="53" y="144"/>
                </a:lnTo>
                <a:lnTo>
                  <a:pt x="29" y="152"/>
                </a:lnTo>
                <a:lnTo>
                  <a:pt x="25" y="136"/>
                </a:lnTo>
                <a:lnTo>
                  <a:pt x="4" y="132"/>
                </a:lnTo>
                <a:lnTo>
                  <a:pt x="0" y="84"/>
                </a:lnTo>
                <a:lnTo>
                  <a:pt x="4" y="72"/>
                </a:lnTo>
                <a:lnTo>
                  <a:pt x="37" y="64"/>
                </a:lnTo>
                <a:lnTo>
                  <a:pt x="37" y="44"/>
                </a:lnTo>
                <a:lnTo>
                  <a:pt x="25"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7" name="Freeform 139">
            <a:extLst>
              <a:ext uri="{FF2B5EF4-FFF2-40B4-BE49-F238E27FC236}">
                <a16:creationId xmlns:a16="http://schemas.microsoft.com/office/drawing/2014/main" id="{4B4DC771-9F04-49AA-BDA0-B2E9CFFBFE03}"/>
              </a:ext>
            </a:extLst>
          </p:cNvPr>
          <p:cNvSpPr>
            <a:spLocks/>
          </p:cNvSpPr>
          <p:nvPr/>
        </p:nvSpPr>
        <p:spPr bwMode="auto">
          <a:xfrm>
            <a:off x="6203950" y="4319588"/>
            <a:ext cx="158750" cy="139700"/>
          </a:xfrm>
          <a:custGeom>
            <a:avLst/>
            <a:gdLst>
              <a:gd name="T0" fmla="*/ 64 w 100"/>
              <a:gd name="T1" fmla="*/ 0 h 88"/>
              <a:gd name="T2" fmla="*/ 100 w 100"/>
              <a:gd name="T3" fmla="*/ 68 h 88"/>
              <a:gd name="T4" fmla="*/ 52 w 100"/>
              <a:gd name="T5" fmla="*/ 88 h 88"/>
              <a:gd name="T6" fmla="*/ 16 w 100"/>
              <a:gd name="T7" fmla="*/ 84 h 88"/>
              <a:gd name="T8" fmla="*/ 0 w 100"/>
              <a:gd name="T9" fmla="*/ 72 h 88"/>
              <a:gd name="T10" fmla="*/ 4 w 100"/>
              <a:gd name="T11" fmla="*/ 40 h 88"/>
              <a:gd name="T12" fmla="*/ 28 w 100"/>
              <a:gd name="T13" fmla="*/ 12 h 88"/>
              <a:gd name="T14" fmla="*/ 44 w 100"/>
              <a:gd name="T15" fmla="*/ 4 h 88"/>
              <a:gd name="T16" fmla="*/ 64 w 100"/>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8">
                <a:moveTo>
                  <a:pt x="64" y="0"/>
                </a:moveTo>
                <a:lnTo>
                  <a:pt x="100" y="68"/>
                </a:lnTo>
                <a:lnTo>
                  <a:pt x="52" y="88"/>
                </a:lnTo>
                <a:lnTo>
                  <a:pt x="16" y="84"/>
                </a:lnTo>
                <a:lnTo>
                  <a:pt x="0" y="72"/>
                </a:lnTo>
                <a:lnTo>
                  <a:pt x="4" y="40"/>
                </a:lnTo>
                <a:lnTo>
                  <a:pt x="28" y="12"/>
                </a:lnTo>
                <a:lnTo>
                  <a:pt x="44" y="4"/>
                </a:lnTo>
                <a:lnTo>
                  <a:pt x="6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8" name="Freeform 140">
            <a:extLst>
              <a:ext uri="{FF2B5EF4-FFF2-40B4-BE49-F238E27FC236}">
                <a16:creationId xmlns:a16="http://schemas.microsoft.com/office/drawing/2014/main" id="{ABE2B92D-DE36-4EEE-86C7-2BA001F32305}"/>
              </a:ext>
            </a:extLst>
          </p:cNvPr>
          <p:cNvSpPr>
            <a:spLocks/>
          </p:cNvSpPr>
          <p:nvPr/>
        </p:nvSpPr>
        <p:spPr bwMode="auto">
          <a:xfrm>
            <a:off x="6119813" y="4656138"/>
            <a:ext cx="327025" cy="222250"/>
          </a:xfrm>
          <a:custGeom>
            <a:avLst/>
            <a:gdLst>
              <a:gd name="T0" fmla="*/ 194 w 206"/>
              <a:gd name="T1" fmla="*/ 12 h 140"/>
              <a:gd name="T2" fmla="*/ 206 w 206"/>
              <a:gd name="T3" fmla="*/ 40 h 140"/>
              <a:gd name="T4" fmla="*/ 206 w 206"/>
              <a:gd name="T5" fmla="*/ 60 h 140"/>
              <a:gd name="T6" fmla="*/ 173 w 206"/>
              <a:gd name="T7" fmla="*/ 68 h 140"/>
              <a:gd name="T8" fmla="*/ 169 w 206"/>
              <a:gd name="T9" fmla="*/ 80 h 140"/>
              <a:gd name="T10" fmla="*/ 173 w 206"/>
              <a:gd name="T11" fmla="*/ 128 h 140"/>
              <a:gd name="T12" fmla="*/ 157 w 206"/>
              <a:gd name="T13" fmla="*/ 140 h 140"/>
              <a:gd name="T14" fmla="*/ 125 w 206"/>
              <a:gd name="T15" fmla="*/ 136 h 140"/>
              <a:gd name="T16" fmla="*/ 117 w 206"/>
              <a:gd name="T17" fmla="*/ 120 h 140"/>
              <a:gd name="T18" fmla="*/ 77 w 206"/>
              <a:gd name="T19" fmla="*/ 124 h 140"/>
              <a:gd name="T20" fmla="*/ 69 w 206"/>
              <a:gd name="T21" fmla="*/ 112 h 140"/>
              <a:gd name="T22" fmla="*/ 40 w 206"/>
              <a:gd name="T23" fmla="*/ 132 h 140"/>
              <a:gd name="T24" fmla="*/ 8 w 206"/>
              <a:gd name="T25" fmla="*/ 84 h 140"/>
              <a:gd name="T26" fmla="*/ 0 w 206"/>
              <a:gd name="T27" fmla="*/ 64 h 140"/>
              <a:gd name="T28" fmla="*/ 32 w 206"/>
              <a:gd name="T29" fmla="*/ 44 h 140"/>
              <a:gd name="T30" fmla="*/ 57 w 206"/>
              <a:gd name="T31" fmla="*/ 44 h 140"/>
              <a:gd name="T32" fmla="*/ 77 w 206"/>
              <a:gd name="T33" fmla="*/ 56 h 140"/>
              <a:gd name="T34" fmla="*/ 81 w 206"/>
              <a:gd name="T35" fmla="*/ 48 h 140"/>
              <a:gd name="T36" fmla="*/ 73 w 206"/>
              <a:gd name="T37" fmla="*/ 36 h 140"/>
              <a:gd name="T38" fmla="*/ 77 w 206"/>
              <a:gd name="T39" fmla="*/ 24 h 140"/>
              <a:gd name="T40" fmla="*/ 89 w 206"/>
              <a:gd name="T41" fmla="*/ 16 h 140"/>
              <a:gd name="T42" fmla="*/ 105 w 206"/>
              <a:gd name="T43" fmla="*/ 20 h 140"/>
              <a:gd name="T44" fmla="*/ 125 w 206"/>
              <a:gd name="T45" fmla="*/ 36 h 140"/>
              <a:gd name="T46" fmla="*/ 145 w 206"/>
              <a:gd name="T47" fmla="*/ 28 h 140"/>
              <a:gd name="T48" fmla="*/ 173 w 206"/>
              <a:gd name="T49" fmla="*/ 0 h 140"/>
              <a:gd name="T50" fmla="*/ 182 w 206"/>
              <a:gd name="T51" fmla="*/ 0 h 140"/>
              <a:gd name="T52" fmla="*/ 194 w 206"/>
              <a:gd name="T53"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6" h="140">
                <a:moveTo>
                  <a:pt x="194" y="12"/>
                </a:moveTo>
                <a:lnTo>
                  <a:pt x="206" y="40"/>
                </a:lnTo>
                <a:lnTo>
                  <a:pt x="206" y="60"/>
                </a:lnTo>
                <a:lnTo>
                  <a:pt x="173" y="68"/>
                </a:lnTo>
                <a:lnTo>
                  <a:pt x="169" y="80"/>
                </a:lnTo>
                <a:lnTo>
                  <a:pt x="173" y="128"/>
                </a:lnTo>
                <a:lnTo>
                  <a:pt x="157" y="140"/>
                </a:lnTo>
                <a:lnTo>
                  <a:pt x="125" y="136"/>
                </a:lnTo>
                <a:lnTo>
                  <a:pt x="117" y="120"/>
                </a:lnTo>
                <a:lnTo>
                  <a:pt x="77" y="124"/>
                </a:lnTo>
                <a:lnTo>
                  <a:pt x="69" y="112"/>
                </a:lnTo>
                <a:lnTo>
                  <a:pt x="40" y="132"/>
                </a:lnTo>
                <a:lnTo>
                  <a:pt x="8" y="84"/>
                </a:lnTo>
                <a:lnTo>
                  <a:pt x="0" y="64"/>
                </a:lnTo>
                <a:lnTo>
                  <a:pt x="32" y="44"/>
                </a:lnTo>
                <a:lnTo>
                  <a:pt x="57" y="44"/>
                </a:lnTo>
                <a:lnTo>
                  <a:pt x="77" y="56"/>
                </a:lnTo>
                <a:lnTo>
                  <a:pt x="81" y="48"/>
                </a:lnTo>
                <a:lnTo>
                  <a:pt x="73" y="36"/>
                </a:lnTo>
                <a:lnTo>
                  <a:pt x="77" y="24"/>
                </a:lnTo>
                <a:lnTo>
                  <a:pt x="89" y="16"/>
                </a:lnTo>
                <a:lnTo>
                  <a:pt x="105" y="20"/>
                </a:lnTo>
                <a:lnTo>
                  <a:pt x="125" y="36"/>
                </a:lnTo>
                <a:lnTo>
                  <a:pt x="145" y="28"/>
                </a:lnTo>
                <a:lnTo>
                  <a:pt x="173" y="0"/>
                </a:lnTo>
                <a:lnTo>
                  <a:pt x="182" y="0"/>
                </a:lnTo>
                <a:lnTo>
                  <a:pt x="19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9" name="Freeform 141">
            <a:extLst>
              <a:ext uri="{FF2B5EF4-FFF2-40B4-BE49-F238E27FC236}">
                <a16:creationId xmlns:a16="http://schemas.microsoft.com/office/drawing/2014/main" id="{411641A1-9528-4673-9EB9-28C5BCA76C75}"/>
              </a:ext>
            </a:extLst>
          </p:cNvPr>
          <p:cNvSpPr>
            <a:spLocks/>
          </p:cNvSpPr>
          <p:nvPr/>
        </p:nvSpPr>
        <p:spPr bwMode="auto">
          <a:xfrm>
            <a:off x="6248400" y="5788025"/>
            <a:ext cx="107950" cy="139700"/>
          </a:xfrm>
          <a:custGeom>
            <a:avLst/>
            <a:gdLst>
              <a:gd name="T0" fmla="*/ 12 w 68"/>
              <a:gd name="T1" fmla="*/ 36 h 88"/>
              <a:gd name="T2" fmla="*/ 36 w 68"/>
              <a:gd name="T3" fmla="*/ 0 h 88"/>
              <a:gd name="T4" fmla="*/ 44 w 68"/>
              <a:gd name="T5" fmla="*/ 12 h 88"/>
              <a:gd name="T6" fmla="*/ 48 w 68"/>
              <a:gd name="T7" fmla="*/ 24 h 88"/>
              <a:gd name="T8" fmla="*/ 48 w 68"/>
              <a:gd name="T9" fmla="*/ 36 h 88"/>
              <a:gd name="T10" fmla="*/ 64 w 68"/>
              <a:gd name="T11" fmla="*/ 52 h 88"/>
              <a:gd name="T12" fmla="*/ 68 w 68"/>
              <a:gd name="T13" fmla="*/ 72 h 88"/>
              <a:gd name="T14" fmla="*/ 48 w 68"/>
              <a:gd name="T15" fmla="*/ 88 h 88"/>
              <a:gd name="T16" fmla="*/ 40 w 68"/>
              <a:gd name="T17" fmla="*/ 88 h 88"/>
              <a:gd name="T18" fmla="*/ 32 w 68"/>
              <a:gd name="T19" fmla="*/ 72 h 88"/>
              <a:gd name="T20" fmla="*/ 24 w 68"/>
              <a:gd name="T21" fmla="*/ 64 h 88"/>
              <a:gd name="T22" fmla="*/ 12 w 68"/>
              <a:gd name="T23" fmla="*/ 68 h 88"/>
              <a:gd name="T24" fmla="*/ 0 w 68"/>
              <a:gd name="T25" fmla="*/ 52 h 88"/>
              <a:gd name="T26" fmla="*/ 12 w 68"/>
              <a:gd name="T2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8">
                <a:moveTo>
                  <a:pt x="12" y="36"/>
                </a:moveTo>
                <a:lnTo>
                  <a:pt x="36" y="0"/>
                </a:lnTo>
                <a:lnTo>
                  <a:pt x="44" y="12"/>
                </a:lnTo>
                <a:lnTo>
                  <a:pt x="48" y="24"/>
                </a:lnTo>
                <a:lnTo>
                  <a:pt x="48" y="36"/>
                </a:lnTo>
                <a:lnTo>
                  <a:pt x="64" y="52"/>
                </a:lnTo>
                <a:lnTo>
                  <a:pt x="68" y="72"/>
                </a:lnTo>
                <a:lnTo>
                  <a:pt x="48" y="88"/>
                </a:lnTo>
                <a:lnTo>
                  <a:pt x="40" y="88"/>
                </a:lnTo>
                <a:lnTo>
                  <a:pt x="32" y="72"/>
                </a:lnTo>
                <a:lnTo>
                  <a:pt x="24" y="64"/>
                </a:lnTo>
                <a:lnTo>
                  <a:pt x="12" y="68"/>
                </a:lnTo>
                <a:lnTo>
                  <a:pt x="0" y="52"/>
                </a:lnTo>
                <a:lnTo>
                  <a:pt x="12"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0" name="Freeform 142">
            <a:extLst>
              <a:ext uri="{FF2B5EF4-FFF2-40B4-BE49-F238E27FC236}">
                <a16:creationId xmlns:a16="http://schemas.microsoft.com/office/drawing/2014/main" id="{A931861C-A3DE-4CB5-A6B0-A5FC33E64A7C}"/>
              </a:ext>
            </a:extLst>
          </p:cNvPr>
          <p:cNvSpPr>
            <a:spLocks/>
          </p:cNvSpPr>
          <p:nvPr/>
        </p:nvSpPr>
        <p:spPr bwMode="auto">
          <a:xfrm>
            <a:off x="6299200" y="5578475"/>
            <a:ext cx="204788" cy="146050"/>
          </a:xfrm>
          <a:custGeom>
            <a:avLst/>
            <a:gdLst>
              <a:gd name="T0" fmla="*/ 101 w 129"/>
              <a:gd name="T1" fmla="*/ 20 h 92"/>
              <a:gd name="T2" fmla="*/ 105 w 129"/>
              <a:gd name="T3" fmla="*/ 24 h 92"/>
              <a:gd name="T4" fmla="*/ 121 w 129"/>
              <a:gd name="T5" fmla="*/ 32 h 92"/>
              <a:gd name="T6" fmla="*/ 129 w 129"/>
              <a:gd name="T7" fmla="*/ 48 h 92"/>
              <a:gd name="T8" fmla="*/ 129 w 129"/>
              <a:gd name="T9" fmla="*/ 52 h 92"/>
              <a:gd name="T10" fmla="*/ 121 w 129"/>
              <a:gd name="T11" fmla="*/ 60 h 92"/>
              <a:gd name="T12" fmla="*/ 125 w 129"/>
              <a:gd name="T13" fmla="*/ 80 h 92"/>
              <a:gd name="T14" fmla="*/ 117 w 129"/>
              <a:gd name="T15" fmla="*/ 92 h 92"/>
              <a:gd name="T16" fmla="*/ 97 w 129"/>
              <a:gd name="T17" fmla="*/ 92 h 92"/>
              <a:gd name="T18" fmla="*/ 56 w 129"/>
              <a:gd name="T19" fmla="*/ 88 h 92"/>
              <a:gd name="T20" fmla="*/ 48 w 129"/>
              <a:gd name="T21" fmla="*/ 76 h 92"/>
              <a:gd name="T22" fmla="*/ 12 w 129"/>
              <a:gd name="T23" fmla="*/ 92 h 92"/>
              <a:gd name="T24" fmla="*/ 0 w 129"/>
              <a:gd name="T25" fmla="*/ 88 h 92"/>
              <a:gd name="T26" fmla="*/ 0 w 129"/>
              <a:gd name="T27" fmla="*/ 44 h 92"/>
              <a:gd name="T28" fmla="*/ 20 w 129"/>
              <a:gd name="T29" fmla="*/ 44 h 92"/>
              <a:gd name="T30" fmla="*/ 32 w 129"/>
              <a:gd name="T31" fmla="*/ 20 h 92"/>
              <a:gd name="T32" fmla="*/ 56 w 129"/>
              <a:gd name="T33" fmla="*/ 4 h 92"/>
              <a:gd name="T34" fmla="*/ 97 w 129"/>
              <a:gd name="T35" fmla="*/ 0 h 92"/>
              <a:gd name="T36" fmla="*/ 101 w 129"/>
              <a:gd name="T37"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92">
                <a:moveTo>
                  <a:pt x="101" y="20"/>
                </a:moveTo>
                <a:lnTo>
                  <a:pt x="105" y="24"/>
                </a:lnTo>
                <a:lnTo>
                  <a:pt x="121" y="32"/>
                </a:lnTo>
                <a:lnTo>
                  <a:pt x="129" y="48"/>
                </a:lnTo>
                <a:lnTo>
                  <a:pt x="129" y="52"/>
                </a:lnTo>
                <a:lnTo>
                  <a:pt x="121" y="60"/>
                </a:lnTo>
                <a:lnTo>
                  <a:pt x="125" y="80"/>
                </a:lnTo>
                <a:lnTo>
                  <a:pt x="117" y="92"/>
                </a:lnTo>
                <a:lnTo>
                  <a:pt x="97" y="92"/>
                </a:lnTo>
                <a:lnTo>
                  <a:pt x="56" y="88"/>
                </a:lnTo>
                <a:lnTo>
                  <a:pt x="48" y="76"/>
                </a:lnTo>
                <a:lnTo>
                  <a:pt x="12" y="92"/>
                </a:lnTo>
                <a:lnTo>
                  <a:pt x="0" y="88"/>
                </a:lnTo>
                <a:lnTo>
                  <a:pt x="0" y="44"/>
                </a:lnTo>
                <a:lnTo>
                  <a:pt x="20" y="44"/>
                </a:lnTo>
                <a:lnTo>
                  <a:pt x="32" y="20"/>
                </a:lnTo>
                <a:lnTo>
                  <a:pt x="56" y="4"/>
                </a:lnTo>
                <a:lnTo>
                  <a:pt x="97" y="0"/>
                </a:lnTo>
                <a:lnTo>
                  <a:pt x="101"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1" name="Freeform 143">
            <a:extLst>
              <a:ext uri="{FF2B5EF4-FFF2-40B4-BE49-F238E27FC236}">
                <a16:creationId xmlns:a16="http://schemas.microsoft.com/office/drawing/2014/main" id="{376E080B-7E28-4F17-918F-2A159D88B481}"/>
              </a:ext>
            </a:extLst>
          </p:cNvPr>
          <p:cNvSpPr>
            <a:spLocks/>
          </p:cNvSpPr>
          <p:nvPr/>
        </p:nvSpPr>
        <p:spPr bwMode="auto">
          <a:xfrm>
            <a:off x="6151563" y="5813425"/>
            <a:ext cx="122238" cy="165100"/>
          </a:xfrm>
          <a:custGeom>
            <a:avLst/>
            <a:gdLst>
              <a:gd name="T0" fmla="*/ 73 w 77"/>
              <a:gd name="T1" fmla="*/ 20 h 104"/>
              <a:gd name="T2" fmla="*/ 61 w 77"/>
              <a:gd name="T3" fmla="*/ 36 h 104"/>
              <a:gd name="T4" fmla="*/ 73 w 77"/>
              <a:gd name="T5" fmla="*/ 52 h 104"/>
              <a:gd name="T6" fmla="*/ 65 w 77"/>
              <a:gd name="T7" fmla="*/ 76 h 104"/>
              <a:gd name="T8" fmla="*/ 77 w 77"/>
              <a:gd name="T9" fmla="*/ 80 h 104"/>
              <a:gd name="T10" fmla="*/ 61 w 77"/>
              <a:gd name="T11" fmla="*/ 104 h 104"/>
              <a:gd name="T12" fmla="*/ 45 w 77"/>
              <a:gd name="T13" fmla="*/ 96 h 104"/>
              <a:gd name="T14" fmla="*/ 16 w 77"/>
              <a:gd name="T15" fmla="*/ 104 h 104"/>
              <a:gd name="T16" fmla="*/ 12 w 77"/>
              <a:gd name="T17" fmla="*/ 84 h 104"/>
              <a:gd name="T18" fmla="*/ 24 w 77"/>
              <a:gd name="T19" fmla="*/ 60 h 104"/>
              <a:gd name="T20" fmla="*/ 0 w 77"/>
              <a:gd name="T21" fmla="*/ 44 h 104"/>
              <a:gd name="T22" fmla="*/ 0 w 77"/>
              <a:gd name="T23" fmla="*/ 40 h 104"/>
              <a:gd name="T24" fmla="*/ 20 w 77"/>
              <a:gd name="T25" fmla="*/ 28 h 104"/>
              <a:gd name="T26" fmla="*/ 40 w 77"/>
              <a:gd name="T27" fmla="*/ 36 h 104"/>
              <a:gd name="T28" fmla="*/ 49 w 77"/>
              <a:gd name="T29" fmla="*/ 20 h 104"/>
              <a:gd name="T30" fmla="*/ 49 w 77"/>
              <a:gd name="T31" fmla="*/ 0 h 104"/>
              <a:gd name="T32" fmla="*/ 57 w 77"/>
              <a:gd name="T33" fmla="*/ 0 h 104"/>
              <a:gd name="T34" fmla="*/ 73 w 77"/>
              <a:gd name="T3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04">
                <a:moveTo>
                  <a:pt x="73" y="20"/>
                </a:moveTo>
                <a:lnTo>
                  <a:pt x="61" y="36"/>
                </a:lnTo>
                <a:lnTo>
                  <a:pt x="73" y="52"/>
                </a:lnTo>
                <a:lnTo>
                  <a:pt x="65" y="76"/>
                </a:lnTo>
                <a:lnTo>
                  <a:pt x="77" y="80"/>
                </a:lnTo>
                <a:lnTo>
                  <a:pt x="61" y="104"/>
                </a:lnTo>
                <a:lnTo>
                  <a:pt x="45" y="96"/>
                </a:lnTo>
                <a:lnTo>
                  <a:pt x="16" y="104"/>
                </a:lnTo>
                <a:lnTo>
                  <a:pt x="12" y="84"/>
                </a:lnTo>
                <a:lnTo>
                  <a:pt x="24" y="60"/>
                </a:lnTo>
                <a:lnTo>
                  <a:pt x="0" y="44"/>
                </a:lnTo>
                <a:lnTo>
                  <a:pt x="0" y="40"/>
                </a:lnTo>
                <a:lnTo>
                  <a:pt x="20" y="28"/>
                </a:lnTo>
                <a:lnTo>
                  <a:pt x="40" y="36"/>
                </a:lnTo>
                <a:lnTo>
                  <a:pt x="49" y="20"/>
                </a:lnTo>
                <a:lnTo>
                  <a:pt x="49" y="0"/>
                </a:lnTo>
                <a:lnTo>
                  <a:pt x="57" y="0"/>
                </a:lnTo>
                <a:lnTo>
                  <a:pt x="73"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2" name="Freeform 144">
            <a:extLst>
              <a:ext uri="{FF2B5EF4-FFF2-40B4-BE49-F238E27FC236}">
                <a16:creationId xmlns:a16="http://schemas.microsoft.com/office/drawing/2014/main" id="{2EADAB29-B33E-4322-BAFB-7B1A4CC6FF97}"/>
              </a:ext>
            </a:extLst>
          </p:cNvPr>
          <p:cNvSpPr>
            <a:spLocks/>
          </p:cNvSpPr>
          <p:nvPr/>
        </p:nvSpPr>
        <p:spPr bwMode="auto">
          <a:xfrm>
            <a:off x="6203950" y="5489575"/>
            <a:ext cx="184150" cy="158750"/>
          </a:xfrm>
          <a:custGeom>
            <a:avLst/>
            <a:gdLst>
              <a:gd name="T0" fmla="*/ 7 w 116"/>
              <a:gd name="T1" fmla="*/ 8 h 100"/>
              <a:gd name="T2" fmla="*/ 104 w 116"/>
              <a:gd name="T3" fmla="*/ 0 h 100"/>
              <a:gd name="T4" fmla="*/ 113 w 116"/>
              <a:gd name="T5" fmla="*/ 24 h 100"/>
              <a:gd name="T6" fmla="*/ 108 w 116"/>
              <a:gd name="T7" fmla="*/ 36 h 100"/>
              <a:gd name="T8" fmla="*/ 116 w 116"/>
              <a:gd name="T9" fmla="*/ 60 h 100"/>
              <a:gd name="T10" fmla="*/ 92 w 116"/>
              <a:gd name="T11" fmla="*/ 76 h 100"/>
              <a:gd name="T12" fmla="*/ 80 w 116"/>
              <a:gd name="T13" fmla="*/ 100 h 100"/>
              <a:gd name="T14" fmla="*/ 60 w 116"/>
              <a:gd name="T15" fmla="*/ 100 h 100"/>
              <a:gd name="T16" fmla="*/ 40 w 116"/>
              <a:gd name="T17" fmla="*/ 88 h 100"/>
              <a:gd name="T18" fmla="*/ 28 w 116"/>
              <a:gd name="T19" fmla="*/ 92 h 100"/>
              <a:gd name="T20" fmla="*/ 28 w 116"/>
              <a:gd name="T21" fmla="*/ 80 h 100"/>
              <a:gd name="T22" fmla="*/ 4 w 116"/>
              <a:gd name="T23" fmla="*/ 68 h 100"/>
              <a:gd name="T24" fmla="*/ 0 w 116"/>
              <a:gd name="T25" fmla="*/ 8 h 100"/>
              <a:gd name="T26" fmla="*/ 7 w 116"/>
              <a:gd name="T27"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0">
                <a:moveTo>
                  <a:pt x="7" y="8"/>
                </a:moveTo>
                <a:lnTo>
                  <a:pt x="104" y="0"/>
                </a:lnTo>
                <a:lnTo>
                  <a:pt x="113" y="24"/>
                </a:lnTo>
                <a:lnTo>
                  <a:pt x="108" y="36"/>
                </a:lnTo>
                <a:lnTo>
                  <a:pt x="116" y="60"/>
                </a:lnTo>
                <a:lnTo>
                  <a:pt x="92" y="76"/>
                </a:lnTo>
                <a:lnTo>
                  <a:pt x="80" y="100"/>
                </a:lnTo>
                <a:lnTo>
                  <a:pt x="60" y="100"/>
                </a:lnTo>
                <a:lnTo>
                  <a:pt x="40" y="88"/>
                </a:lnTo>
                <a:lnTo>
                  <a:pt x="28" y="92"/>
                </a:lnTo>
                <a:lnTo>
                  <a:pt x="28" y="80"/>
                </a:lnTo>
                <a:lnTo>
                  <a:pt x="4" y="68"/>
                </a:lnTo>
                <a:lnTo>
                  <a:pt x="0" y="8"/>
                </a:lnTo>
                <a:lnTo>
                  <a:pt x="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3" name="Freeform 145">
            <a:extLst>
              <a:ext uri="{FF2B5EF4-FFF2-40B4-BE49-F238E27FC236}">
                <a16:creationId xmlns:a16="http://schemas.microsoft.com/office/drawing/2014/main" id="{E9B91625-B03B-467A-9F71-956D0833AB8B}"/>
              </a:ext>
            </a:extLst>
          </p:cNvPr>
          <p:cNvSpPr>
            <a:spLocks/>
          </p:cNvSpPr>
          <p:nvPr/>
        </p:nvSpPr>
        <p:spPr bwMode="auto">
          <a:xfrm>
            <a:off x="6350000" y="5845175"/>
            <a:ext cx="238125" cy="133350"/>
          </a:xfrm>
          <a:custGeom>
            <a:avLst/>
            <a:gdLst>
              <a:gd name="T0" fmla="*/ 125 w 150"/>
              <a:gd name="T1" fmla="*/ 8 h 84"/>
              <a:gd name="T2" fmla="*/ 125 w 150"/>
              <a:gd name="T3" fmla="*/ 24 h 84"/>
              <a:gd name="T4" fmla="*/ 142 w 150"/>
              <a:gd name="T5" fmla="*/ 40 h 84"/>
              <a:gd name="T6" fmla="*/ 146 w 150"/>
              <a:gd name="T7" fmla="*/ 60 h 84"/>
              <a:gd name="T8" fmla="*/ 150 w 150"/>
              <a:gd name="T9" fmla="*/ 64 h 84"/>
              <a:gd name="T10" fmla="*/ 146 w 150"/>
              <a:gd name="T11" fmla="*/ 72 h 84"/>
              <a:gd name="T12" fmla="*/ 130 w 150"/>
              <a:gd name="T13" fmla="*/ 84 h 84"/>
              <a:gd name="T14" fmla="*/ 113 w 150"/>
              <a:gd name="T15" fmla="*/ 72 h 84"/>
              <a:gd name="T16" fmla="*/ 93 w 150"/>
              <a:gd name="T17" fmla="*/ 76 h 84"/>
              <a:gd name="T18" fmla="*/ 89 w 150"/>
              <a:gd name="T19" fmla="*/ 60 h 84"/>
              <a:gd name="T20" fmla="*/ 73 w 150"/>
              <a:gd name="T21" fmla="*/ 68 h 84"/>
              <a:gd name="T22" fmla="*/ 65 w 150"/>
              <a:gd name="T23" fmla="*/ 68 h 84"/>
              <a:gd name="T24" fmla="*/ 33 w 150"/>
              <a:gd name="T25" fmla="*/ 80 h 84"/>
              <a:gd name="T26" fmla="*/ 16 w 150"/>
              <a:gd name="T27" fmla="*/ 76 h 84"/>
              <a:gd name="T28" fmla="*/ 12 w 150"/>
              <a:gd name="T29" fmla="*/ 40 h 84"/>
              <a:gd name="T30" fmla="*/ 4 w 150"/>
              <a:gd name="T31" fmla="*/ 36 h 84"/>
              <a:gd name="T32" fmla="*/ 0 w 150"/>
              <a:gd name="T33" fmla="*/ 16 h 84"/>
              <a:gd name="T34" fmla="*/ 37 w 150"/>
              <a:gd name="T35" fmla="*/ 12 h 84"/>
              <a:gd name="T36" fmla="*/ 41 w 150"/>
              <a:gd name="T37" fmla="*/ 0 h 84"/>
              <a:gd name="T38" fmla="*/ 61 w 150"/>
              <a:gd name="T39" fmla="*/ 0 h 84"/>
              <a:gd name="T40" fmla="*/ 85 w 150"/>
              <a:gd name="T41" fmla="*/ 12 h 84"/>
              <a:gd name="T42" fmla="*/ 97 w 150"/>
              <a:gd name="T43" fmla="*/ 0 h 84"/>
              <a:gd name="T44" fmla="*/ 125 w 150"/>
              <a:gd name="T45"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84">
                <a:moveTo>
                  <a:pt x="125" y="8"/>
                </a:moveTo>
                <a:lnTo>
                  <a:pt x="125" y="24"/>
                </a:lnTo>
                <a:lnTo>
                  <a:pt x="142" y="40"/>
                </a:lnTo>
                <a:lnTo>
                  <a:pt x="146" y="60"/>
                </a:lnTo>
                <a:lnTo>
                  <a:pt x="150" y="64"/>
                </a:lnTo>
                <a:lnTo>
                  <a:pt x="146" y="72"/>
                </a:lnTo>
                <a:lnTo>
                  <a:pt x="130" y="84"/>
                </a:lnTo>
                <a:lnTo>
                  <a:pt x="113" y="72"/>
                </a:lnTo>
                <a:lnTo>
                  <a:pt x="93" y="76"/>
                </a:lnTo>
                <a:lnTo>
                  <a:pt x="89" y="60"/>
                </a:lnTo>
                <a:lnTo>
                  <a:pt x="73" y="68"/>
                </a:lnTo>
                <a:lnTo>
                  <a:pt x="65" y="68"/>
                </a:lnTo>
                <a:lnTo>
                  <a:pt x="33" y="80"/>
                </a:lnTo>
                <a:lnTo>
                  <a:pt x="16" y="76"/>
                </a:lnTo>
                <a:lnTo>
                  <a:pt x="12" y="40"/>
                </a:lnTo>
                <a:lnTo>
                  <a:pt x="4" y="36"/>
                </a:lnTo>
                <a:lnTo>
                  <a:pt x="0" y="16"/>
                </a:lnTo>
                <a:lnTo>
                  <a:pt x="37" y="12"/>
                </a:lnTo>
                <a:lnTo>
                  <a:pt x="41" y="0"/>
                </a:lnTo>
                <a:lnTo>
                  <a:pt x="61" y="0"/>
                </a:lnTo>
                <a:lnTo>
                  <a:pt x="85" y="12"/>
                </a:lnTo>
                <a:lnTo>
                  <a:pt x="97" y="0"/>
                </a:lnTo>
                <a:lnTo>
                  <a:pt x="125"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4" name="Freeform 146">
            <a:extLst>
              <a:ext uri="{FF2B5EF4-FFF2-40B4-BE49-F238E27FC236}">
                <a16:creationId xmlns:a16="http://schemas.microsoft.com/office/drawing/2014/main" id="{1D46D25D-D243-4404-81F4-13B396A79CF8}"/>
              </a:ext>
            </a:extLst>
          </p:cNvPr>
          <p:cNvSpPr>
            <a:spLocks/>
          </p:cNvSpPr>
          <p:nvPr/>
        </p:nvSpPr>
        <p:spPr bwMode="auto">
          <a:xfrm>
            <a:off x="6383338" y="5724525"/>
            <a:ext cx="177800" cy="139700"/>
          </a:xfrm>
          <a:custGeom>
            <a:avLst/>
            <a:gdLst>
              <a:gd name="T0" fmla="*/ 112 w 112"/>
              <a:gd name="T1" fmla="*/ 44 h 88"/>
              <a:gd name="T2" fmla="*/ 109 w 112"/>
              <a:gd name="T3" fmla="*/ 20 h 88"/>
              <a:gd name="T4" fmla="*/ 100 w 112"/>
              <a:gd name="T5" fmla="*/ 4 h 88"/>
              <a:gd name="T6" fmla="*/ 76 w 112"/>
              <a:gd name="T7" fmla="*/ 12 h 88"/>
              <a:gd name="T8" fmla="*/ 64 w 112"/>
              <a:gd name="T9" fmla="*/ 0 h 88"/>
              <a:gd name="T10" fmla="*/ 44 w 112"/>
              <a:gd name="T11" fmla="*/ 0 h 88"/>
              <a:gd name="T12" fmla="*/ 40 w 112"/>
              <a:gd name="T13" fmla="*/ 12 h 88"/>
              <a:gd name="T14" fmla="*/ 48 w 112"/>
              <a:gd name="T15" fmla="*/ 16 h 88"/>
              <a:gd name="T16" fmla="*/ 44 w 112"/>
              <a:gd name="T17" fmla="*/ 28 h 88"/>
              <a:gd name="T18" fmla="*/ 12 w 112"/>
              <a:gd name="T19" fmla="*/ 24 h 88"/>
              <a:gd name="T20" fmla="*/ 0 w 112"/>
              <a:gd name="T21" fmla="*/ 44 h 88"/>
              <a:gd name="T22" fmla="*/ 3 w 112"/>
              <a:gd name="T23" fmla="*/ 68 h 88"/>
              <a:gd name="T24" fmla="*/ 20 w 112"/>
              <a:gd name="T25" fmla="*/ 76 h 88"/>
              <a:gd name="T26" fmla="*/ 40 w 112"/>
              <a:gd name="T27" fmla="*/ 76 h 88"/>
              <a:gd name="T28" fmla="*/ 64 w 112"/>
              <a:gd name="T29" fmla="*/ 88 h 88"/>
              <a:gd name="T30" fmla="*/ 76 w 112"/>
              <a:gd name="T31" fmla="*/ 76 h 88"/>
              <a:gd name="T32" fmla="*/ 104 w 112"/>
              <a:gd name="T33" fmla="*/ 84 h 88"/>
              <a:gd name="T34" fmla="*/ 109 w 112"/>
              <a:gd name="T35" fmla="*/ 68 h 88"/>
              <a:gd name="T36" fmla="*/ 96 w 112"/>
              <a:gd name="T37" fmla="*/ 60 h 88"/>
              <a:gd name="T38" fmla="*/ 96 w 112"/>
              <a:gd name="T39" fmla="*/ 44 h 88"/>
              <a:gd name="T40" fmla="*/ 112 w 112"/>
              <a:gd name="T4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88">
                <a:moveTo>
                  <a:pt x="112" y="44"/>
                </a:moveTo>
                <a:lnTo>
                  <a:pt x="109" y="20"/>
                </a:lnTo>
                <a:lnTo>
                  <a:pt x="100" y="4"/>
                </a:lnTo>
                <a:lnTo>
                  <a:pt x="76" y="12"/>
                </a:lnTo>
                <a:lnTo>
                  <a:pt x="64" y="0"/>
                </a:lnTo>
                <a:lnTo>
                  <a:pt x="44" y="0"/>
                </a:lnTo>
                <a:lnTo>
                  <a:pt x="40" y="12"/>
                </a:lnTo>
                <a:lnTo>
                  <a:pt x="48" y="16"/>
                </a:lnTo>
                <a:lnTo>
                  <a:pt x="44" y="28"/>
                </a:lnTo>
                <a:lnTo>
                  <a:pt x="12" y="24"/>
                </a:lnTo>
                <a:lnTo>
                  <a:pt x="0" y="44"/>
                </a:lnTo>
                <a:lnTo>
                  <a:pt x="3" y="68"/>
                </a:lnTo>
                <a:lnTo>
                  <a:pt x="20" y="76"/>
                </a:lnTo>
                <a:lnTo>
                  <a:pt x="40" y="76"/>
                </a:lnTo>
                <a:lnTo>
                  <a:pt x="64" y="88"/>
                </a:lnTo>
                <a:lnTo>
                  <a:pt x="76" y="76"/>
                </a:lnTo>
                <a:lnTo>
                  <a:pt x="104" y="84"/>
                </a:lnTo>
                <a:lnTo>
                  <a:pt x="109" y="68"/>
                </a:lnTo>
                <a:lnTo>
                  <a:pt x="96" y="60"/>
                </a:lnTo>
                <a:lnTo>
                  <a:pt x="96" y="44"/>
                </a:lnTo>
                <a:lnTo>
                  <a:pt x="112"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5" name="Freeform 147">
            <a:extLst>
              <a:ext uri="{FF2B5EF4-FFF2-40B4-BE49-F238E27FC236}">
                <a16:creationId xmlns:a16="http://schemas.microsoft.com/office/drawing/2014/main" id="{1E51DBBB-9AFA-4C0C-AC64-9822947C874F}"/>
              </a:ext>
            </a:extLst>
          </p:cNvPr>
          <p:cNvSpPr>
            <a:spLocks/>
          </p:cNvSpPr>
          <p:nvPr/>
        </p:nvSpPr>
        <p:spPr bwMode="auto">
          <a:xfrm>
            <a:off x="6242050" y="5699125"/>
            <a:ext cx="217488" cy="171450"/>
          </a:xfrm>
          <a:custGeom>
            <a:avLst/>
            <a:gdLst>
              <a:gd name="T0" fmla="*/ 137 w 137"/>
              <a:gd name="T1" fmla="*/ 32 h 108"/>
              <a:gd name="T2" fmla="*/ 129 w 137"/>
              <a:gd name="T3" fmla="*/ 28 h 108"/>
              <a:gd name="T4" fmla="*/ 133 w 137"/>
              <a:gd name="T5" fmla="*/ 16 h 108"/>
              <a:gd name="T6" fmla="*/ 92 w 137"/>
              <a:gd name="T7" fmla="*/ 12 h 108"/>
              <a:gd name="T8" fmla="*/ 84 w 137"/>
              <a:gd name="T9" fmla="*/ 0 h 108"/>
              <a:gd name="T10" fmla="*/ 48 w 137"/>
              <a:gd name="T11" fmla="*/ 16 h 108"/>
              <a:gd name="T12" fmla="*/ 36 w 137"/>
              <a:gd name="T13" fmla="*/ 12 h 108"/>
              <a:gd name="T14" fmla="*/ 4 w 137"/>
              <a:gd name="T15" fmla="*/ 36 h 108"/>
              <a:gd name="T16" fmla="*/ 0 w 137"/>
              <a:gd name="T17" fmla="*/ 72 h 108"/>
              <a:gd name="T18" fmla="*/ 16 w 137"/>
              <a:gd name="T19" fmla="*/ 92 h 108"/>
              <a:gd name="T20" fmla="*/ 40 w 137"/>
              <a:gd name="T21" fmla="*/ 56 h 108"/>
              <a:gd name="T22" fmla="*/ 48 w 137"/>
              <a:gd name="T23" fmla="*/ 68 h 108"/>
              <a:gd name="T24" fmla="*/ 52 w 137"/>
              <a:gd name="T25" fmla="*/ 80 h 108"/>
              <a:gd name="T26" fmla="*/ 52 w 137"/>
              <a:gd name="T27" fmla="*/ 92 h 108"/>
              <a:gd name="T28" fmla="*/ 68 w 137"/>
              <a:gd name="T29" fmla="*/ 108 h 108"/>
              <a:gd name="T30" fmla="*/ 105 w 137"/>
              <a:gd name="T31" fmla="*/ 104 h 108"/>
              <a:gd name="T32" fmla="*/ 109 w 137"/>
              <a:gd name="T33" fmla="*/ 92 h 108"/>
              <a:gd name="T34" fmla="*/ 92 w 137"/>
              <a:gd name="T35" fmla="*/ 84 h 108"/>
              <a:gd name="T36" fmla="*/ 89 w 137"/>
              <a:gd name="T37" fmla="*/ 60 h 108"/>
              <a:gd name="T38" fmla="*/ 101 w 137"/>
              <a:gd name="T39" fmla="*/ 40 h 108"/>
              <a:gd name="T40" fmla="*/ 133 w 137"/>
              <a:gd name="T41" fmla="*/ 44 h 108"/>
              <a:gd name="T42" fmla="*/ 137 w 137"/>
              <a:gd name="T43"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08">
                <a:moveTo>
                  <a:pt x="137" y="32"/>
                </a:moveTo>
                <a:lnTo>
                  <a:pt x="129" y="28"/>
                </a:lnTo>
                <a:lnTo>
                  <a:pt x="133" y="16"/>
                </a:lnTo>
                <a:lnTo>
                  <a:pt x="92" y="12"/>
                </a:lnTo>
                <a:lnTo>
                  <a:pt x="84" y="0"/>
                </a:lnTo>
                <a:lnTo>
                  <a:pt x="48" y="16"/>
                </a:lnTo>
                <a:lnTo>
                  <a:pt x="36" y="12"/>
                </a:lnTo>
                <a:lnTo>
                  <a:pt x="4" y="36"/>
                </a:lnTo>
                <a:lnTo>
                  <a:pt x="0" y="72"/>
                </a:lnTo>
                <a:lnTo>
                  <a:pt x="16" y="92"/>
                </a:lnTo>
                <a:lnTo>
                  <a:pt x="40" y="56"/>
                </a:lnTo>
                <a:lnTo>
                  <a:pt x="48" y="68"/>
                </a:lnTo>
                <a:lnTo>
                  <a:pt x="52" y="80"/>
                </a:lnTo>
                <a:lnTo>
                  <a:pt x="52" y="92"/>
                </a:lnTo>
                <a:lnTo>
                  <a:pt x="68" y="108"/>
                </a:lnTo>
                <a:lnTo>
                  <a:pt x="105" y="104"/>
                </a:lnTo>
                <a:lnTo>
                  <a:pt x="109" y="92"/>
                </a:lnTo>
                <a:lnTo>
                  <a:pt x="92" y="84"/>
                </a:lnTo>
                <a:lnTo>
                  <a:pt x="89" y="60"/>
                </a:lnTo>
                <a:lnTo>
                  <a:pt x="101" y="40"/>
                </a:lnTo>
                <a:lnTo>
                  <a:pt x="133" y="44"/>
                </a:lnTo>
                <a:lnTo>
                  <a:pt x="137"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6" name="Freeform 148">
            <a:extLst>
              <a:ext uri="{FF2B5EF4-FFF2-40B4-BE49-F238E27FC236}">
                <a16:creationId xmlns:a16="http://schemas.microsoft.com/office/drawing/2014/main" id="{66237880-7B03-4D3C-AB01-4F8AA311540B}"/>
              </a:ext>
            </a:extLst>
          </p:cNvPr>
          <p:cNvSpPr>
            <a:spLocks/>
          </p:cNvSpPr>
          <p:nvPr/>
        </p:nvSpPr>
        <p:spPr bwMode="auto">
          <a:xfrm>
            <a:off x="6254750" y="4038600"/>
            <a:ext cx="204788" cy="211138"/>
          </a:xfrm>
          <a:custGeom>
            <a:avLst/>
            <a:gdLst>
              <a:gd name="T0" fmla="*/ 84 w 129"/>
              <a:gd name="T1" fmla="*/ 4 h 133"/>
              <a:gd name="T2" fmla="*/ 105 w 129"/>
              <a:gd name="T3" fmla="*/ 8 h 133"/>
              <a:gd name="T4" fmla="*/ 117 w 129"/>
              <a:gd name="T5" fmla="*/ 8 h 133"/>
              <a:gd name="T6" fmla="*/ 129 w 129"/>
              <a:gd name="T7" fmla="*/ 52 h 133"/>
              <a:gd name="T8" fmla="*/ 105 w 129"/>
              <a:gd name="T9" fmla="*/ 117 h 133"/>
              <a:gd name="T10" fmla="*/ 68 w 129"/>
              <a:gd name="T11" fmla="*/ 133 h 133"/>
              <a:gd name="T12" fmla="*/ 56 w 129"/>
              <a:gd name="T13" fmla="*/ 121 h 133"/>
              <a:gd name="T14" fmla="*/ 28 w 129"/>
              <a:gd name="T15" fmla="*/ 76 h 133"/>
              <a:gd name="T16" fmla="*/ 0 w 129"/>
              <a:gd name="T17" fmla="*/ 72 h 133"/>
              <a:gd name="T18" fmla="*/ 8 w 129"/>
              <a:gd name="T19" fmla="*/ 48 h 133"/>
              <a:gd name="T20" fmla="*/ 36 w 129"/>
              <a:gd name="T21" fmla="*/ 52 h 133"/>
              <a:gd name="T22" fmla="*/ 52 w 129"/>
              <a:gd name="T23" fmla="*/ 28 h 133"/>
              <a:gd name="T24" fmla="*/ 60 w 129"/>
              <a:gd name="T25" fmla="*/ 0 h 133"/>
              <a:gd name="T26" fmla="*/ 84 w 129"/>
              <a:gd name="T27"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33">
                <a:moveTo>
                  <a:pt x="84" y="4"/>
                </a:moveTo>
                <a:lnTo>
                  <a:pt x="105" y="8"/>
                </a:lnTo>
                <a:lnTo>
                  <a:pt x="117" y="8"/>
                </a:lnTo>
                <a:lnTo>
                  <a:pt x="129" y="52"/>
                </a:lnTo>
                <a:lnTo>
                  <a:pt x="105" y="117"/>
                </a:lnTo>
                <a:lnTo>
                  <a:pt x="68" y="133"/>
                </a:lnTo>
                <a:lnTo>
                  <a:pt x="56" y="121"/>
                </a:lnTo>
                <a:lnTo>
                  <a:pt x="28" y="76"/>
                </a:lnTo>
                <a:lnTo>
                  <a:pt x="0" y="72"/>
                </a:lnTo>
                <a:lnTo>
                  <a:pt x="8" y="48"/>
                </a:lnTo>
                <a:lnTo>
                  <a:pt x="36" y="52"/>
                </a:lnTo>
                <a:lnTo>
                  <a:pt x="52" y="28"/>
                </a:lnTo>
                <a:lnTo>
                  <a:pt x="60" y="0"/>
                </a:lnTo>
                <a:lnTo>
                  <a:pt x="8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7" name="Freeform 149">
            <a:extLst>
              <a:ext uri="{FF2B5EF4-FFF2-40B4-BE49-F238E27FC236}">
                <a16:creationId xmlns:a16="http://schemas.microsoft.com/office/drawing/2014/main" id="{046A3CE0-04E6-49D3-A493-0F2A01325A38}"/>
              </a:ext>
            </a:extLst>
          </p:cNvPr>
          <p:cNvSpPr>
            <a:spLocks/>
          </p:cNvSpPr>
          <p:nvPr/>
        </p:nvSpPr>
        <p:spPr bwMode="auto">
          <a:xfrm>
            <a:off x="6183313" y="3956050"/>
            <a:ext cx="204788" cy="165100"/>
          </a:xfrm>
          <a:custGeom>
            <a:avLst/>
            <a:gdLst>
              <a:gd name="T0" fmla="*/ 0 w 129"/>
              <a:gd name="T1" fmla="*/ 52 h 104"/>
              <a:gd name="T2" fmla="*/ 13 w 129"/>
              <a:gd name="T3" fmla="*/ 36 h 104"/>
              <a:gd name="T4" fmla="*/ 33 w 129"/>
              <a:gd name="T5" fmla="*/ 36 h 104"/>
              <a:gd name="T6" fmla="*/ 49 w 129"/>
              <a:gd name="T7" fmla="*/ 36 h 104"/>
              <a:gd name="T8" fmla="*/ 73 w 129"/>
              <a:gd name="T9" fmla="*/ 0 h 104"/>
              <a:gd name="T10" fmla="*/ 73 w 129"/>
              <a:gd name="T11" fmla="*/ 4 h 104"/>
              <a:gd name="T12" fmla="*/ 129 w 129"/>
              <a:gd name="T13" fmla="*/ 56 h 104"/>
              <a:gd name="T14" fmla="*/ 105 w 129"/>
              <a:gd name="T15" fmla="*/ 52 h 104"/>
              <a:gd name="T16" fmla="*/ 97 w 129"/>
              <a:gd name="T17" fmla="*/ 80 h 104"/>
              <a:gd name="T18" fmla="*/ 81 w 129"/>
              <a:gd name="T19" fmla="*/ 104 h 104"/>
              <a:gd name="T20" fmla="*/ 53 w 129"/>
              <a:gd name="T21" fmla="*/ 100 h 104"/>
              <a:gd name="T22" fmla="*/ 37 w 129"/>
              <a:gd name="T23" fmla="*/ 72 h 104"/>
              <a:gd name="T24" fmla="*/ 0 w 129"/>
              <a:gd name="T2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04">
                <a:moveTo>
                  <a:pt x="0" y="52"/>
                </a:moveTo>
                <a:lnTo>
                  <a:pt x="13" y="36"/>
                </a:lnTo>
                <a:lnTo>
                  <a:pt x="33" y="36"/>
                </a:lnTo>
                <a:lnTo>
                  <a:pt x="49" y="36"/>
                </a:lnTo>
                <a:lnTo>
                  <a:pt x="73" y="0"/>
                </a:lnTo>
                <a:lnTo>
                  <a:pt x="73" y="4"/>
                </a:lnTo>
                <a:lnTo>
                  <a:pt x="129" y="56"/>
                </a:lnTo>
                <a:lnTo>
                  <a:pt x="105" y="52"/>
                </a:lnTo>
                <a:lnTo>
                  <a:pt x="97" y="80"/>
                </a:lnTo>
                <a:lnTo>
                  <a:pt x="81" y="104"/>
                </a:lnTo>
                <a:lnTo>
                  <a:pt x="53" y="100"/>
                </a:lnTo>
                <a:lnTo>
                  <a:pt x="37" y="72"/>
                </a:lnTo>
                <a:lnTo>
                  <a:pt x="0" y="5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8" name="Freeform 150">
            <a:extLst>
              <a:ext uri="{FF2B5EF4-FFF2-40B4-BE49-F238E27FC236}">
                <a16:creationId xmlns:a16="http://schemas.microsoft.com/office/drawing/2014/main" id="{4A8DCE42-F4EB-444E-80DF-EE2EE4BB1951}"/>
              </a:ext>
            </a:extLst>
          </p:cNvPr>
          <p:cNvSpPr>
            <a:spLocks/>
          </p:cNvSpPr>
          <p:nvPr/>
        </p:nvSpPr>
        <p:spPr bwMode="auto">
          <a:xfrm>
            <a:off x="6170613" y="3765550"/>
            <a:ext cx="173038" cy="158750"/>
          </a:xfrm>
          <a:custGeom>
            <a:avLst/>
            <a:gdLst>
              <a:gd name="T0" fmla="*/ 37 w 109"/>
              <a:gd name="T1" fmla="*/ 4 h 100"/>
              <a:gd name="T2" fmla="*/ 57 w 109"/>
              <a:gd name="T3" fmla="*/ 0 h 100"/>
              <a:gd name="T4" fmla="*/ 77 w 109"/>
              <a:gd name="T5" fmla="*/ 24 h 100"/>
              <a:gd name="T6" fmla="*/ 109 w 109"/>
              <a:gd name="T7" fmla="*/ 32 h 100"/>
              <a:gd name="T8" fmla="*/ 105 w 109"/>
              <a:gd name="T9" fmla="*/ 48 h 100"/>
              <a:gd name="T10" fmla="*/ 97 w 109"/>
              <a:gd name="T11" fmla="*/ 60 h 100"/>
              <a:gd name="T12" fmla="*/ 81 w 109"/>
              <a:gd name="T13" fmla="*/ 84 h 100"/>
              <a:gd name="T14" fmla="*/ 57 w 109"/>
              <a:gd name="T15" fmla="*/ 92 h 100"/>
              <a:gd name="T16" fmla="*/ 49 w 109"/>
              <a:gd name="T17" fmla="*/ 100 h 100"/>
              <a:gd name="T18" fmla="*/ 8 w 109"/>
              <a:gd name="T19" fmla="*/ 72 h 100"/>
              <a:gd name="T20" fmla="*/ 0 w 109"/>
              <a:gd name="T21" fmla="*/ 40 h 100"/>
              <a:gd name="T22" fmla="*/ 21 w 109"/>
              <a:gd name="T23" fmla="*/ 44 h 100"/>
              <a:gd name="T24" fmla="*/ 21 w 109"/>
              <a:gd name="T25" fmla="*/ 32 h 100"/>
              <a:gd name="T26" fmla="*/ 37 w 109"/>
              <a:gd name="T27" fmla="*/ 16 h 100"/>
              <a:gd name="T28" fmla="*/ 37 w 109"/>
              <a:gd name="T29"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00">
                <a:moveTo>
                  <a:pt x="37" y="4"/>
                </a:moveTo>
                <a:lnTo>
                  <a:pt x="57" y="0"/>
                </a:lnTo>
                <a:lnTo>
                  <a:pt x="77" y="24"/>
                </a:lnTo>
                <a:lnTo>
                  <a:pt x="109" y="32"/>
                </a:lnTo>
                <a:lnTo>
                  <a:pt x="105" y="48"/>
                </a:lnTo>
                <a:lnTo>
                  <a:pt x="97" y="60"/>
                </a:lnTo>
                <a:lnTo>
                  <a:pt x="81" y="84"/>
                </a:lnTo>
                <a:lnTo>
                  <a:pt x="57" y="92"/>
                </a:lnTo>
                <a:lnTo>
                  <a:pt x="49" y="100"/>
                </a:lnTo>
                <a:lnTo>
                  <a:pt x="8" y="72"/>
                </a:lnTo>
                <a:lnTo>
                  <a:pt x="0" y="40"/>
                </a:lnTo>
                <a:lnTo>
                  <a:pt x="21" y="44"/>
                </a:lnTo>
                <a:lnTo>
                  <a:pt x="21" y="32"/>
                </a:lnTo>
                <a:lnTo>
                  <a:pt x="37" y="16"/>
                </a:lnTo>
                <a:lnTo>
                  <a:pt x="37"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9" name="Freeform 151">
            <a:extLst>
              <a:ext uri="{FF2B5EF4-FFF2-40B4-BE49-F238E27FC236}">
                <a16:creationId xmlns:a16="http://schemas.microsoft.com/office/drawing/2014/main" id="{5AE98A7E-0EE2-44A2-B578-0D357CEEE96B}"/>
              </a:ext>
            </a:extLst>
          </p:cNvPr>
          <p:cNvSpPr>
            <a:spLocks/>
          </p:cNvSpPr>
          <p:nvPr/>
        </p:nvSpPr>
        <p:spPr bwMode="auto">
          <a:xfrm>
            <a:off x="6248400" y="3784600"/>
            <a:ext cx="236538" cy="266700"/>
          </a:xfrm>
          <a:custGeom>
            <a:avLst/>
            <a:gdLst>
              <a:gd name="T0" fmla="*/ 101 w 149"/>
              <a:gd name="T1" fmla="*/ 0 h 168"/>
              <a:gd name="T2" fmla="*/ 105 w 149"/>
              <a:gd name="T3" fmla="*/ 12 h 168"/>
              <a:gd name="T4" fmla="*/ 137 w 149"/>
              <a:gd name="T5" fmla="*/ 68 h 168"/>
              <a:gd name="T6" fmla="*/ 149 w 149"/>
              <a:gd name="T7" fmla="*/ 96 h 168"/>
              <a:gd name="T8" fmla="*/ 129 w 149"/>
              <a:gd name="T9" fmla="*/ 108 h 168"/>
              <a:gd name="T10" fmla="*/ 125 w 149"/>
              <a:gd name="T11" fmla="*/ 136 h 168"/>
              <a:gd name="T12" fmla="*/ 113 w 149"/>
              <a:gd name="T13" fmla="*/ 140 h 168"/>
              <a:gd name="T14" fmla="*/ 109 w 149"/>
              <a:gd name="T15" fmla="*/ 152 h 168"/>
              <a:gd name="T16" fmla="*/ 109 w 149"/>
              <a:gd name="T17" fmla="*/ 168 h 168"/>
              <a:gd name="T18" fmla="*/ 88 w 149"/>
              <a:gd name="T19" fmla="*/ 164 h 168"/>
              <a:gd name="T20" fmla="*/ 32 w 149"/>
              <a:gd name="T21" fmla="*/ 112 h 168"/>
              <a:gd name="T22" fmla="*/ 32 w 149"/>
              <a:gd name="T23" fmla="*/ 108 h 168"/>
              <a:gd name="T24" fmla="*/ 0 w 149"/>
              <a:gd name="T25" fmla="*/ 88 h 168"/>
              <a:gd name="T26" fmla="*/ 8 w 149"/>
              <a:gd name="T27" fmla="*/ 80 h 168"/>
              <a:gd name="T28" fmla="*/ 32 w 149"/>
              <a:gd name="T29" fmla="*/ 72 h 168"/>
              <a:gd name="T30" fmla="*/ 48 w 149"/>
              <a:gd name="T31" fmla="*/ 48 h 168"/>
              <a:gd name="T32" fmla="*/ 56 w 149"/>
              <a:gd name="T33" fmla="*/ 36 h 168"/>
              <a:gd name="T34" fmla="*/ 60 w 149"/>
              <a:gd name="T35" fmla="*/ 20 h 168"/>
              <a:gd name="T36" fmla="*/ 76 w 149"/>
              <a:gd name="T37" fmla="*/ 20 h 168"/>
              <a:gd name="T38" fmla="*/ 101 w 149"/>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8">
                <a:moveTo>
                  <a:pt x="101" y="0"/>
                </a:moveTo>
                <a:lnTo>
                  <a:pt x="105" y="12"/>
                </a:lnTo>
                <a:lnTo>
                  <a:pt x="137" y="68"/>
                </a:lnTo>
                <a:lnTo>
                  <a:pt x="149" y="96"/>
                </a:lnTo>
                <a:lnTo>
                  <a:pt x="129" y="108"/>
                </a:lnTo>
                <a:lnTo>
                  <a:pt x="125" y="136"/>
                </a:lnTo>
                <a:lnTo>
                  <a:pt x="113" y="140"/>
                </a:lnTo>
                <a:lnTo>
                  <a:pt x="109" y="152"/>
                </a:lnTo>
                <a:lnTo>
                  <a:pt x="109" y="168"/>
                </a:lnTo>
                <a:lnTo>
                  <a:pt x="88" y="164"/>
                </a:lnTo>
                <a:lnTo>
                  <a:pt x="32" y="112"/>
                </a:lnTo>
                <a:lnTo>
                  <a:pt x="32" y="108"/>
                </a:lnTo>
                <a:lnTo>
                  <a:pt x="0" y="88"/>
                </a:lnTo>
                <a:lnTo>
                  <a:pt x="8" y="80"/>
                </a:lnTo>
                <a:lnTo>
                  <a:pt x="32" y="72"/>
                </a:lnTo>
                <a:lnTo>
                  <a:pt x="48" y="48"/>
                </a:lnTo>
                <a:lnTo>
                  <a:pt x="56" y="36"/>
                </a:lnTo>
                <a:lnTo>
                  <a:pt x="60" y="20"/>
                </a:lnTo>
                <a:lnTo>
                  <a:pt x="76" y="20"/>
                </a:lnTo>
                <a:lnTo>
                  <a:pt x="10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0" name="Freeform 152">
            <a:extLst>
              <a:ext uri="{FF2B5EF4-FFF2-40B4-BE49-F238E27FC236}">
                <a16:creationId xmlns:a16="http://schemas.microsoft.com/office/drawing/2014/main" id="{D3E8BF5C-625B-4B5A-AE56-FB5690A467F9}"/>
              </a:ext>
            </a:extLst>
          </p:cNvPr>
          <p:cNvSpPr>
            <a:spLocks/>
          </p:cNvSpPr>
          <p:nvPr/>
        </p:nvSpPr>
        <p:spPr bwMode="auto">
          <a:xfrm>
            <a:off x="6170613" y="4152900"/>
            <a:ext cx="173038" cy="173038"/>
          </a:xfrm>
          <a:custGeom>
            <a:avLst/>
            <a:gdLst>
              <a:gd name="T0" fmla="*/ 53 w 109"/>
              <a:gd name="T1" fmla="*/ 0 h 109"/>
              <a:gd name="T2" fmla="*/ 81 w 109"/>
              <a:gd name="T3" fmla="*/ 4 h 109"/>
              <a:gd name="T4" fmla="*/ 109 w 109"/>
              <a:gd name="T5" fmla="*/ 49 h 109"/>
              <a:gd name="T6" fmla="*/ 93 w 109"/>
              <a:gd name="T7" fmla="*/ 61 h 109"/>
              <a:gd name="T8" fmla="*/ 85 w 109"/>
              <a:gd name="T9" fmla="*/ 105 h 109"/>
              <a:gd name="T10" fmla="*/ 65 w 109"/>
              <a:gd name="T11" fmla="*/ 109 h 109"/>
              <a:gd name="T12" fmla="*/ 25 w 109"/>
              <a:gd name="T13" fmla="*/ 61 h 109"/>
              <a:gd name="T14" fmla="*/ 0 w 109"/>
              <a:gd name="T15" fmla="*/ 37 h 109"/>
              <a:gd name="T16" fmla="*/ 25 w 109"/>
              <a:gd name="T17" fmla="*/ 12 h 109"/>
              <a:gd name="T18" fmla="*/ 53 w 109"/>
              <a:gd name="T19" fmla="*/ 21 h 109"/>
              <a:gd name="T20" fmla="*/ 53 w 109"/>
              <a:gd name="T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9">
                <a:moveTo>
                  <a:pt x="53" y="0"/>
                </a:moveTo>
                <a:lnTo>
                  <a:pt x="81" y="4"/>
                </a:lnTo>
                <a:lnTo>
                  <a:pt x="109" y="49"/>
                </a:lnTo>
                <a:lnTo>
                  <a:pt x="93" y="61"/>
                </a:lnTo>
                <a:lnTo>
                  <a:pt x="85" y="105"/>
                </a:lnTo>
                <a:lnTo>
                  <a:pt x="65" y="109"/>
                </a:lnTo>
                <a:lnTo>
                  <a:pt x="25" y="61"/>
                </a:lnTo>
                <a:lnTo>
                  <a:pt x="0" y="37"/>
                </a:lnTo>
                <a:lnTo>
                  <a:pt x="25" y="12"/>
                </a:lnTo>
                <a:lnTo>
                  <a:pt x="53" y="21"/>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1" name="Freeform 153">
            <a:extLst>
              <a:ext uri="{FF2B5EF4-FFF2-40B4-BE49-F238E27FC236}">
                <a16:creationId xmlns:a16="http://schemas.microsoft.com/office/drawing/2014/main" id="{21083E69-E1B2-4CA4-9289-A116D6A04A3B}"/>
              </a:ext>
            </a:extLst>
          </p:cNvPr>
          <p:cNvSpPr>
            <a:spLocks/>
          </p:cNvSpPr>
          <p:nvPr/>
        </p:nvSpPr>
        <p:spPr bwMode="auto">
          <a:xfrm>
            <a:off x="6421438" y="3937000"/>
            <a:ext cx="192088" cy="184150"/>
          </a:xfrm>
          <a:custGeom>
            <a:avLst/>
            <a:gdLst>
              <a:gd name="T0" fmla="*/ 40 w 121"/>
              <a:gd name="T1" fmla="*/ 0 h 116"/>
              <a:gd name="T2" fmla="*/ 68 w 121"/>
              <a:gd name="T3" fmla="*/ 24 h 116"/>
              <a:gd name="T4" fmla="*/ 109 w 121"/>
              <a:gd name="T5" fmla="*/ 44 h 116"/>
              <a:gd name="T6" fmla="*/ 109 w 121"/>
              <a:gd name="T7" fmla="*/ 48 h 116"/>
              <a:gd name="T8" fmla="*/ 121 w 121"/>
              <a:gd name="T9" fmla="*/ 72 h 116"/>
              <a:gd name="T10" fmla="*/ 24 w 121"/>
              <a:gd name="T11" fmla="*/ 116 h 116"/>
              <a:gd name="T12" fmla="*/ 12 w 121"/>
              <a:gd name="T13" fmla="*/ 72 h 116"/>
              <a:gd name="T14" fmla="*/ 0 w 121"/>
              <a:gd name="T15" fmla="*/ 72 h 116"/>
              <a:gd name="T16" fmla="*/ 0 w 121"/>
              <a:gd name="T17" fmla="*/ 56 h 116"/>
              <a:gd name="T18" fmla="*/ 4 w 121"/>
              <a:gd name="T19" fmla="*/ 44 h 116"/>
              <a:gd name="T20" fmla="*/ 16 w 121"/>
              <a:gd name="T21" fmla="*/ 40 h 116"/>
              <a:gd name="T22" fmla="*/ 20 w 121"/>
              <a:gd name="T23" fmla="*/ 12 h 116"/>
              <a:gd name="T24" fmla="*/ 40 w 121"/>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6">
                <a:moveTo>
                  <a:pt x="40" y="0"/>
                </a:moveTo>
                <a:lnTo>
                  <a:pt x="68" y="24"/>
                </a:lnTo>
                <a:lnTo>
                  <a:pt x="109" y="44"/>
                </a:lnTo>
                <a:lnTo>
                  <a:pt x="109" y="48"/>
                </a:lnTo>
                <a:lnTo>
                  <a:pt x="121" y="72"/>
                </a:lnTo>
                <a:lnTo>
                  <a:pt x="24" y="116"/>
                </a:lnTo>
                <a:lnTo>
                  <a:pt x="12" y="72"/>
                </a:lnTo>
                <a:lnTo>
                  <a:pt x="0" y="72"/>
                </a:lnTo>
                <a:lnTo>
                  <a:pt x="0" y="56"/>
                </a:lnTo>
                <a:lnTo>
                  <a:pt x="4" y="44"/>
                </a:lnTo>
                <a:lnTo>
                  <a:pt x="16" y="40"/>
                </a:lnTo>
                <a:lnTo>
                  <a:pt x="20" y="12"/>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2" name="Freeform 154">
            <a:extLst>
              <a:ext uri="{FF2B5EF4-FFF2-40B4-BE49-F238E27FC236}">
                <a16:creationId xmlns:a16="http://schemas.microsoft.com/office/drawing/2014/main" id="{D1AA6430-6901-4FFC-8434-A18554A811C0}"/>
              </a:ext>
            </a:extLst>
          </p:cNvPr>
          <p:cNvSpPr>
            <a:spLocks/>
          </p:cNvSpPr>
          <p:nvPr/>
        </p:nvSpPr>
        <p:spPr bwMode="auto">
          <a:xfrm>
            <a:off x="6183313" y="3467100"/>
            <a:ext cx="238125" cy="317500"/>
          </a:xfrm>
          <a:custGeom>
            <a:avLst/>
            <a:gdLst>
              <a:gd name="T0" fmla="*/ 73 w 150"/>
              <a:gd name="T1" fmla="*/ 0 h 200"/>
              <a:gd name="T2" fmla="*/ 73 w 150"/>
              <a:gd name="T3" fmla="*/ 8 h 200"/>
              <a:gd name="T4" fmla="*/ 61 w 150"/>
              <a:gd name="T5" fmla="*/ 40 h 200"/>
              <a:gd name="T6" fmla="*/ 93 w 150"/>
              <a:gd name="T7" fmla="*/ 64 h 200"/>
              <a:gd name="T8" fmla="*/ 150 w 150"/>
              <a:gd name="T9" fmla="*/ 104 h 200"/>
              <a:gd name="T10" fmla="*/ 142 w 150"/>
              <a:gd name="T11" fmla="*/ 112 h 200"/>
              <a:gd name="T12" fmla="*/ 129 w 150"/>
              <a:gd name="T13" fmla="*/ 140 h 200"/>
              <a:gd name="T14" fmla="*/ 146 w 150"/>
              <a:gd name="T15" fmla="*/ 148 h 200"/>
              <a:gd name="T16" fmla="*/ 142 w 150"/>
              <a:gd name="T17" fmla="*/ 164 h 200"/>
              <a:gd name="T18" fmla="*/ 150 w 150"/>
              <a:gd name="T19" fmla="*/ 184 h 200"/>
              <a:gd name="T20" fmla="*/ 150 w 150"/>
              <a:gd name="T21" fmla="*/ 196 h 200"/>
              <a:gd name="T22" fmla="*/ 142 w 150"/>
              <a:gd name="T23" fmla="*/ 200 h 200"/>
              <a:gd name="T24" fmla="*/ 142 w 150"/>
              <a:gd name="T25" fmla="*/ 184 h 200"/>
              <a:gd name="T26" fmla="*/ 129 w 150"/>
              <a:gd name="T27" fmla="*/ 172 h 200"/>
              <a:gd name="T28" fmla="*/ 97 w 150"/>
              <a:gd name="T29" fmla="*/ 156 h 200"/>
              <a:gd name="T30" fmla="*/ 65 w 150"/>
              <a:gd name="T31" fmla="*/ 128 h 200"/>
              <a:gd name="T32" fmla="*/ 45 w 150"/>
              <a:gd name="T33" fmla="*/ 124 h 200"/>
              <a:gd name="T34" fmla="*/ 33 w 150"/>
              <a:gd name="T35" fmla="*/ 112 h 200"/>
              <a:gd name="T36" fmla="*/ 37 w 150"/>
              <a:gd name="T37" fmla="*/ 92 h 200"/>
              <a:gd name="T38" fmla="*/ 33 w 150"/>
              <a:gd name="T39" fmla="*/ 76 h 200"/>
              <a:gd name="T40" fmla="*/ 13 w 150"/>
              <a:gd name="T41" fmla="*/ 44 h 200"/>
              <a:gd name="T42" fmla="*/ 0 w 150"/>
              <a:gd name="T43" fmla="*/ 40 h 200"/>
              <a:gd name="T44" fmla="*/ 0 w 150"/>
              <a:gd name="T45" fmla="*/ 32 h 200"/>
              <a:gd name="T46" fmla="*/ 0 w 150"/>
              <a:gd name="T47" fmla="*/ 28 h 200"/>
              <a:gd name="T48" fmla="*/ 4 w 150"/>
              <a:gd name="T49" fmla="*/ 24 h 200"/>
              <a:gd name="T50" fmla="*/ 8 w 150"/>
              <a:gd name="T51" fmla="*/ 24 h 200"/>
              <a:gd name="T52" fmla="*/ 17 w 150"/>
              <a:gd name="T53" fmla="*/ 24 h 200"/>
              <a:gd name="T54" fmla="*/ 20 w 150"/>
              <a:gd name="T55" fmla="*/ 20 h 200"/>
              <a:gd name="T56" fmla="*/ 25 w 150"/>
              <a:gd name="T57" fmla="*/ 12 h 200"/>
              <a:gd name="T58" fmla="*/ 33 w 150"/>
              <a:gd name="T59" fmla="*/ 8 h 200"/>
              <a:gd name="T60" fmla="*/ 57 w 150"/>
              <a:gd name="T61" fmla="*/ 8 h 200"/>
              <a:gd name="T62" fmla="*/ 65 w 150"/>
              <a:gd name="T63" fmla="*/ 4 h 200"/>
              <a:gd name="T64" fmla="*/ 69 w 150"/>
              <a:gd name="T65" fmla="*/ 0 h 200"/>
              <a:gd name="T66" fmla="*/ 73 w 150"/>
              <a:gd name="T6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200">
                <a:moveTo>
                  <a:pt x="73" y="0"/>
                </a:moveTo>
                <a:lnTo>
                  <a:pt x="73" y="8"/>
                </a:lnTo>
                <a:lnTo>
                  <a:pt x="61" y="40"/>
                </a:lnTo>
                <a:lnTo>
                  <a:pt x="93" y="64"/>
                </a:lnTo>
                <a:lnTo>
                  <a:pt x="150" y="104"/>
                </a:lnTo>
                <a:lnTo>
                  <a:pt x="142" y="112"/>
                </a:lnTo>
                <a:lnTo>
                  <a:pt x="129" y="140"/>
                </a:lnTo>
                <a:lnTo>
                  <a:pt x="146" y="148"/>
                </a:lnTo>
                <a:lnTo>
                  <a:pt x="142" y="164"/>
                </a:lnTo>
                <a:lnTo>
                  <a:pt x="150" y="184"/>
                </a:lnTo>
                <a:lnTo>
                  <a:pt x="150" y="196"/>
                </a:lnTo>
                <a:lnTo>
                  <a:pt x="142" y="200"/>
                </a:lnTo>
                <a:lnTo>
                  <a:pt x="142" y="184"/>
                </a:lnTo>
                <a:lnTo>
                  <a:pt x="129" y="172"/>
                </a:lnTo>
                <a:lnTo>
                  <a:pt x="97" y="156"/>
                </a:lnTo>
                <a:lnTo>
                  <a:pt x="65" y="128"/>
                </a:lnTo>
                <a:lnTo>
                  <a:pt x="45" y="124"/>
                </a:lnTo>
                <a:lnTo>
                  <a:pt x="33" y="112"/>
                </a:lnTo>
                <a:lnTo>
                  <a:pt x="37" y="92"/>
                </a:lnTo>
                <a:lnTo>
                  <a:pt x="33" y="76"/>
                </a:lnTo>
                <a:lnTo>
                  <a:pt x="13" y="44"/>
                </a:lnTo>
                <a:lnTo>
                  <a:pt x="0" y="40"/>
                </a:lnTo>
                <a:lnTo>
                  <a:pt x="0" y="32"/>
                </a:lnTo>
                <a:lnTo>
                  <a:pt x="0" y="28"/>
                </a:lnTo>
                <a:lnTo>
                  <a:pt x="4" y="24"/>
                </a:lnTo>
                <a:lnTo>
                  <a:pt x="8" y="24"/>
                </a:lnTo>
                <a:lnTo>
                  <a:pt x="17" y="24"/>
                </a:lnTo>
                <a:lnTo>
                  <a:pt x="20" y="20"/>
                </a:lnTo>
                <a:lnTo>
                  <a:pt x="25" y="12"/>
                </a:lnTo>
                <a:lnTo>
                  <a:pt x="33" y="8"/>
                </a:lnTo>
                <a:lnTo>
                  <a:pt x="57" y="8"/>
                </a:lnTo>
                <a:lnTo>
                  <a:pt x="65" y="4"/>
                </a:lnTo>
                <a:lnTo>
                  <a:pt x="69" y="0"/>
                </a:lnTo>
                <a:lnTo>
                  <a:pt x="7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3" name="Freeform 155">
            <a:extLst>
              <a:ext uri="{FF2B5EF4-FFF2-40B4-BE49-F238E27FC236}">
                <a16:creationId xmlns:a16="http://schemas.microsoft.com/office/drawing/2014/main" id="{1BAE351D-5F3B-4632-8701-718451A93CFA}"/>
              </a:ext>
            </a:extLst>
          </p:cNvPr>
          <p:cNvSpPr>
            <a:spLocks/>
          </p:cNvSpPr>
          <p:nvPr/>
        </p:nvSpPr>
        <p:spPr bwMode="auto">
          <a:xfrm>
            <a:off x="6362700" y="4051300"/>
            <a:ext cx="257175" cy="293688"/>
          </a:xfrm>
          <a:custGeom>
            <a:avLst/>
            <a:gdLst>
              <a:gd name="T0" fmla="*/ 158 w 162"/>
              <a:gd name="T1" fmla="*/ 0 h 185"/>
              <a:gd name="T2" fmla="*/ 162 w 162"/>
              <a:gd name="T3" fmla="*/ 28 h 185"/>
              <a:gd name="T4" fmla="*/ 154 w 162"/>
              <a:gd name="T5" fmla="*/ 32 h 185"/>
              <a:gd name="T6" fmla="*/ 162 w 162"/>
              <a:gd name="T7" fmla="*/ 121 h 185"/>
              <a:gd name="T8" fmla="*/ 150 w 162"/>
              <a:gd name="T9" fmla="*/ 133 h 185"/>
              <a:gd name="T10" fmla="*/ 138 w 162"/>
              <a:gd name="T11" fmla="*/ 169 h 185"/>
              <a:gd name="T12" fmla="*/ 134 w 162"/>
              <a:gd name="T13" fmla="*/ 185 h 185"/>
              <a:gd name="T14" fmla="*/ 97 w 162"/>
              <a:gd name="T15" fmla="*/ 185 h 185"/>
              <a:gd name="T16" fmla="*/ 81 w 162"/>
              <a:gd name="T17" fmla="*/ 157 h 185"/>
              <a:gd name="T18" fmla="*/ 69 w 162"/>
              <a:gd name="T19" fmla="*/ 153 h 185"/>
              <a:gd name="T20" fmla="*/ 41 w 162"/>
              <a:gd name="T21" fmla="*/ 153 h 185"/>
              <a:gd name="T22" fmla="*/ 0 w 162"/>
              <a:gd name="T23" fmla="*/ 125 h 185"/>
              <a:gd name="T24" fmla="*/ 37 w 162"/>
              <a:gd name="T25" fmla="*/ 109 h 185"/>
              <a:gd name="T26" fmla="*/ 61 w 162"/>
              <a:gd name="T27" fmla="*/ 44 h 185"/>
              <a:gd name="T28" fmla="*/ 158 w 162"/>
              <a:gd name="T2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85">
                <a:moveTo>
                  <a:pt x="158" y="0"/>
                </a:moveTo>
                <a:lnTo>
                  <a:pt x="162" y="28"/>
                </a:lnTo>
                <a:lnTo>
                  <a:pt x="154" y="32"/>
                </a:lnTo>
                <a:lnTo>
                  <a:pt x="162" y="121"/>
                </a:lnTo>
                <a:lnTo>
                  <a:pt x="150" y="133"/>
                </a:lnTo>
                <a:lnTo>
                  <a:pt x="138" y="169"/>
                </a:lnTo>
                <a:lnTo>
                  <a:pt x="134" y="185"/>
                </a:lnTo>
                <a:lnTo>
                  <a:pt x="97" y="185"/>
                </a:lnTo>
                <a:lnTo>
                  <a:pt x="81" y="157"/>
                </a:lnTo>
                <a:lnTo>
                  <a:pt x="69" y="153"/>
                </a:lnTo>
                <a:lnTo>
                  <a:pt x="41" y="153"/>
                </a:lnTo>
                <a:lnTo>
                  <a:pt x="0" y="125"/>
                </a:lnTo>
                <a:lnTo>
                  <a:pt x="37" y="109"/>
                </a:lnTo>
                <a:lnTo>
                  <a:pt x="61" y="44"/>
                </a:lnTo>
                <a:lnTo>
                  <a:pt x="15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4" name="Freeform 156">
            <a:extLst>
              <a:ext uri="{FF2B5EF4-FFF2-40B4-BE49-F238E27FC236}">
                <a16:creationId xmlns:a16="http://schemas.microsoft.com/office/drawing/2014/main" id="{4A7E54DD-CF28-4524-97C0-6D1487D1CD9C}"/>
              </a:ext>
            </a:extLst>
          </p:cNvPr>
          <p:cNvSpPr>
            <a:spLocks/>
          </p:cNvSpPr>
          <p:nvPr/>
        </p:nvSpPr>
        <p:spPr bwMode="auto">
          <a:xfrm>
            <a:off x="6176963" y="2925763"/>
            <a:ext cx="71438" cy="95250"/>
          </a:xfrm>
          <a:custGeom>
            <a:avLst/>
            <a:gdLst>
              <a:gd name="T0" fmla="*/ 0 w 45"/>
              <a:gd name="T1" fmla="*/ 12 h 60"/>
              <a:gd name="T2" fmla="*/ 33 w 45"/>
              <a:gd name="T3" fmla="*/ 0 h 60"/>
              <a:gd name="T4" fmla="*/ 45 w 45"/>
              <a:gd name="T5" fmla="*/ 36 h 60"/>
              <a:gd name="T6" fmla="*/ 33 w 45"/>
              <a:gd name="T7" fmla="*/ 56 h 60"/>
              <a:gd name="T8" fmla="*/ 33 w 45"/>
              <a:gd name="T9" fmla="*/ 60 h 60"/>
              <a:gd name="T10" fmla="*/ 29 w 45"/>
              <a:gd name="T11" fmla="*/ 56 h 60"/>
              <a:gd name="T12" fmla="*/ 24 w 45"/>
              <a:gd name="T13" fmla="*/ 48 h 60"/>
              <a:gd name="T14" fmla="*/ 17 w 45"/>
              <a:gd name="T15" fmla="*/ 52 h 60"/>
              <a:gd name="T16" fmla="*/ 12 w 45"/>
              <a:gd name="T17" fmla="*/ 52 h 60"/>
              <a:gd name="T18" fmla="*/ 8 w 45"/>
              <a:gd name="T19" fmla="*/ 52 h 60"/>
              <a:gd name="T20" fmla="*/ 8 w 45"/>
              <a:gd name="T21" fmla="*/ 44 h 60"/>
              <a:gd name="T22" fmla="*/ 17 w 45"/>
              <a:gd name="T23" fmla="*/ 32 h 60"/>
              <a:gd name="T24" fmla="*/ 12 w 45"/>
              <a:gd name="T25" fmla="*/ 24 h 60"/>
              <a:gd name="T26" fmla="*/ 8 w 45"/>
              <a:gd name="T27" fmla="*/ 16 h 60"/>
              <a:gd name="T28" fmla="*/ 0 w 45"/>
              <a:gd name="T2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0">
                <a:moveTo>
                  <a:pt x="0" y="12"/>
                </a:moveTo>
                <a:lnTo>
                  <a:pt x="33" y="0"/>
                </a:lnTo>
                <a:lnTo>
                  <a:pt x="45" y="36"/>
                </a:lnTo>
                <a:lnTo>
                  <a:pt x="33" y="56"/>
                </a:lnTo>
                <a:lnTo>
                  <a:pt x="33" y="60"/>
                </a:lnTo>
                <a:lnTo>
                  <a:pt x="29" y="56"/>
                </a:lnTo>
                <a:lnTo>
                  <a:pt x="24" y="48"/>
                </a:lnTo>
                <a:lnTo>
                  <a:pt x="17" y="52"/>
                </a:lnTo>
                <a:lnTo>
                  <a:pt x="12" y="52"/>
                </a:lnTo>
                <a:lnTo>
                  <a:pt x="8" y="52"/>
                </a:lnTo>
                <a:lnTo>
                  <a:pt x="8" y="44"/>
                </a:lnTo>
                <a:lnTo>
                  <a:pt x="17" y="32"/>
                </a:lnTo>
                <a:lnTo>
                  <a:pt x="12" y="24"/>
                </a:lnTo>
                <a:lnTo>
                  <a:pt x="8"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5" name="Freeform 157">
            <a:extLst>
              <a:ext uri="{FF2B5EF4-FFF2-40B4-BE49-F238E27FC236}">
                <a16:creationId xmlns:a16="http://schemas.microsoft.com/office/drawing/2014/main" id="{E130D5DB-C051-4528-8244-97DCB6703515}"/>
              </a:ext>
            </a:extLst>
          </p:cNvPr>
          <p:cNvSpPr>
            <a:spLocks/>
          </p:cNvSpPr>
          <p:nvPr/>
        </p:nvSpPr>
        <p:spPr bwMode="auto">
          <a:xfrm>
            <a:off x="6330950" y="3486150"/>
            <a:ext cx="301625" cy="247650"/>
          </a:xfrm>
          <a:custGeom>
            <a:avLst/>
            <a:gdLst>
              <a:gd name="T0" fmla="*/ 24 w 190"/>
              <a:gd name="T1" fmla="*/ 8 h 156"/>
              <a:gd name="T2" fmla="*/ 28 w 190"/>
              <a:gd name="T3" fmla="*/ 12 h 156"/>
              <a:gd name="T4" fmla="*/ 33 w 190"/>
              <a:gd name="T5" fmla="*/ 12 h 156"/>
              <a:gd name="T6" fmla="*/ 36 w 190"/>
              <a:gd name="T7" fmla="*/ 12 h 156"/>
              <a:gd name="T8" fmla="*/ 40 w 190"/>
              <a:gd name="T9" fmla="*/ 8 h 156"/>
              <a:gd name="T10" fmla="*/ 40 w 190"/>
              <a:gd name="T11" fmla="*/ 0 h 156"/>
              <a:gd name="T12" fmla="*/ 49 w 190"/>
              <a:gd name="T13" fmla="*/ 4 h 156"/>
              <a:gd name="T14" fmla="*/ 69 w 190"/>
              <a:gd name="T15" fmla="*/ 12 h 156"/>
              <a:gd name="T16" fmla="*/ 61 w 190"/>
              <a:gd name="T17" fmla="*/ 16 h 156"/>
              <a:gd name="T18" fmla="*/ 69 w 190"/>
              <a:gd name="T19" fmla="*/ 52 h 156"/>
              <a:gd name="T20" fmla="*/ 57 w 190"/>
              <a:gd name="T21" fmla="*/ 52 h 156"/>
              <a:gd name="T22" fmla="*/ 53 w 190"/>
              <a:gd name="T23" fmla="*/ 68 h 156"/>
              <a:gd name="T24" fmla="*/ 73 w 190"/>
              <a:gd name="T25" fmla="*/ 88 h 156"/>
              <a:gd name="T26" fmla="*/ 93 w 190"/>
              <a:gd name="T27" fmla="*/ 112 h 156"/>
              <a:gd name="T28" fmla="*/ 101 w 190"/>
              <a:gd name="T29" fmla="*/ 104 h 156"/>
              <a:gd name="T30" fmla="*/ 89 w 190"/>
              <a:gd name="T31" fmla="*/ 92 h 156"/>
              <a:gd name="T32" fmla="*/ 97 w 190"/>
              <a:gd name="T33" fmla="*/ 84 h 156"/>
              <a:gd name="T34" fmla="*/ 121 w 190"/>
              <a:gd name="T35" fmla="*/ 100 h 156"/>
              <a:gd name="T36" fmla="*/ 133 w 190"/>
              <a:gd name="T37" fmla="*/ 116 h 156"/>
              <a:gd name="T38" fmla="*/ 154 w 190"/>
              <a:gd name="T39" fmla="*/ 120 h 156"/>
              <a:gd name="T40" fmla="*/ 158 w 190"/>
              <a:gd name="T41" fmla="*/ 112 h 156"/>
              <a:gd name="T42" fmla="*/ 125 w 190"/>
              <a:gd name="T43" fmla="*/ 88 h 156"/>
              <a:gd name="T44" fmla="*/ 137 w 190"/>
              <a:gd name="T45" fmla="*/ 76 h 156"/>
              <a:gd name="T46" fmla="*/ 166 w 190"/>
              <a:gd name="T47" fmla="*/ 104 h 156"/>
              <a:gd name="T48" fmla="*/ 178 w 190"/>
              <a:gd name="T49" fmla="*/ 124 h 156"/>
              <a:gd name="T50" fmla="*/ 190 w 190"/>
              <a:gd name="T51" fmla="*/ 148 h 156"/>
              <a:gd name="T52" fmla="*/ 170 w 190"/>
              <a:gd name="T53" fmla="*/ 156 h 156"/>
              <a:gd name="T54" fmla="*/ 125 w 190"/>
              <a:gd name="T55" fmla="*/ 124 h 156"/>
              <a:gd name="T56" fmla="*/ 113 w 190"/>
              <a:gd name="T57" fmla="*/ 132 h 156"/>
              <a:gd name="T58" fmla="*/ 105 w 190"/>
              <a:gd name="T59" fmla="*/ 124 h 156"/>
              <a:gd name="T60" fmla="*/ 97 w 190"/>
              <a:gd name="T61" fmla="*/ 124 h 156"/>
              <a:gd name="T62" fmla="*/ 93 w 190"/>
              <a:gd name="T63" fmla="*/ 136 h 156"/>
              <a:gd name="T64" fmla="*/ 77 w 190"/>
              <a:gd name="T65" fmla="*/ 108 h 156"/>
              <a:gd name="T66" fmla="*/ 57 w 190"/>
              <a:gd name="T67" fmla="*/ 92 h 156"/>
              <a:gd name="T68" fmla="*/ 0 w 190"/>
              <a:gd name="T69" fmla="*/ 52 h 156"/>
              <a:gd name="T70" fmla="*/ 24 w 190"/>
              <a:gd name="T71" fmla="*/ 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56">
                <a:moveTo>
                  <a:pt x="24" y="8"/>
                </a:moveTo>
                <a:lnTo>
                  <a:pt x="28" y="12"/>
                </a:lnTo>
                <a:lnTo>
                  <a:pt x="33" y="12"/>
                </a:lnTo>
                <a:lnTo>
                  <a:pt x="36" y="12"/>
                </a:lnTo>
                <a:lnTo>
                  <a:pt x="40" y="8"/>
                </a:lnTo>
                <a:lnTo>
                  <a:pt x="40" y="0"/>
                </a:lnTo>
                <a:lnTo>
                  <a:pt x="49" y="4"/>
                </a:lnTo>
                <a:lnTo>
                  <a:pt x="69" y="12"/>
                </a:lnTo>
                <a:lnTo>
                  <a:pt x="61" y="16"/>
                </a:lnTo>
                <a:lnTo>
                  <a:pt x="69" y="52"/>
                </a:lnTo>
                <a:lnTo>
                  <a:pt x="57" y="52"/>
                </a:lnTo>
                <a:lnTo>
                  <a:pt x="53" y="68"/>
                </a:lnTo>
                <a:lnTo>
                  <a:pt x="73" y="88"/>
                </a:lnTo>
                <a:lnTo>
                  <a:pt x="93" y="112"/>
                </a:lnTo>
                <a:lnTo>
                  <a:pt x="101" y="104"/>
                </a:lnTo>
                <a:lnTo>
                  <a:pt x="89" y="92"/>
                </a:lnTo>
                <a:lnTo>
                  <a:pt x="97" y="84"/>
                </a:lnTo>
                <a:lnTo>
                  <a:pt x="121" y="100"/>
                </a:lnTo>
                <a:lnTo>
                  <a:pt x="133" y="116"/>
                </a:lnTo>
                <a:lnTo>
                  <a:pt x="154" y="120"/>
                </a:lnTo>
                <a:lnTo>
                  <a:pt x="158" y="112"/>
                </a:lnTo>
                <a:lnTo>
                  <a:pt x="125" y="88"/>
                </a:lnTo>
                <a:lnTo>
                  <a:pt x="137" y="76"/>
                </a:lnTo>
                <a:lnTo>
                  <a:pt x="166" y="104"/>
                </a:lnTo>
                <a:lnTo>
                  <a:pt x="178" y="124"/>
                </a:lnTo>
                <a:lnTo>
                  <a:pt x="190" y="148"/>
                </a:lnTo>
                <a:lnTo>
                  <a:pt x="170" y="156"/>
                </a:lnTo>
                <a:lnTo>
                  <a:pt x="125" y="124"/>
                </a:lnTo>
                <a:lnTo>
                  <a:pt x="113" y="132"/>
                </a:lnTo>
                <a:lnTo>
                  <a:pt x="105" y="124"/>
                </a:lnTo>
                <a:lnTo>
                  <a:pt x="97" y="124"/>
                </a:lnTo>
                <a:lnTo>
                  <a:pt x="93" y="136"/>
                </a:lnTo>
                <a:lnTo>
                  <a:pt x="77" y="108"/>
                </a:lnTo>
                <a:lnTo>
                  <a:pt x="57" y="92"/>
                </a:lnTo>
                <a:lnTo>
                  <a:pt x="0" y="52"/>
                </a:lnTo>
                <a:lnTo>
                  <a:pt x="24"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6" name="Freeform 158">
            <a:extLst>
              <a:ext uri="{FF2B5EF4-FFF2-40B4-BE49-F238E27FC236}">
                <a16:creationId xmlns:a16="http://schemas.microsoft.com/office/drawing/2014/main" id="{2EE6EC68-D618-4722-A72F-F0B7B11BCD50}"/>
              </a:ext>
            </a:extLst>
          </p:cNvPr>
          <p:cNvSpPr>
            <a:spLocks/>
          </p:cNvSpPr>
          <p:nvPr/>
        </p:nvSpPr>
        <p:spPr bwMode="auto">
          <a:xfrm>
            <a:off x="6100763" y="3530600"/>
            <a:ext cx="307975" cy="285750"/>
          </a:xfrm>
          <a:custGeom>
            <a:avLst/>
            <a:gdLst>
              <a:gd name="T0" fmla="*/ 194 w 194"/>
              <a:gd name="T1" fmla="*/ 160 h 180"/>
              <a:gd name="T2" fmla="*/ 194 w 194"/>
              <a:gd name="T3" fmla="*/ 144 h 180"/>
              <a:gd name="T4" fmla="*/ 181 w 194"/>
              <a:gd name="T5" fmla="*/ 132 h 180"/>
              <a:gd name="T6" fmla="*/ 149 w 194"/>
              <a:gd name="T7" fmla="*/ 116 h 180"/>
              <a:gd name="T8" fmla="*/ 117 w 194"/>
              <a:gd name="T9" fmla="*/ 88 h 180"/>
              <a:gd name="T10" fmla="*/ 97 w 194"/>
              <a:gd name="T11" fmla="*/ 84 h 180"/>
              <a:gd name="T12" fmla="*/ 85 w 194"/>
              <a:gd name="T13" fmla="*/ 72 h 180"/>
              <a:gd name="T14" fmla="*/ 89 w 194"/>
              <a:gd name="T15" fmla="*/ 52 h 180"/>
              <a:gd name="T16" fmla="*/ 85 w 194"/>
              <a:gd name="T17" fmla="*/ 36 h 180"/>
              <a:gd name="T18" fmla="*/ 65 w 194"/>
              <a:gd name="T19" fmla="*/ 4 h 180"/>
              <a:gd name="T20" fmla="*/ 52 w 194"/>
              <a:gd name="T21" fmla="*/ 0 h 180"/>
              <a:gd name="T22" fmla="*/ 52 w 194"/>
              <a:gd name="T23" fmla="*/ 16 h 180"/>
              <a:gd name="T24" fmla="*/ 44 w 194"/>
              <a:gd name="T25" fmla="*/ 24 h 180"/>
              <a:gd name="T26" fmla="*/ 40 w 194"/>
              <a:gd name="T27" fmla="*/ 28 h 180"/>
              <a:gd name="T28" fmla="*/ 32 w 194"/>
              <a:gd name="T29" fmla="*/ 28 h 180"/>
              <a:gd name="T30" fmla="*/ 28 w 194"/>
              <a:gd name="T31" fmla="*/ 32 h 180"/>
              <a:gd name="T32" fmla="*/ 24 w 194"/>
              <a:gd name="T33" fmla="*/ 40 h 180"/>
              <a:gd name="T34" fmla="*/ 24 w 194"/>
              <a:gd name="T35" fmla="*/ 48 h 180"/>
              <a:gd name="T36" fmla="*/ 20 w 194"/>
              <a:gd name="T37" fmla="*/ 68 h 180"/>
              <a:gd name="T38" fmla="*/ 12 w 194"/>
              <a:gd name="T39" fmla="*/ 88 h 180"/>
              <a:gd name="T40" fmla="*/ 4 w 194"/>
              <a:gd name="T41" fmla="*/ 92 h 180"/>
              <a:gd name="T42" fmla="*/ 0 w 194"/>
              <a:gd name="T43" fmla="*/ 96 h 180"/>
              <a:gd name="T44" fmla="*/ 44 w 194"/>
              <a:gd name="T45" fmla="*/ 112 h 180"/>
              <a:gd name="T46" fmla="*/ 72 w 194"/>
              <a:gd name="T47" fmla="*/ 120 h 180"/>
              <a:gd name="T48" fmla="*/ 81 w 194"/>
              <a:gd name="T49" fmla="*/ 124 h 180"/>
              <a:gd name="T50" fmla="*/ 101 w 194"/>
              <a:gd name="T51" fmla="*/ 148 h 180"/>
              <a:gd name="T52" fmla="*/ 121 w 194"/>
              <a:gd name="T53" fmla="*/ 172 h 180"/>
              <a:gd name="T54" fmla="*/ 153 w 194"/>
              <a:gd name="T55" fmla="*/ 180 h 180"/>
              <a:gd name="T56" fmla="*/ 169 w 194"/>
              <a:gd name="T57" fmla="*/ 180 h 180"/>
              <a:gd name="T58" fmla="*/ 194 w 194"/>
              <a:gd name="T59" fmla="*/ 1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180">
                <a:moveTo>
                  <a:pt x="194" y="160"/>
                </a:moveTo>
                <a:lnTo>
                  <a:pt x="194" y="144"/>
                </a:lnTo>
                <a:lnTo>
                  <a:pt x="181" y="132"/>
                </a:lnTo>
                <a:lnTo>
                  <a:pt x="149" y="116"/>
                </a:lnTo>
                <a:lnTo>
                  <a:pt x="117" y="88"/>
                </a:lnTo>
                <a:lnTo>
                  <a:pt x="97" y="84"/>
                </a:lnTo>
                <a:lnTo>
                  <a:pt x="85" y="72"/>
                </a:lnTo>
                <a:lnTo>
                  <a:pt x="89" y="52"/>
                </a:lnTo>
                <a:lnTo>
                  <a:pt x="85" y="36"/>
                </a:lnTo>
                <a:lnTo>
                  <a:pt x="65" y="4"/>
                </a:lnTo>
                <a:lnTo>
                  <a:pt x="52" y="0"/>
                </a:lnTo>
                <a:lnTo>
                  <a:pt x="52" y="16"/>
                </a:lnTo>
                <a:lnTo>
                  <a:pt x="44" y="24"/>
                </a:lnTo>
                <a:lnTo>
                  <a:pt x="40" y="28"/>
                </a:lnTo>
                <a:lnTo>
                  <a:pt x="32" y="28"/>
                </a:lnTo>
                <a:lnTo>
                  <a:pt x="28" y="32"/>
                </a:lnTo>
                <a:lnTo>
                  <a:pt x="24" y="40"/>
                </a:lnTo>
                <a:lnTo>
                  <a:pt x="24" y="48"/>
                </a:lnTo>
                <a:lnTo>
                  <a:pt x="20" y="68"/>
                </a:lnTo>
                <a:lnTo>
                  <a:pt x="12" y="88"/>
                </a:lnTo>
                <a:lnTo>
                  <a:pt x="4" y="92"/>
                </a:lnTo>
                <a:lnTo>
                  <a:pt x="0" y="96"/>
                </a:lnTo>
                <a:lnTo>
                  <a:pt x="44" y="112"/>
                </a:lnTo>
                <a:lnTo>
                  <a:pt x="72" y="120"/>
                </a:lnTo>
                <a:lnTo>
                  <a:pt x="81" y="124"/>
                </a:lnTo>
                <a:lnTo>
                  <a:pt x="101" y="148"/>
                </a:lnTo>
                <a:lnTo>
                  <a:pt x="121" y="172"/>
                </a:lnTo>
                <a:lnTo>
                  <a:pt x="153" y="180"/>
                </a:lnTo>
                <a:lnTo>
                  <a:pt x="169" y="180"/>
                </a:lnTo>
                <a:lnTo>
                  <a:pt x="194" y="1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7" name="Freeform 159">
            <a:extLst>
              <a:ext uri="{FF2B5EF4-FFF2-40B4-BE49-F238E27FC236}">
                <a16:creationId xmlns:a16="http://schemas.microsoft.com/office/drawing/2014/main" id="{928BE286-7E79-4C3A-B3FB-45ED34AF0EAA}"/>
              </a:ext>
            </a:extLst>
          </p:cNvPr>
          <p:cNvSpPr>
            <a:spLocks/>
          </p:cNvSpPr>
          <p:nvPr/>
        </p:nvSpPr>
        <p:spPr bwMode="auto">
          <a:xfrm>
            <a:off x="6235700" y="5889625"/>
            <a:ext cx="139700" cy="190500"/>
          </a:xfrm>
          <a:custGeom>
            <a:avLst/>
            <a:gdLst>
              <a:gd name="T0" fmla="*/ 20 w 88"/>
              <a:gd name="T1" fmla="*/ 4 h 120"/>
              <a:gd name="T2" fmla="*/ 32 w 88"/>
              <a:gd name="T3" fmla="*/ 0 h 120"/>
              <a:gd name="T4" fmla="*/ 40 w 88"/>
              <a:gd name="T5" fmla="*/ 8 h 120"/>
              <a:gd name="T6" fmla="*/ 48 w 88"/>
              <a:gd name="T7" fmla="*/ 24 h 120"/>
              <a:gd name="T8" fmla="*/ 56 w 88"/>
              <a:gd name="T9" fmla="*/ 24 h 120"/>
              <a:gd name="T10" fmla="*/ 76 w 88"/>
              <a:gd name="T11" fmla="*/ 8 h 120"/>
              <a:gd name="T12" fmla="*/ 84 w 88"/>
              <a:gd name="T13" fmla="*/ 12 h 120"/>
              <a:gd name="T14" fmla="*/ 88 w 88"/>
              <a:gd name="T15" fmla="*/ 48 h 120"/>
              <a:gd name="T16" fmla="*/ 68 w 88"/>
              <a:gd name="T17" fmla="*/ 60 h 120"/>
              <a:gd name="T18" fmla="*/ 84 w 88"/>
              <a:gd name="T19" fmla="*/ 92 h 120"/>
              <a:gd name="T20" fmla="*/ 76 w 88"/>
              <a:gd name="T21" fmla="*/ 105 h 120"/>
              <a:gd name="T22" fmla="*/ 64 w 88"/>
              <a:gd name="T23" fmla="*/ 108 h 120"/>
              <a:gd name="T24" fmla="*/ 64 w 88"/>
              <a:gd name="T25" fmla="*/ 100 h 120"/>
              <a:gd name="T26" fmla="*/ 32 w 88"/>
              <a:gd name="T27" fmla="*/ 105 h 120"/>
              <a:gd name="T28" fmla="*/ 32 w 88"/>
              <a:gd name="T29" fmla="*/ 120 h 120"/>
              <a:gd name="T30" fmla="*/ 16 w 88"/>
              <a:gd name="T31" fmla="*/ 105 h 120"/>
              <a:gd name="T32" fmla="*/ 0 w 88"/>
              <a:gd name="T33" fmla="*/ 88 h 120"/>
              <a:gd name="T34" fmla="*/ 16 w 88"/>
              <a:gd name="T35" fmla="*/ 64 h 120"/>
              <a:gd name="T36" fmla="*/ 8 w 88"/>
              <a:gd name="T37" fmla="*/ 56 h 120"/>
              <a:gd name="T38" fmla="*/ 24 w 88"/>
              <a:gd name="T39" fmla="*/ 32 h 120"/>
              <a:gd name="T40" fmla="*/ 12 w 88"/>
              <a:gd name="T41" fmla="*/ 28 h 120"/>
              <a:gd name="T42" fmla="*/ 20 w 88"/>
              <a:gd name="T43"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20">
                <a:moveTo>
                  <a:pt x="20" y="4"/>
                </a:moveTo>
                <a:lnTo>
                  <a:pt x="32" y="0"/>
                </a:lnTo>
                <a:lnTo>
                  <a:pt x="40" y="8"/>
                </a:lnTo>
                <a:lnTo>
                  <a:pt x="48" y="24"/>
                </a:lnTo>
                <a:lnTo>
                  <a:pt x="56" y="24"/>
                </a:lnTo>
                <a:lnTo>
                  <a:pt x="76" y="8"/>
                </a:lnTo>
                <a:lnTo>
                  <a:pt x="84" y="12"/>
                </a:lnTo>
                <a:lnTo>
                  <a:pt x="88" y="48"/>
                </a:lnTo>
                <a:lnTo>
                  <a:pt x="68" y="60"/>
                </a:lnTo>
                <a:lnTo>
                  <a:pt x="84" y="92"/>
                </a:lnTo>
                <a:lnTo>
                  <a:pt x="76" y="105"/>
                </a:lnTo>
                <a:lnTo>
                  <a:pt x="64" y="108"/>
                </a:lnTo>
                <a:lnTo>
                  <a:pt x="64" y="100"/>
                </a:lnTo>
                <a:lnTo>
                  <a:pt x="32" y="105"/>
                </a:lnTo>
                <a:lnTo>
                  <a:pt x="32" y="120"/>
                </a:lnTo>
                <a:lnTo>
                  <a:pt x="16" y="105"/>
                </a:lnTo>
                <a:lnTo>
                  <a:pt x="0" y="88"/>
                </a:lnTo>
                <a:lnTo>
                  <a:pt x="16" y="64"/>
                </a:lnTo>
                <a:lnTo>
                  <a:pt x="8" y="56"/>
                </a:lnTo>
                <a:lnTo>
                  <a:pt x="24" y="32"/>
                </a:lnTo>
                <a:lnTo>
                  <a:pt x="12" y="28"/>
                </a:lnTo>
                <a:lnTo>
                  <a:pt x="2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8" name="Freeform 160">
            <a:extLst>
              <a:ext uri="{FF2B5EF4-FFF2-40B4-BE49-F238E27FC236}">
                <a16:creationId xmlns:a16="http://schemas.microsoft.com/office/drawing/2014/main" id="{699455ED-278E-4A92-8514-D300A1864F6F}"/>
              </a:ext>
            </a:extLst>
          </p:cNvPr>
          <p:cNvSpPr>
            <a:spLocks/>
          </p:cNvSpPr>
          <p:nvPr/>
        </p:nvSpPr>
        <p:spPr bwMode="auto">
          <a:xfrm>
            <a:off x="6343650" y="5953125"/>
            <a:ext cx="109538" cy="82550"/>
          </a:xfrm>
          <a:custGeom>
            <a:avLst/>
            <a:gdLst>
              <a:gd name="T0" fmla="*/ 69 w 69"/>
              <a:gd name="T1" fmla="*/ 0 h 52"/>
              <a:gd name="T2" fmla="*/ 65 w 69"/>
              <a:gd name="T3" fmla="*/ 20 h 52"/>
              <a:gd name="T4" fmla="*/ 53 w 69"/>
              <a:gd name="T5" fmla="*/ 36 h 52"/>
              <a:gd name="T6" fmla="*/ 16 w 69"/>
              <a:gd name="T7" fmla="*/ 52 h 52"/>
              <a:gd name="T8" fmla="*/ 0 w 69"/>
              <a:gd name="T9" fmla="*/ 20 h 52"/>
              <a:gd name="T10" fmla="*/ 20 w 69"/>
              <a:gd name="T11" fmla="*/ 8 h 52"/>
              <a:gd name="T12" fmla="*/ 37 w 69"/>
              <a:gd name="T13" fmla="*/ 12 h 52"/>
              <a:gd name="T14" fmla="*/ 69 w 69"/>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2">
                <a:moveTo>
                  <a:pt x="69" y="0"/>
                </a:moveTo>
                <a:lnTo>
                  <a:pt x="65" y="20"/>
                </a:lnTo>
                <a:lnTo>
                  <a:pt x="53" y="36"/>
                </a:lnTo>
                <a:lnTo>
                  <a:pt x="16" y="52"/>
                </a:lnTo>
                <a:lnTo>
                  <a:pt x="0" y="20"/>
                </a:lnTo>
                <a:lnTo>
                  <a:pt x="20" y="8"/>
                </a:lnTo>
                <a:lnTo>
                  <a:pt x="37" y="12"/>
                </a:lnTo>
                <a:lnTo>
                  <a:pt x="6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9" name="Freeform 161">
            <a:extLst>
              <a:ext uri="{FF2B5EF4-FFF2-40B4-BE49-F238E27FC236}">
                <a16:creationId xmlns:a16="http://schemas.microsoft.com/office/drawing/2014/main" id="{8FB525B1-42F6-4C11-B165-40522C4887C3}"/>
              </a:ext>
            </a:extLst>
          </p:cNvPr>
          <p:cNvSpPr>
            <a:spLocks/>
          </p:cNvSpPr>
          <p:nvPr/>
        </p:nvSpPr>
        <p:spPr bwMode="auto">
          <a:xfrm>
            <a:off x="6427788" y="5940425"/>
            <a:ext cx="76200" cy="115888"/>
          </a:xfrm>
          <a:custGeom>
            <a:avLst/>
            <a:gdLst>
              <a:gd name="T0" fmla="*/ 40 w 48"/>
              <a:gd name="T1" fmla="*/ 0 h 73"/>
              <a:gd name="T2" fmla="*/ 44 w 48"/>
              <a:gd name="T3" fmla="*/ 16 h 73"/>
              <a:gd name="T4" fmla="*/ 40 w 48"/>
              <a:gd name="T5" fmla="*/ 36 h 73"/>
              <a:gd name="T6" fmla="*/ 48 w 48"/>
              <a:gd name="T7" fmla="*/ 40 h 73"/>
              <a:gd name="T8" fmla="*/ 48 w 48"/>
              <a:gd name="T9" fmla="*/ 48 h 73"/>
              <a:gd name="T10" fmla="*/ 40 w 48"/>
              <a:gd name="T11" fmla="*/ 64 h 73"/>
              <a:gd name="T12" fmla="*/ 24 w 48"/>
              <a:gd name="T13" fmla="*/ 73 h 73"/>
              <a:gd name="T14" fmla="*/ 16 w 48"/>
              <a:gd name="T15" fmla="*/ 56 h 73"/>
              <a:gd name="T16" fmla="*/ 0 w 48"/>
              <a:gd name="T17" fmla="*/ 44 h 73"/>
              <a:gd name="T18" fmla="*/ 12 w 48"/>
              <a:gd name="T19" fmla="*/ 28 h 73"/>
              <a:gd name="T20" fmla="*/ 16 w 48"/>
              <a:gd name="T21" fmla="*/ 8 h 73"/>
              <a:gd name="T22" fmla="*/ 24 w 48"/>
              <a:gd name="T23" fmla="*/ 8 h 73"/>
              <a:gd name="T24" fmla="*/ 40 w 48"/>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3">
                <a:moveTo>
                  <a:pt x="40" y="0"/>
                </a:moveTo>
                <a:lnTo>
                  <a:pt x="44" y="16"/>
                </a:lnTo>
                <a:lnTo>
                  <a:pt x="40" y="36"/>
                </a:lnTo>
                <a:lnTo>
                  <a:pt x="48" y="40"/>
                </a:lnTo>
                <a:lnTo>
                  <a:pt x="48" y="48"/>
                </a:lnTo>
                <a:lnTo>
                  <a:pt x="40" y="64"/>
                </a:lnTo>
                <a:lnTo>
                  <a:pt x="24" y="73"/>
                </a:lnTo>
                <a:lnTo>
                  <a:pt x="16" y="56"/>
                </a:lnTo>
                <a:lnTo>
                  <a:pt x="0" y="44"/>
                </a:lnTo>
                <a:lnTo>
                  <a:pt x="12" y="28"/>
                </a:lnTo>
                <a:lnTo>
                  <a:pt x="16" y="8"/>
                </a:lnTo>
                <a:lnTo>
                  <a:pt x="24" y="8"/>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0" name="Freeform 162">
            <a:extLst>
              <a:ext uri="{FF2B5EF4-FFF2-40B4-BE49-F238E27FC236}">
                <a16:creationId xmlns:a16="http://schemas.microsoft.com/office/drawing/2014/main" id="{B69CD1A2-F5E5-4428-B9D5-DF6EB71AEC6C}"/>
              </a:ext>
            </a:extLst>
          </p:cNvPr>
          <p:cNvSpPr>
            <a:spLocks/>
          </p:cNvSpPr>
          <p:nvPr/>
        </p:nvSpPr>
        <p:spPr bwMode="auto">
          <a:xfrm>
            <a:off x="6286500" y="6048375"/>
            <a:ext cx="82550" cy="90488"/>
          </a:xfrm>
          <a:custGeom>
            <a:avLst/>
            <a:gdLst>
              <a:gd name="T0" fmla="*/ 32 w 52"/>
              <a:gd name="T1" fmla="*/ 8 h 57"/>
              <a:gd name="T2" fmla="*/ 44 w 52"/>
              <a:gd name="T3" fmla="*/ 36 h 57"/>
              <a:gd name="T4" fmla="*/ 52 w 52"/>
              <a:gd name="T5" fmla="*/ 48 h 57"/>
              <a:gd name="T6" fmla="*/ 28 w 52"/>
              <a:gd name="T7" fmla="*/ 57 h 57"/>
              <a:gd name="T8" fmla="*/ 4 w 52"/>
              <a:gd name="T9" fmla="*/ 29 h 57"/>
              <a:gd name="T10" fmla="*/ 0 w 52"/>
              <a:gd name="T11" fmla="*/ 24 h 57"/>
              <a:gd name="T12" fmla="*/ 0 w 52"/>
              <a:gd name="T13" fmla="*/ 20 h 57"/>
              <a:gd name="T14" fmla="*/ 0 w 52"/>
              <a:gd name="T15" fmla="*/ 5 h 57"/>
              <a:gd name="T16" fmla="*/ 32 w 52"/>
              <a:gd name="T17" fmla="*/ 0 h 57"/>
              <a:gd name="T18" fmla="*/ 32 w 52"/>
              <a:gd name="T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7">
                <a:moveTo>
                  <a:pt x="32" y="8"/>
                </a:moveTo>
                <a:lnTo>
                  <a:pt x="44" y="36"/>
                </a:lnTo>
                <a:lnTo>
                  <a:pt x="52" y="48"/>
                </a:lnTo>
                <a:lnTo>
                  <a:pt x="28" y="57"/>
                </a:lnTo>
                <a:lnTo>
                  <a:pt x="4" y="29"/>
                </a:lnTo>
                <a:lnTo>
                  <a:pt x="0" y="24"/>
                </a:lnTo>
                <a:lnTo>
                  <a:pt x="0" y="20"/>
                </a:lnTo>
                <a:lnTo>
                  <a:pt x="0" y="5"/>
                </a:lnTo>
                <a:lnTo>
                  <a:pt x="32" y="0"/>
                </a:lnTo>
                <a:lnTo>
                  <a:pt x="3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1" name="Freeform 163">
            <a:extLst>
              <a:ext uri="{FF2B5EF4-FFF2-40B4-BE49-F238E27FC236}">
                <a16:creationId xmlns:a16="http://schemas.microsoft.com/office/drawing/2014/main" id="{6363E60F-4740-43A7-AEE0-B4F5BD188DB9}"/>
              </a:ext>
            </a:extLst>
          </p:cNvPr>
          <p:cNvSpPr>
            <a:spLocks/>
          </p:cNvSpPr>
          <p:nvPr/>
        </p:nvSpPr>
        <p:spPr bwMode="auto">
          <a:xfrm>
            <a:off x="6242050" y="6113463"/>
            <a:ext cx="38100" cy="49213"/>
          </a:xfrm>
          <a:custGeom>
            <a:avLst/>
            <a:gdLst>
              <a:gd name="T0" fmla="*/ 24 w 24"/>
              <a:gd name="T1" fmla="*/ 4 h 31"/>
              <a:gd name="T2" fmla="*/ 24 w 24"/>
              <a:gd name="T3" fmla="*/ 19 h 31"/>
              <a:gd name="T4" fmla="*/ 20 w 24"/>
              <a:gd name="T5" fmla="*/ 31 h 31"/>
              <a:gd name="T6" fmla="*/ 0 w 24"/>
              <a:gd name="T7" fmla="*/ 31 h 31"/>
              <a:gd name="T8" fmla="*/ 0 w 24"/>
              <a:gd name="T9" fmla="*/ 7 h 31"/>
              <a:gd name="T10" fmla="*/ 12 w 24"/>
              <a:gd name="T11" fmla="*/ 0 h 31"/>
              <a:gd name="T12" fmla="*/ 24 w 24"/>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24" h="31">
                <a:moveTo>
                  <a:pt x="24" y="4"/>
                </a:moveTo>
                <a:lnTo>
                  <a:pt x="24" y="19"/>
                </a:lnTo>
                <a:lnTo>
                  <a:pt x="20" y="31"/>
                </a:lnTo>
                <a:lnTo>
                  <a:pt x="0" y="31"/>
                </a:lnTo>
                <a:lnTo>
                  <a:pt x="0" y="7"/>
                </a:lnTo>
                <a:lnTo>
                  <a:pt x="12" y="0"/>
                </a:lnTo>
                <a:lnTo>
                  <a:pt x="2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2" name="Freeform 164">
            <a:extLst>
              <a:ext uri="{FF2B5EF4-FFF2-40B4-BE49-F238E27FC236}">
                <a16:creationId xmlns:a16="http://schemas.microsoft.com/office/drawing/2014/main" id="{E4645FBE-398E-40C4-A498-A1A902B84B98}"/>
              </a:ext>
            </a:extLst>
          </p:cNvPr>
          <p:cNvSpPr>
            <a:spLocks/>
          </p:cNvSpPr>
          <p:nvPr/>
        </p:nvSpPr>
        <p:spPr bwMode="auto">
          <a:xfrm>
            <a:off x="6176963" y="6029325"/>
            <a:ext cx="103188" cy="141288"/>
          </a:xfrm>
          <a:custGeom>
            <a:avLst/>
            <a:gdLst>
              <a:gd name="T0" fmla="*/ 8 w 65"/>
              <a:gd name="T1" fmla="*/ 4 h 89"/>
              <a:gd name="T2" fmla="*/ 37 w 65"/>
              <a:gd name="T3" fmla="*/ 0 h 89"/>
              <a:gd name="T4" fmla="*/ 53 w 65"/>
              <a:gd name="T5" fmla="*/ 17 h 89"/>
              <a:gd name="T6" fmla="*/ 33 w 65"/>
              <a:gd name="T7" fmla="*/ 24 h 89"/>
              <a:gd name="T8" fmla="*/ 33 w 65"/>
              <a:gd name="T9" fmla="*/ 53 h 89"/>
              <a:gd name="T10" fmla="*/ 61 w 65"/>
              <a:gd name="T11" fmla="*/ 44 h 89"/>
              <a:gd name="T12" fmla="*/ 65 w 65"/>
              <a:gd name="T13" fmla="*/ 57 h 89"/>
              <a:gd name="T14" fmla="*/ 53 w 65"/>
              <a:gd name="T15" fmla="*/ 53 h 89"/>
              <a:gd name="T16" fmla="*/ 41 w 65"/>
              <a:gd name="T17" fmla="*/ 60 h 89"/>
              <a:gd name="T18" fmla="*/ 41 w 65"/>
              <a:gd name="T19" fmla="*/ 84 h 89"/>
              <a:gd name="T20" fmla="*/ 33 w 65"/>
              <a:gd name="T21" fmla="*/ 81 h 89"/>
              <a:gd name="T22" fmla="*/ 33 w 65"/>
              <a:gd name="T23" fmla="*/ 89 h 89"/>
              <a:gd name="T24" fmla="*/ 21 w 65"/>
              <a:gd name="T25" fmla="*/ 89 h 89"/>
              <a:gd name="T26" fmla="*/ 0 w 65"/>
              <a:gd name="T27" fmla="*/ 69 h 89"/>
              <a:gd name="T28" fmla="*/ 21 w 65"/>
              <a:gd name="T29" fmla="*/ 29 h 89"/>
              <a:gd name="T30" fmla="*/ 8 w 65"/>
              <a:gd name="T3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9">
                <a:moveTo>
                  <a:pt x="8" y="4"/>
                </a:moveTo>
                <a:lnTo>
                  <a:pt x="37" y="0"/>
                </a:lnTo>
                <a:lnTo>
                  <a:pt x="53" y="17"/>
                </a:lnTo>
                <a:lnTo>
                  <a:pt x="33" y="24"/>
                </a:lnTo>
                <a:lnTo>
                  <a:pt x="33" y="53"/>
                </a:lnTo>
                <a:lnTo>
                  <a:pt x="61" y="44"/>
                </a:lnTo>
                <a:lnTo>
                  <a:pt x="65" y="57"/>
                </a:lnTo>
                <a:lnTo>
                  <a:pt x="53" y="53"/>
                </a:lnTo>
                <a:lnTo>
                  <a:pt x="41" y="60"/>
                </a:lnTo>
                <a:lnTo>
                  <a:pt x="41" y="84"/>
                </a:lnTo>
                <a:lnTo>
                  <a:pt x="33" y="81"/>
                </a:lnTo>
                <a:lnTo>
                  <a:pt x="33" y="89"/>
                </a:lnTo>
                <a:lnTo>
                  <a:pt x="21" y="89"/>
                </a:lnTo>
                <a:lnTo>
                  <a:pt x="0" y="69"/>
                </a:lnTo>
                <a:lnTo>
                  <a:pt x="21" y="29"/>
                </a:lnTo>
                <a:lnTo>
                  <a:pt x="8"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3" name="Freeform 165">
            <a:extLst>
              <a:ext uri="{FF2B5EF4-FFF2-40B4-BE49-F238E27FC236}">
                <a16:creationId xmlns:a16="http://schemas.microsoft.com/office/drawing/2014/main" id="{7EE63B5D-2C8D-465A-992A-24B352CC6CFE}"/>
              </a:ext>
            </a:extLst>
          </p:cNvPr>
          <p:cNvSpPr>
            <a:spLocks/>
          </p:cNvSpPr>
          <p:nvPr/>
        </p:nvSpPr>
        <p:spPr bwMode="auto">
          <a:xfrm>
            <a:off x="6164263" y="6202363"/>
            <a:ext cx="134938" cy="95250"/>
          </a:xfrm>
          <a:custGeom>
            <a:avLst/>
            <a:gdLst>
              <a:gd name="T0" fmla="*/ 85 w 85"/>
              <a:gd name="T1" fmla="*/ 16 h 60"/>
              <a:gd name="T2" fmla="*/ 77 w 85"/>
              <a:gd name="T3" fmla="*/ 16 h 60"/>
              <a:gd name="T4" fmla="*/ 73 w 85"/>
              <a:gd name="T5" fmla="*/ 20 h 60"/>
              <a:gd name="T6" fmla="*/ 69 w 85"/>
              <a:gd name="T7" fmla="*/ 24 h 60"/>
              <a:gd name="T8" fmla="*/ 65 w 85"/>
              <a:gd name="T9" fmla="*/ 36 h 60"/>
              <a:gd name="T10" fmla="*/ 61 w 85"/>
              <a:gd name="T11" fmla="*/ 40 h 60"/>
              <a:gd name="T12" fmla="*/ 57 w 85"/>
              <a:gd name="T13" fmla="*/ 40 h 60"/>
              <a:gd name="T14" fmla="*/ 49 w 85"/>
              <a:gd name="T15" fmla="*/ 36 h 60"/>
              <a:gd name="T16" fmla="*/ 49 w 85"/>
              <a:gd name="T17" fmla="*/ 40 h 60"/>
              <a:gd name="T18" fmla="*/ 49 w 85"/>
              <a:gd name="T19" fmla="*/ 52 h 60"/>
              <a:gd name="T20" fmla="*/ 49 w 85"/>
              <a:gd name="T21" fmla="*/ 56 h 60"/>
              <a:gd name="T22" fmla="*/ 41 w 85"/>
              <a:gd name="T23" fmla="*/ 60 h 60"/>
              <a:gd name="T24" fmla="*/ 37 w 85"/>
              <a:gd name="T25" fmla="*/ 60 h 60"/>
              <a:gd name="T26" fmla="*/ 37 w 85"/>
              <a:gd name="T27" fmla="*/ 52 h 60"/>
              <a:gd name="T28" fmla="*/ 37 w 85"/>
              <a:gd name="T29" fmla="*/ 48 h 60"/>
              <a:gd name="T30" fmla="*/ 32 w 85"/>
              <a:gd name="T31" fmla="*/ 48 h 60"/>
              <a:gd name="T32" fmla="*/ 25 w 85"/>
              <a:gd name="T33" fmla="*/ 56 h 60"/>
              <a:gd name="T34" fmla="*/ 20 w 85"/>
              <a:gd name="T35" fmla="*/ 56 h 60"/>
              <a:gd name="T36" fmla="*/ 12 w 85"/>
              <a:gd name="T37" fmla="*/ 60 h 60"/>
              <a:gd name="T38" fmla="*/ 4 w 85"/>
              <a:gd name="T39" fmla="*/ 52 h 60"/>
              <a:gd name="T40" fmla="*/ 4 w 85"/>
              <a:gd name="T41" fmla="*/ 48 h 60"/>
              <a:gd name="T42" fmla="*/ 0 w 85"/>
              <a:gd name="T43" fmla="*/ 48 h 60"/>
              <a:gd name="T44" fmla="*/ 4 w 85"/>
              <a:gd name="T45" fmla="*/ 16 h 60"/>
              <a:gd name="T46" fmla="*/ 16 w 85"/>
              <a:gd name="T47" fmla="*/ 8 h 60"/>
              <a:gd name="T48" fmla="*/ 45 w 85"/>
              <a:gd name="T49" fmla="*/ 8 h 60"/>
              <a:gd name="T50" fmla="*/ 61 w 85"/>
              <a:gd name="T51" fmla="*/ 20 h 60"/>
              <a:gd name="T52" fmla="*/ 69 w 85"/>
              <a:gd name="T53" fmla="*/ 0 h 60"/>
              <a:gd name="T54" fmla="*/ 85 w 85"/>
              <a:gd name="T55" fmla="*/ 0 h 60"/>
              <a:gd name="T56" fmla="*/ 85 w 85"/>
              <a:gd name="T57"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0">
                <a:moveTo>
                  <a:pt x="85" y="16"/>
                </a:moveTo>
                <a:lnTo>
                  <a:pt x="77" y="16"/>
                </a:lnTo>
                <a:lnTo>
                  <a:pt x="73" y="20"/>
                </a:lnTo>
                <a:lnTo>
                  <a:pt x="69" y="24"/>
                </a:lnTo>
                <a:lnTo>
                  <a:pt x="65" y="36"/>
                </a:lnTo>
                <a:lnTo>
                  <a:pt x="61" y="40"/>
                </a:lnTo>
                <a:lnTo>
                  <a:pt x="57" y="40"/>
                </a:lnTo>
                <a:lnTo>
                  <a:pt x="49" y="36"/>
                </a:lnTo>
                <a:lnTo>
                  <a:pt x="49" y="40"/>
                </a:lnTo>
                <a:lnTo>
                  <a:pt x="49" y="52"/>
                </a:lnTo>
                <a:lnTo>
                  <a:pt x="49" y="56"/>
                </a:lnTo>
                <a:lnTo>
                  <a:pt x="41" y="60"/>
                </a:lnTo>
                <a:lnTo>
                  <a:pt x="37" y="60"/>
                </a:lnTo>
                <a:lnTo>
                  <a:pt x="37" y="52"/>
                </a:lnTo>
                <a:lnTo>
                  <a:pt x="37" y="48"/>
                </a:lnTo>
                <a:lnTo>
                  <a:pt x="32" y="48"/>
                </a:lnTo>
                <a:lnTo>
                  <a:pt x="25" y="56"/>
                </a:lnTo>
                <a:lnTo>
                  <a:pt x="20" y="56"/>
                </a:lnTo>
                <a:lnTo>
                  <a:pt x="12" y="60"/>
                </a:lnTo>
                <a:lnTo>
                  <a:pt x="4" y="52"/>
                </a:lnTo>
                <a:lnTo>
                  <a:pt x="4" y="48"/>
                </a:lnTo>
                <a:lnTo>
                  <a:pt x="0" y="48"/>
                </a:lnTo>
                <a:lnTo>
                  <a:pt x="4" y="16"/>
                </a:lnTo>
                <a:lnTo>
                  <a:pt x="16" y="8"/>
                </a:lnTo>
                <a:lnTo>
                  <a:pt x="45" y="8"/>
                </a:lnTo>
                <a:lnTo>
                  <a:pt x="61" y="20"/>
                </a:lnTo>
                <a:lnTo>
                  <a:pt x="69" y="0"/>
                </a:lnTo>
                <a:lnTo>
                  <a:pt x="85" y="0"/>
                </a:lnTo>
                <a:lnTo>
                  <a:pt x="85"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4" name="Freeform 166">
            <a:extLst>
              <a:ext uri="{FF2B5EF4-FFF2-40B4-BE49-F238E27FC236}">
                <a16:creationId xmlns:a16="http://schemas.microsoft.com/office/drawing/2014/main" id="{12280B19-E341-49CC-8736-E64FC4660510}"/>
              </a:ext>
            </a:extLst>
          </p:cNvPr>
          <p:cNvSpPr>
            <a:spLocks/>
          </p:cNvSpPr>
          <p:nvPr/>
        </p:nvSpPr>
        <p:spPr bwMode="auto">
          <a:xfrm>
            <a:off x="6267450" y="6086475"/>
            <a:ext cx="101600" cy="141288"/>
          </a:xfrm>
          <a:custGeom>
            <a:avLst/>
            <a:gdLst>
              <a:gd name="T0" fmla="*/ 64 w 64"/>
              <a:gd name="T1" fmla="*/ 85 h 89"/>
              <a:gd name="T2" fmla="*/ 60 w 64"/>
              <a:gd name="T3" fmla="*/ 85 h 89"/>
              <a:gd name="T4" fmla="*/ 56 w 64"/>
              <a:gd name="T5" fmla="*/ 85 h 89"/>
              <a:gd name="T6" fmla="*/ 48 w 64"/>
              <a:gd name="T7" fmla="*/ 85 h 89"/>
              <a:gd name="T8" fmla="*/ 40 w 64"/>
              <a:gd name="T9" fmla="*/ 85 h 89"/>
              <a:gd name="T10" fmla="*/ 32 w 64"/>
              <a:gd name="T11" fmla="*/ 85 h 89"/>
              <a:gd name="T12" fmla="*/ 28 w 64"/>
              <a:gd name="T13" fmla="*/ 85 h 89"/>
              <a:gd name="T14" fmla="*/ 20 w 64"/>
              <a:gd name="T15" fmla="*/ 89 h 89"/>
              <a:gd name="T16" fmla="*/ 20 w 64"/>
              <a:gd name="T17" fmla="*/ 73 h 89"/>
              <a:gd name="T18" fmla="*/ 4 w 64"/>
              <a:gd name="T19" fmla="*/ 73 h 89"/>
              <a:gd name="T20" fmla="*/ 0 w 64"/>
              <a:gd name="T21" fmla="*/ 61 h 89"/>
              <a:gd name="T22" fmla="*/ 4 w 64"/>
              <a:gd name="T23" fmla="*/ 48 h 89"/>
              <a:gd name="T24" fmla="*/ 8 w 64"/>
              <a:gd name="T25" fmla="*/ 36 h 89"/>
              <a:gd name="T26" fmla="*/ 8 w 64"/>
              <a:gd name="T27" fmla="*/ 21 h 89"/>
              <a:gd name="T28" fmla="*/ 4 w 64"/>
              <a:gd name="T29" fmla="*/ 8 h 89"/>
              <a:gd name="T30" fmla="*/ 12 w 64"/>
              <a:gd name="T31" fmla="*/ 0 h 89"/>
              <a:gd name="T32" fmla="*/ 16 w 64"/>
              <a:gd name="T33" fmla="*/ 5 h 89"/>
              <a:gd name="T34" fmla="*/ 40 w 64"/>
              <a:gd name="T35" fmla="*/ 33 h 89"/>
              <a:gd name="T36" fmla="*/ 40 w 64"/>
              <a:gd name="T37" fmla="*/ 57 h 89"/>
              <a:gd name="T38" fmla="*/ 64 w 64"/>
              <a:gd name="T3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89">
                <a:moveTo>
                  <a:pt x="64" y="85"/>
                </a:moveTo>
                <a:lnTo>
                  <a:pt x="60" y="85"/>
                </a:lnTo>
                <a:lnTo>
                  <a:pt x="56" y="85"/>
                </a:lnTo>
                <a:lnTo>
                  <a:pt x="48" y="85"/>
                </a:lnTo>
                <a:lnTo>
                  <a:pt x="40" y="85"/>
                </a:lnTo>
                <a:lnTo>
                  <a:pt x="32" y="85"/>
                </a:lnTo>
                <a:lnTo>
                  <a:pt x="28" y="85"/>
                </a:lnTo>
                <a:lnTo>
                  <a:pt x="20" y="89"/>
                </a:lnTo>
                <a:lnTo>
                  <a:pt x="20" y="73"/>
                </a:lnTo>
                <a:lnTo>
                  <a:pt x="4" y="73"/>
                </a:lnTo>
                <a:lnTo>
                  <a:pt x="0" y="61"/>
                </a:lnTo>
                <a:lnTo>
                  <a:pt x="4" y="48"/>
                </a:lnTo>
                <a:lnTo>
                  <a:pt x="8" y="36"/>
                </a:lnTo>
                <a:lnTo>
                  <a:pt x="8" y="21"/>
                </a:lnTo>
                <a:lnTo>
                  <a:pt x="4" y="8"/>
                </a:lnTo>
                <a:lnTo>
                  <a:pt x="12" y="0"/>
                </a:lnTo>
                <a:lnTo>
                  <a:pt x="16" y="5"/>
                </a:lnTo>
                <a:lnTo>
                  <a:pt x="40" y="33"/>
                </a:lnTo>
                <a:lnTo>
                  <a:pt x="40" y="57"/>
                </a:lnTo>
                <a:lnTo>
                  <a:pt x="64" y="8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5" name="Freeform 167">
            <a:extLst>
              <a:ext uri="{FF2B5EF4-FFF2-40B4-BE49-F238E27FC236}">
                <a16:creationId xmlns:a16="http://schemas.microsoft.com/office/drawing/2014/main" id="{AB1BFB79-BCA2-438E-AE36-C9DF6840661B}"/>
              </a:ext>
            </a:extLst>
          </p:cNvPr>
          <p:cNvSpPr>
            <a:spLocks/>
          </p:cNvSpPr>
          <p:nvPr/>
        </p:nvSpPr>
        <p:spPr bwMode="auto">
          <a:xfrm>
            <a:off x="6305550" y="6227763"/>
            <a:ext cx="31750" cy="19050"/>
          </a:xfrm>
          <a:custGeom>
            <a:avLst/>
            <a:gdLst>
              <a:gd name="T0" fmla="*/ 0 w 20"/>
              <a:gd name="T1" fmla="*/ 8 h 12"/>
              <a:gd name="T2" fmla="*/ 4 w 20"/>
              <a:gd name="T3" fmla="*/ 4 h 12"/>
              <a:gd name="T4" fmla="*/ 12 w 20"/>
              <a:gd name="T5" fmla="*/ 0 h 12"/>
              <a:gd name="T6" fmla="*/ 20 w 20"/>
              <a:gd name="T7" fmla="*/ 0 h 12"/>
              <a:gd name="T8" fmla="*/ 20 w 20"/>
              <a:gd name="T9" fmla="*/ 4 h 12"/>
              <a:gd name="T10" fmla="*/ 20 w 20"/>
              <a:gd name="T11" fmla="*/ 8 h 12"/>
              <a:gd name="T12" fmla="*/ 16 w 20"/>
              <a:gd name="T13" fmla="*/ 12 h 12"/>
              <a:gd name="T14" fmla="*/ 8 w 20"/>
              <a:gd name="T15" fmla="*/ 12 h 12"/>
              <a:gd name="T16" fmla="*/ 0 w 20"/>
              <a:gd name="T17" fmla="*/ 12 h 12"/>
              <a:gd name="T18" fmla="*/ 0 w 20"/>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0" y="8"/>
                </a:moveTo>
                <a:lnTo>
                  <a:pt x="4" y="4"/>
                </a:lnTo>
                <a:lnTo>
                  <a:pt x="12" y="0"/>
                </a:lnTo>
                <a:lnTo>
                  <a:pt x="20" y="0"/>
                </a:lnTo>
                <a:lnTo>
                  <a:pt x="20" y="4"/>
                </a:lnTo>
                <a:lnTo>
                  <a:pt x="20" y="8"/>
                </a:lnTo>
                <a:lnTo>
                  <a:pt x="16" y="12"/>
                </a:lnTo>
                <a:lnTo>
                  <a:pt x="8" y="12"/>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6" name="Freeform 168">
            <a:extLst>
              <a:ext uri="{FF2B5EF4-FFF2-40B4-BE49-F238E27FC236}">
                <a16:creationId xmlns:a16="http://schemas.microsoft.com/office/drawing/2014/main" id="{C032A26C-4B88-44EB-BEFC-BE537BDC9AD5}"/>
              </a:ext>
            </a:extLst>
          </p:cNvPr>
          <p:cNvSpPr>
            <a:spLocks/>
          </p:cNvSpPr>
          <p:nvPr/>
        </p:nvSpPr>
        <p:spPr bwMode="auto">
          <a:xfrm>
            <a:off x="6337300" y="6010275"/>
            <a:ext cx="128588" cy="95250"/>
          </a:xfrm>
          <a:custGeom>
            <a:avLst/>
            <a:gdLst>
              <a:gd name="T0" fmla="*/ 57 w 81"/>
              <a:gd name="T1" fmla="*/ 0 h 60"/>
              <a:gd name="T2" fmla="*/ 73 w 81"/>
              <a:gd name="T3" fmla="*/ 12 h 60"/>
              <a:gd name="T4" fmla="*/ 81 w 81"/>
              <a:gd name="T5" fmla="*/ 29 h 60"/>
              <a:gd name="T6" fmla="*/ 73 w 81"/>
              <a:gd name="T7" fmla="*/ 36 h 60"/>
              <a:gd name="T8" fmla="*/ 61 w 81"/>
              <a:gd name="T9" fmla="*/ 53 h 60"/>
              <a:gd name="T10" fmla="*/ 45 w 81"/>
              <a:gd name="T11" fmla="*/ 48 h 60"/>
              <a:gd name="T12" fmla="*/ 12 w 81"/>
              <a:gd name="T13" fmla="*/ 60 h 60"/>
              <a:gd name="T14" fmla="*/ 0 w 81"/>
              <a:gd name="T15" fmla="*/ 32 h 60"/>
              <a:gd name="T16" fmla="*/ 12 w 81"/>
              <a:gd name="T17" fmla="*/ 29 h 60"/>
              <a:gd name="T18" fmla="*/ 20 w 81"/>
              <a:gd name="T19" fmla="*/ 16 h 60"/>
              <a:gd name="T20" fmla="*/ 57 w 8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0">
                <a:moveTo>
                  <a:pt x="57" y="0"/>
                </a:moveTo>
                <a:lnTo>
                  <a:pt x="73" y="12"/>
                </a:lnTo>
                <a:lnTo>
                  <a:pt x="81" y="29"/>
                </a:lnTo>
                <a:lnTo>
                  <a:pt x="73" y="36"/>
                </a:lnTo>
                <a:lnTo>
                  <a:pt x="61" y="53"/>
                </a:lnTo>
                <a:lnTo>
                  <a:pt x="45" y="48"/>
                </a:lnTo>
                <a:lnTo>
                  <a:pt x="12" y="60"/>
                </a:lnTo>
                <a:lnTo>
                  <a:pt x="0" y="32"/>
                </a:lnTo>
                <a:lnTo>
                  <a:pt x="12" y="29"/>
                </a:lnTo>
                <a:lnTo>
                  <a:pt x="20" y="16"/>
                </a:lnTo>
                <a:lnTo>
                  <a:pt x="5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7" name="Freeform 169">
            <a:extLst>
              <a:ext uri="{FF2B5EF4-FFF2-40B4-BE49-F238E27FC236}">
                <a16:creationId xmlns:a16="http://schemas.microsoft.com/office/drawing/2014/main" id="{0A6AB43B-82CA-4AAB-9674-22D38914EBE7}"/>
              </a:ext>
            </a:extLst>
          </p:cNvPr>
          <p:cNvSpPr>
            <a:spLocks/>
          </p:cNvSpPr>
          <p:nvPr/>
        </p:nvSpPr>
        <p:spPr bwMode="auto">
          <a:xfrm>
            <a:off x="6229350" y="6056313"/>
            <a:ext cx="57150" cy="57150"/>
          </a:xfrm>
          <a:custGeom>
            <a:avLst/>
            <a:gdLst>
              <a:gd name="T0" fmla="*/ 20 w 36"/>
              <a:gd name="T1" fmla="*/ 0 h 36"/>
              <a:gd name="T2" fmla="*/ 36 w 36"/>
              <a:gd name="T3" fmla="*/ 15 h 36"/>
              <a:gd name="T4" fmla="*/ 36 w 36"/>
              <a:gd name="T5" fmla="*/ 19 h 36"/>
              <a:gd name="T6" fmla="*/ 28 w 36"/>
              <a:gd name="T7" fmla="*/ 27 h 36"/>
              <a:gd name="T8" fmla="*/ 0 w 36"/>
              <a:gd name="T9" fmla="*/ 36 h 36"/>
              <a:gd name="T10" fmla="*/ 0 w 36"/>
              <a:gd name="T11" fmla="*/ 7 h 36"/>
              <a:gd name="T12" fmla="*/ 2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20" y="0"/>
                </a:moveTo>
                <a:lnTo>
                  <a:pt x="36" y="15"/>
                </a:lnTo>
                <a:lnTo>
                  <a:pt x="36" y="19"/>
                </a:lnTo>
                <a:lnTo>
                  <a:pt x="28" y="27"/>
                </a:lnTo>
                <a:lnTo>
                  <a:pt x="0" y="36"/>
                </a:lnTo>
                <a:lnTo>
                  <a:pt x="0" y="7"/>
                </a:lnTo>
                <a:lnTo>
                  <a:pt x="2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8" name="Freeform 170">
            <a:extLst>
              <a:ext uri="{FF2B5EF4-FFF2-40B4-BE49-F238E27FC236}">
                <a16:creationId xmlns:a16="http://schemas.microsoft.com/office/drawing/2014/main" id="{3D004644-5AA4-4B64-9A89-92375BD57ADA}"/>
              </a:ext>
            </a:extLst>
          </p:cNvPr>
          <p:cNvSpPr>
            <a:spLocks/>
          </p:cNvSpPr>
          <p:nvPr/>
        </p:nvSpPr>
        <p:spPr bwMode="auto">
          <a:xfrm>
            <a:off x="6330950" y="6056313"/>
            <a:ext cx="166688" cy="177800"/>
          </a:xfrm>
          <a:custGeom>
            <a:avLst/>
            <a:gdLst>
              <a:gd name="T0" fmla="*/ 85 w 105"/>
              <a:gd name="T1" fmla="*/ 0 h 112"/>
              <a:gd name="T2" fmla="*/ 77 w 105"/>
              <a:gd name="T3" fmla="*/ 27 h 112"/>
              <a:gd name="T4" fmla="*/ 105 w 105"/>
              <a:gd name="T5" fmla="*/ 43 h 112"/>
              <a:gd name="T6" fmla="*/ 105 w 105"/>
              <a:gd name="T7" fmla="*/ 104 h 112"/>
              <a:gd name="T8" fmla="*/ 105 w 105"/>
              <a:gd name="T9" fmla="*/ 96 h 112"/>
              <a:gd name="T10" fmla="*/ 101 w 105"/>
              <a:gd name="T11" fmla="*/ 84 h 112"/>
              <a:gd name="T12" fmla="*/ 97 w 105"/>
              <a:gd name="T13" fmla="*/ 84 h 112"/>
              <a:gd name="T14" fmla="*/ 93 w 105"/>
              <a:gd name="T15" fmla="*/ 84 h 112"/>
              <a:gd name="T16" fmla="*/ 93 w 105"/>
              <a:gd name="T17" fmla="*/ 92 h 112"/>
              <a:gd name="T18" fmla="*/ 93 w 105"/>
              <a:gd name="T19" fmla="*/ 96 h 112"/>
              <a:gd name="T20" fmla="*/ 97 w 105"/>
              <a:gd name="T21" fmla="*/ 108 h 112"/>
              <a:gd name="T22" fmla="*/ 97 w 105"/>
              <a:gd name="T23" fmla="*/ 112 h 112"/>
              <a:gd name="T24" fmla="*/ 93 w 105"/>
              <a:gd name="T25" fmla="*/ 112 h 112"/>
              <a:gd name="T26" fmla="*/ 89 w 105"/>
              <a:gd name="T27" fmla="*/ 104 h 112"/>
              <a:gd name="T28" fmla="*/ 85 w 105"/>
              <a:gd name="T29" fmla="*/ 104 h 112"/>
              <a:gd name="T30" fmla="*/ 81 w 105"/>
              <a:gd name="T31" fmla="*/ 104 h 112"/>
              <a:gd name="T32" fmla="*/ 77 w 105"/>
              <a:gd name="T33" fmla="*/ 112 h 112"/>
              <a:gd name="T34" fmla="*/ 69 w 105"/>
              <a:gd name="T35" fmla="*/ 112 h 112"/>
              <a:gd name="T36" fmla="*/ 65 w 105"/>
              <a:gd name="T37" fmla="*/ 108 h 112"/>
              <a:gd name="T38" fmla="*/ 57 w 105"/>
              <a:gd name="T39" fmla="*/ 100 h 112"/>
              <a:gd name="T40" fmla="*/ 53 w 105"/>
              <a:gd name="T41" fmla="*/ 92 h 112"/>
              <a:gd name="T42" fmla="*/ 49 w 105"/>
              <a:gd name="T43" fmla="*/ 84 h 112"/>
              <a:gd name="T44" fmla="*/ 49 w 105"/>
              <a:gd name="T45" fmla="*/ 80 h 112"/>
              <a:gd name="T46" fmla="*/ 45 w 105"/>
              <a:gd name="T47" fmla="*/ 80 h 112"/>
              <a:gd name="T48" fmla="*/ 40 w 105"/>
              <a:gd name="T49" fmla="*/ 80 h 112"/>
              <a:gd name="T50" fmla="*/ 33 w 105"/>
              <a:gd name="T51" fmla="*/ 80 h 112"/>
              <a:gd name="T52" fmla="*/ 28 w 105"/>
              <a:gd name="T53" fmla="*/ 84 h 112"/>
              <a:gd name="T54" fmla="*/ 28 w 105"/>
              <a:gd name="T55" fmla="*/ 96 h 112"/>
              <a:gd name="T56" fmla="*/ 24 w 105"/>
              <a:gd name="T57" fmla="*/ 100 h 112"/>
              <a:gd name="T58" fmla="*/ 24 w 105"/>
              <a:gd name="T59" fmla="*/ 104 h 112"/>
              <a:gd name="T60" fmla="*/ 0 w 105"/>
              <a:gd name="T61" fmla="*/ 76 h 112"/>
              <a:gd name="T62" fmla="*/ 0 w 105"/>
              <a:gd name="T63" fmla="*/ 52 h 112"/>
              <a:gd name="T64" fmla="*/ 24 w 105"/>
              <a:gd name="T65" fmla="*/ 43 h 112"/>
              <a:gd name="T66" fmla="*/ 16 w 105"/>
              <a:gd name="T67" fmla="*/ 31 h 112"/>
              <a:gd name="T68" fmla="*/ 49 w 105"/>
              <a:gd name="T69" fmla="*/ 19 h 112"/>
              <a:gd name="T70" fmla="*/ 65 w 105"/>
              <a:gd name="T71" fmla="*/ 24 h 112"/>
              <a:gd name="T72" fmla="*/ 77 w 105"/>
              <a:gd name="T73" fmla="*/ 7 h 112"/>
              <a:gd name="T74" fmla="*/ 85 w 105"/>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12">
                <a:moveTo>
                  <a:pt x="85" y="0"/>
                </a:moveTo>
                <a:lnTo>
                  <a:pt x="77" y="27"/>
                </a:lnTo>
                <a:lnTo>
                  <a:pt x="105" y="43"/>
                </a:lnTo>
                <a:lnTo>
                  <a:pt x="105" y="104"/>
                </a:lnTo>
                <a:lnTo>
                  <a:pt x="105" y="96"/>
                </a:lnTo>
                <a:lnTo>
                  <a:pt x="101" y="84"/>
                </a:lnTo>
                <a:lnTo>
                  <a:pt x="97" y="84"/>
                </a:lnTo>
                <a:lnTo>
                  <a:pt x="93" y="84"/>
                </a:lnTo>
                <a:lnTo>
                  <a:pt x="93" y="92"/>
                </a:lnTo>
                <a:lnTo>
                  <a:pt x="93" y="96"/>
                </a:lnTo>
                <a:lnTo>
                  <a:pt x="97" y="108"/>
                </a:lnTo>
                <a:lnTo>
                  <a:pt x="97" y="112"/>
                </a:lnTo>
                <a:lnTo>
                  <a:pt x="93" y="112"/>
                </a:lnTo>
                <a:lnTo>
                  <a:pt x="89" y="104"/>
                </a:lnTo>
                <a:lnTo>
                  <a:pt x="85" y="104"/>
                </a:lnTo>
                <a:lnTo>
                  <a:pt x="81" y="104"/>
                </a:lnTo>
                <a:lnTo>
                  <a:pt x="77" y="112"/>
                </a:lnTo>
                <a:lnTo>
                  <a:pt x="69" y="112"/>
                </a:lnTo>
                <a:lnTo>
                  <a:pt x="65" y="108"/>
                </a:lnTo>
                <a:lnTo>
                  <a:pt x="57" y="100"/>
                </a:lnTo>
                <a:lnTo>
                  <a:pt x="53" y="92"/>
                </a:lnTo>
                <a:lnTo>
                  <a:pt x="49" y="84"/>
                </a:lnTo>
                <a:lnTo>
                  <a:pt x="49" y="80"/>
                </a:lnTo>
                <a:lnTo>
                  <a:pt x="45" y="80"/>
                </a:lnTo>
                <a:lnTo>
                  <a:pt x="40" y="80"/>
                </a:lnTo>
                <a:lnTo>
                  <a:pt x="33" y="80"/>
                </a:lnTo>
                <a:lnTo>
                  <a:pt x="28" y="84"/>
                </a:lnTo>
                <a:lnTo>
                  <a:pt x="28" y="96"/>
                </a:lnTo>
                <a:lnTo>
                  <a:pt x="24" y="100"/>
                </a:lnTo>
                <a:lnTo>
                  <a:pt x="24" y="104"/>
                </a:lnTo>
                <a:lnTo>
                  <a:pt x="0" y="76"/>
                </a:lnTo>
                <a:lnTo>
                  <a:pt x="0" y="52"/>
                </a:lnTo>
                <a:lnTo>
                  <a:pt x="24" y="43"/>
                </a:lnTo>
                <a:lnTo>
                  <a:pt x="16" y="31"/>
                </a:lnTo>
                <a:lnTo>
                  <a:pt x="49" y="19"/>
                </a:lnTo>
                <a:lnTo>
                  <a:pt x="65" y="24"/>
                </a:lnTo>
                <a:lnTo>
                  <a:pt x="77" y="7"/>
                </a:lnTo>
                <a:lnTo>
                  <a:pt x="8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9" name="Freeform 171">
            <a:extLst>
              <a:ext uri="{FF2B5EF4-FFF2-40B4-BE49-F238E27FC236}">
                <a16:creationId xmlns:a16="http://schemas.microsoft.com/office/drawing/2014/main" id="{3FE91A58-A63E-4A03-9229-D6408E08C9C2}"/>
              </a:ext>
            </a:extLst>
          </p:cNvPr>
          <p:cNvSpPr>
            <a:spLocks/>
          </p:cNvSpPr>
          <p:nvPr/>
        </p:nvSpPr>
        <p:spPr bwMode="auto">
          <a:xfrm>
            <a:off x="6453188" y="6240463"/>
            <a:ext cx="44450" cy="25400"/>
          </a:xfrm>
          <a:custGeom>
            <a:avLst/>
            <a:gdLst>
              <a:gd name="T0" fmla="*/ 0 w 28"/>
              <a:gd name="T1" fmla="*/ 12 h 16"/>
              <a:gd name="T2" fmla="*/ 0 w 28"/>
              <a:gd name="T3" fmla="*/ 8 h 16"/>
              <a:gd name="T4" fmla="*/ 4 w 28"/>
              <a:gd name="T5" fmla="*/ 4 h 16"/>
              <a:gd name="T6" fmla="*/ 12 w 28"/>
              <a:gd name="T7" fmla="*/ 0 h 16"/>
              <a:gd name="T8" fmla="*/ 16 w 28"/>
              <a:gd name="T9" fmla="*/ 0 h 16"/>
              <a:gd name="T10" fmla="*/ 24 w 28"/>
              <a:gd name="T11" fmla="*/ 4 h 16"/>
              <a:gd name="T12" fmla="*/ 28 w 28"/>
              <a:gd name="T13" fmla="*/ 12 h 16"/>
              <a:gd name="T14" fmla="*/ 24 w 28"/>
              <a:gd name="T15" fmla="*/ 16 h 16"/>
              <a:gd name="T16" fmla="*/ 20 w 28"/>
              <a:gd name="T17" fmla="*/ 16 h 16"/>
              <a:gd name="T18" fmla="*/ 4 w 28"/>
              <a:gd name="T19" fmla="*/ 16 h 16"/>
              <a:gd name="T20" fmla="*/ 0 w 28"/>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0" y="12"/>
                </a:moveTo>
                <a:lnTo>
                  <a:pt x="0" y="8"/>
                </a:lnTo>
                <a:lnTo>
                  <a:pt x="4" y="4"/>
                </a:lnTo>
                <a:lnTo>
                  <a:pt x="12" y="0"/>
                </a:lnTo>
                <a:lnTo>
                  <a:pt x="16" y="0"/>
                </a:lnTo>
                <a:lnTo>
                  <a:pt x="24" y="4"/>
                </a:lnTo>
                <a:lnTo>
                  <a:pt x="28" y="12"/>
                </a:lnTo>
                <a:lnTo>
                  <a:pt x="24" y="16"/>
                </a:lnTo>
                <a:lnTo>
                  <a:pt x="20" y="16"/>
                </a:lnTo>
                <a:lnTo>
                  <a:pt x="4"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0" name="Freeform 172">
            <a:extLst>
              <a:ext uri="{FF2B5EF4-FFF2-40B4-BE49-F238E27FC236}">
                <a16:creationId xmlns:a16="http://schemas.microsoft.com/office/drawing/2014/main" id="{5CD26D46-CAE4-44C1-8D3D-9C19D861567D}"/>
              </a:ext>
            </a:extLst>
          </p:cNvPr>
          <p:cNvSpPr>
            <a:spLocks/>
          </p:cNvSpPr>
          <p:nvPr/>
        </p:nvSpPr>
        <p:spPr bwMode="auto">
          <a:xfrm>
            <a:off x="6388100" y="6202363"/>
            <a:ext cx="26988" cy="63500"/>
          </a:xfrm>
          <a:custGeom>
            <a:avLst/>
            <a:gdLst>
              <a:gd name="T0" fmla="*/ 0 w 17"/>
              <a:gd name="T1" fmla="*/ 20 h 40"/>
              <a:gd name="T2" fmla="*/ 0 w 17"/>
              <a:gd name="T3" fmla="*/ 16 h 40"/>
              <a:gd name="T4" fmla="*/ 0 w 17"/>
              <a:gd name="T5" fmla="*/ 12 h 40"/>
              <a:gd name="T6" fmla="*/ 0 w 17"/>
              <a:gd name="T7" fmla="*/ 4 h 40"/>
              <a:gd name="T8" fmla="*/ 4 w 17"/>
              <a:gd name="T9" fmla="*/ 0 h 40"/>
              <a:gd name="T10" fmla="*/ 13 w 17"/>
              <a:gd name="T11" fmla="*/ 12 h 40"/>
              <a:gd name="T12" fmla="*/ 17 w 17"/>
              <a:gd name="T13" fmla="*/ 16 h 40"/>
              <a:gd name="T14" fmla="*/ 17 w 17"/>
              <a:gd name="T15" fmla="*/ 24 h 40"/>
              <a:gd name="T16" fmla="*/ 17 w 17"/>
              <a:gd name="T17" fmla="*/ 28 h 40"/>
              <a:gd name="T18" fmla="*/ 13 w 17"/>
              <a:gd name="T19" fmla="*/ 36 h 40"/>
              <a:gd name="T20" fmla="*/ 13 w 17"/>
              <a:gd name="T21" fmla="*/ 40 h 40"/>
              <a:gd name="T22" fmla="*/ 4 w 17"/>
              <a:gd name="T23" fmla="*/ 40 h 40"/>
              <a:gd name="T24" fmla="*/ 4 w 17"/>
              <a:gd name="T25" fmla="*/ 32 h 40"/>
              <a:gd name="T26" fmla="*/ 0 w 17"/>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0">
                <a:moveTo>
                  <a:pt x="0" y="20"/>
                </a:moveTo>
                <a:lnTo>
                  <a:pt x="0" y="16"/>
                </a:lnTo>
                <a:lnTo>
                  <a:pt x="0" y="12"/>
                </a:lnTo>
                <a:lnTo>
                  <a:pt x="0" y="4"/>
                </a:lnTo>
                <a:lnTo>
                  <a:pt x="4" y="0"/>
                </a:lnTo>
                <a:lnTo>
                  <a:pt x="13" y="12"/>
                </a:lnTo>
                <a:lnTo>
                  <a:pt x="17" y="16"/>
                </a:lnTo>
                <a:lnTo>
                  <a:pt x="17" y="24"/>
                </a:lnTo>
                <a:lnTo>
                  <a:pt x="17" y="28"/>
                </a:lnTo>
                <a:lnTo>
                  <a:pt x="13" y="36"/>
                </a:lnTo>
                <a:lnTo>
                  <a:pt x="13" y="40"/>
                </a:lnTo>
                <a:lnTo>
                  <a:pt x="4" y="40"/>
                </a:lnTo>
                <a:lnTo>
                  <a:pt x="4" y="32"/>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1" name="Freeform 173">
            <a:extLst>
              <a:ext uri="{FF2B5EF4-FFF2-40B4-BE49-F238E27FC236}">
                <a16:creationId xmlns:a16="http://schemas.microsoft.com/office/drawing/2014/main" id="{E263BA7E-2532-4BF2-9AA3-EA537936502A}"/>
              </a:ext>
            </a:extLst>
          </p:cNvPr>
          <p:cNvSpPr>
            <a:spLocks/>
          </p:cNvSpPr>
          <p:nvPr/>
        </p:nvSpPr>
        <p:spPr bwMode="auto">
          <a:xfrm>
            <a:off x="6362700" y="6234113"/>
            <a:ext cx="20638" cy="38100"/>
          </a:xfrm>
          <a:custGeom>
            <a:avLst/>
            <a:gdLst>
              <a:gd name="T0" fmla="*/ 0 w 13"/>
              <a:gd name="T1" fmla="*/ 12 h 24"/>
              <a:gd name="T2" fmla="*/ 0 w 13"/>
              <a:gd name="T3" fmla="*/ 4 h 24"/>
              <a:gd name="T4" fmla="*/ 4 w 13"/>
              <a:gd name="T5" fmla="*/ 0 h 24"/>
              <a:gd name="T6" fmla="*/ 8 w 13"/>
              <a:gd name="T7" fmla="*/ 0 h 24"/>
              <a:gd name="T8" fmla="*/ 13 w 13"/>
              <a:gd name="T9" fmla="*/ 4 h 24"/>
              <a:gd name="T10" fmla="*/ 13 w 13"/>
              <a:gd name="T11" fmla="*/ 16 h 24"/>
              <a:gd name="T12" fmla="*/ 8 w 13"/>
              <a:gd name="T13" fmla="*/ 24 h 24"/>
              <a:gd name="T14" fmla="*/ 4 w 13"/>
              <a:gd name="T15" fmla="*/ 24 h 24"/>
              <a:gd name="T16" fmla="*/ 0 w 13"/>
              <a:gd name="T17" fmla="*/ 20 h 24"/>
              <a:gd name="T18" fmla="*/ 0 w 13"/>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4">
                <a:moveTo>
                  <a:pt x="0" y="12"/>
                </a:moveTo>
                <a:lnTo>
                  <a:pt x="0" y="4"/>
                </a:lnTo>
                <a:lnTo>
                  <a:pt x="4" y="0"/>
                </a:lnTo>
                <a:lnTo>
                  <a:pt x="8" y="0"/>
                </a:lnTo>
                <a:lnTo>
                  <a:pt x="13" y="4"/>
                </a:lnTo>
                <a:lnTo>
                  <a:pt x="13" y="16"/>
                </a:lnTo>
                <a:lnTo>
                  <a:pt x="8" y="24"/>
                </a:lnTo>
                <a:lnTo>
                  <a:pt x="4" y="24"/>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2" name="Freeform 174">
            <a:extLst>
              <a:ext uri="{FF2B5EF4-FFF2-40B4-BE49-F238E27FC236}">
                <a16:creationId xmlns:a16="http://schemas.microsoft.com/office/drawing/2014/main" id="{9F8960D6-22C4-4BD9-96D5-D506AC9D6C1F}"/>
              </a:ext>
            </a:extLst>
          </p:cNvPr>
          <p:cNvSpPr>
            <a:spLocks/>
          </p:cNvSpPr>
          <p:nvPr/>
        </p:nvSpPr>
        <p:spPr bwMode="auto">
          <a:xfrm>
            <a:off x="6094413" y="5965825"/>
            <a:ext cx="166688" cy="101600"/>
          </a:xfrm>
          <a:custGeom>
            <a:avLst/>
            <a:gdLst>
              <a:gd name="T0" fmla="*/ 52 w 105"/>
              <a:gd name="T1" fmla="*/ 8 h 64"/>
              <a:gd name="T2" fmla="*/ 81 w 105"/>
              <a:gd name="T3" fmla="*/ 0 h 64"/>
              <a:gd name="T4" fmla="*/ 97 w 105"/>
              <a:gd name="T5" fmla="*/ 8 h 64"/>
              <a:gd name="T6" fmla="*/ 105 w 105"/>
              <a:gd name="T7" fmla="*/ 16 h 64"/>
              <a:gd name="T8" fmla="*/ 89 w 105"/>
              <a:gd name="T9" fmla="*/ 40 h 64"/>
              <a:gd name="T10" fmla="*/ 60 w 105"/>
              <a:gd name="T11" fmla="*/ 44 h 64"/>
              <a:gd name="T12" fmla="*/ 56 w 105"/>
              <a:gd name="T13" fmla="*/ 44 h 64"/>
              <a:gd name="T14" fmla="*/ 48 w 105"/>
              <a:gd name="T15" fmla="*/ 57 h 64"/>
              <a:gd name="T16" fmla="*/ 32 w 105"/>
              <a:gd name="T17" fmla="*/ 40 h 64"/>
              <a:gd name="T18" fmla="*/ 24 w 105"/>
              <a:gd name="T19" fmla="*/ 64 h 64"/>
              <a:gd name="T20" fmla="*/ 16 w 105"/>
              <a:gd name="T21" fmla="*/ 64 h 64"/>
              <a:gd name="T22" fmla="*/ 12 w 105"/>
              <a:gd name="T23" fmla="*/ 60 h 64"/>
              <a:gd name="T24" fmla="*/ 8 w 105"/>
              <a:gd name="T25" fmla="*/ 48 h 64"/>
              <a:gd name="T26" fmla="*/ 0 w 105"/>
              <a:gd name="T27" fmla="*/ 40 h 64"/>
              <a:gd name="T28" fmla="*/ 0 w 105"/>
              <a:gd name="T29" fmla="*/ 20 h 64"/>
              <a:gd name="T30" fmla="*/ 8 w 105"/>
              <a:gd name="T31" fmla="*/ 8 h 64"/>
              <a:gd name="T32" fmla="*/ 28 w 105"/>
              <a:gd name="T33" fmla="*/ 12 h 64"/>
              <a:gd name="T34" fmla="*/ 52 w 105"/>
              <a:gd name="T3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52" y="8"/>
                </a:moveTo>
                <a:lnTo>
                  <a:pt x="81" y="0"/>
                </a:lnTo>
                <a:lnTo>
                  <a:pt x="97" y="8"/>
                </a:lnTo>
                <a:lnTo>
                  <a:pt x="105" y="16"/>
                </a:lnTo>
                <a:lnTo>
                  <a:pt x="89" y="40"/>
                </a:lnTo>
                <a:lnTo>
                  <a:pt x="60" y="44"/>
                </a:lnTo>
                <a:lnTo>
                  <a:pt x="56" y="44"/>
                </a:lnTo>
                <a:lnTo>
                  <a:pt x="48" y="57"/>
                </a:lnTo>
                <a:lnTo>
                  <a:pt x="32" y="40"/>
                </a:lnTo>
                <a:lnTo>
                  <a:pt x="24" y="64"/>
                </a:lnTo>
                <a:lnTo>
                  <a:pt x="16" y="64"/>
                </a:lnTo>
                <a:lnTo>
                  <a:pt x="12" y="60"/>
                </a:lnTo>
                <a:lnTo>
                  <a:pt x="8" y="48"/>
                </a:lnTo>
                <a:lnTo>
                  <a:pt x="0" y="40"/>
                </a:lnTo>
                <a:lnTo>
                  <a:pt x="0" y="20"/>
                </a:lnTo>
                <a:lnTo>
                  <a:pt x="8" y="8"/>
                </a:lnTo>
                <a:lnTo>
                  <a:pt x="28" y="12"/>
                </a:lnTo>
                <a:lnTo>
                  <a:pt x="5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3" name="Freeform 175">
            <a:extLst>
              <a:ext uri="{FF2B5EF4-FFF2-40B4-BE49-F238E27FC236}">
                <a16:creationId xmlns:a16="http://schemas.microsoft.com/office/drawing/2014/main" id="{A86B6E59-1E2D-4C7C-ADE7-D0F06503E393}"/>
              </a:ext>
            </a:extLst>
          </p:cNvPr>
          <p:cNvSpPr>
            <a:spLocks/>
          </p:cNvSpPr>
          <p:nvPr/>
        </p:nvSpPr>
        <p:spPr bwMode="auto">
          <a:xfrm>
            <a:off x="6069013" y="6157913"/>
            <a:ext cx="101600" cy="139700"/>
          </a:xfrm>
          <a:custGeom>
            <a:avLst/>
            <a:gdLst>
              <a:gd name="T0" fmla="*/ 24 w 64"/>
              <a:gd name="T1" fmla="*/ 0 h 88"/>
              <a:gd name="T2" fmla="*/ 48 w 64"/>
              <a:gd name="T3" fmla="*/ 3 h 88"/>
              <a:gd name="T4" fmla="*/ 56 w 64"/>
              <a:gd name="T5" fmla="*/ 40 h 88"/>
              <a:gd name="T6" fmla="*/ 64 w 64"/>
              <a:gd name="T7" fmla="*/ 44 h 88"/>
              <a:gd name="T8" fmla="*/ 60 w 64"/>
              <a:gd name="T9" fmla="*/ 76 h 88"/>
              <a:gd name="T10" fmla="*/ 56 w 64"/>
              <a:gd name="T11" fmla="*/ 76 h 88"/>
              <a:gd name="T12" fmla="*/ 44 w 64"/>
              <a:gd name="T13" fmla="*/ 80 h 88"/>
              <a:gd name="T14" fmla="*/ 32 w 64"/>
              <a:gd name="T15" fmla="*/ 88 h 88"/>
              <a:gd name="T16" fmla="*/ 28 w 64"/>
              <a:gd name="T17" fmla="*/ 88 h 88"/>
              <a:gd name="T18" fmla="*/ 24 w 64"/>
              <a:gd name="T19" fmla="*/ 84 h 88"/>
              <a:gd name="T20" fmla="*/ 20 w 64"/>
              <a:gd name="T21" fmla="*/ 80 h 88"/>
              <a:gd name="T22" fmla="*/ 20 w 64"/>
              <a:gd name="T23" fmla="*/ 84 h 88"/>
              <a:gd name="T24" fmla="*/ 20 w 64"/>
              <a:gd name="T25" fmla="*/ 88 h 88"/>
              <a:gd name="T26" fmla="*/ 4 w 64"/>
              <a:gd name="T27" fmla="*/ 64 h 88"/>
              <a:gd name="T28" fmla="*/ 0 w 64"/>
              <a:gd name="T29" fmla="*/ 24 h 88"/>
              <a:gd name="T30" fmla="*/ 4 w 64"/>
              <a:gd name="T31" fmla="*/ 12 h 88"/>
              <a:gd name="T32" fmla="*/ 16 w 64"/>
              <a:gd name="T33" fmla="*/ 16 h 88"/>
              <a:gd name="T34" fmla="*/ 24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4" y="0"/>
                </a:moveTo>
                <a:lnTo>
                  <a:pt x="48" y="3"/>
                </a:lnTo>
                <a:lnTo>
                  <a:pt x="56" y="40"/>
                </a:lnTo>
                <a:lnTo>
                  <a:pt x="64" y="44"/>
                </a:lnTo>
                <a:lnTo>
                  <a:pt x="60" y="76"/>
                </a:lnTo>
                <a:lnTo>
                  <a:pt x="56" y="76"/>
                </a:lnTo>
                <a:lnTo>
                  <a:pt x="44" y="80"/>
                </a:lnTo>
                <a:lnTo>
                  <a:pt x="32" y="88"/>
                </a:lnTo>
                <a:lnTo>
                  <a:pt x="28" y="88"/>
                </a:lnTo>
                <a:lnTo>
                  <a:pt x="24" y="84"/>
                </a:lnTo>
                <a:lnTo>
                  <a:pt x="20" y="80"/>
                </a:lnTo>
                <a:lnTo>
                  <a:pt x="20" y="84"/>
                </a:lnTo>
                <a:lnTo>
                  <a:pt x="20" y="88"/>
                </a:lnTo>
                <a:lnTo>
                  <a:pt x="4" y="64"/>
                </a:lnTo>
                <a:lnTo>
                  <a:pt x="0" y="24"/>
                </a:lnTo>
                <a:lnTo>
                  <a:pt x="4" y="12"/>
                </a:lnTo>
                <a:lnTo>
                  <a:pt x="16" y="16"/>
                </a:lnTo>
                <a:lnTo>
                  <a:pt x="2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4" name="Freeform 176">
            <a:extLst>
              <a:ext uri="{FF2B5EF4-FFF2-40B4-BE49-F238E27FC236}">
                <a16:creationId xmlns:a16="http://schemas.microsoft.com/office/drawing/2014/main" id="{E61517CD-ECF0-4A3A-AE47-FEFF38CFE1BB}"/>
              </a:ext>
            </a:extLst>
          </p:cNvPr>
          <p:cNvSpPr>
            <a:spLocks/>
          </p:cNvSpPr>
          <p:nvPr/>
        </p:nvSpPr>
        <p:spPr bwMode="auto">
          <a:xfrm>
            <a:off x="6119813" y="6221413"/>
            <a:ext cx="31750" cy="38100"/>
          </a:xfrm>
          <a:custGeom>
            <a:avLst/>
            <a:gdLst>
              <a:gd name="T0" fmla="*/ 16 w 20"/>
              <a:gd name="T1" fmla="*/ 24 h 24"/>
              <a:gd name="T2" fmla="*/ 0 w 20"/>
              <a:gd name="T3" fmla="*/ 20 h 24"/>
              <a:gd name="T4" fmla="*/ 0 w 20"/>
              <a:gd name="T5" fmla="*/ 12 h 24"/>
              <a:gd name="T6" fmla="*/ 12 w 20"/>
              <a:gd name="T7" fmla="*/ 0 h 24"/>
              <a:gd name="T8" fmla="*/ 20 w 20"/>
              <a:gd name="T9" fmla="*/ 8 h 24"/>
              <a:gd name="T10" fmla="*/ 16 w 20"/>
              <a:gd name="T11" fmla="*/ 24 h 24"/>
            </a:gdLst>
            <a:ahLst/>
            <a:cxnLst>
              <a:cxn ang="0">
                <a:pos x="T0" y="T1"/>
              </a:cxn>
              <a:cxn ang="0">
                <a:pos x="T2" y="T3"/>
              </a:cxn>
              <a:cxn ang="0">
                <a:pos x="T4" y="T5"/>
              </a:cxn>
              <a:cxn ang="0">
                <a:pos x="T6" y="T7"/>
              </a:cxn>
              <a:cxn ang="0">
                <a:pos x="T8" y="T9"/>
              </a:cxn>
              <a:cxn ang="0">
                <a:pos x="T10" y="T11"/>
              </a:cxn>
            </a:cxnLst>
            <a:rect l="0" t="0" r="r" b="b"/>
            <a:pathLst>
              <a:path w="20" h="24">
                <a:moveTo>
                  <a:pt x="16" y="24"/>
                </a:moveTo>
                <a:lnTo>
                  <a:pt x="0" y="20"/>
                </a:lnTo>
                <a:lnTo>
                  <a:pt x="0" y="12"/>
                </a:lnTo>
                <a:lnTo>
                  <a:pt x="12" y="0"/>
                </a:lnTo>
                <a:lnTo>
                  <a:pt x="20" y="8"/>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5" name="Freeform 177">
            <a:extLst>
              <a:ext uri="{FF2B5EF4-FFF2-40B4-BE49-F238E27FC236}">
                <a16:creationId xmlns:a16="http://schemas.microsoft.com/office/drawing/2014/main" id="{F4BF4BD4-08D8-458E-AFDD-EC0A0D2363F6}"/>
              </a:ext>
            </a:extLst>
          </p:cNvPr>
          <p:cNvSpPr>
            <a:spLocks/>
          </p:cNvSpPr>
          <p:nvPr/>
        </p:nvSpPr>
        <p:spPr bwMode="auto">
          <a:xfrm>
            <a:off x="6119813" y="6221413"/>
            <a:ext cx="31750" cy="38100"/>
          </a:xfrm>
          <a:custGeom>
            <a:avLst/>
            <a:gdLst>
              <a:gd name="T0" fmla="*/ 16 w 20"/>
              <a:gd name="T1" fmla="*/ 24 h 24"/>
              <a:gd name="T2" fmla="*/ 0 w 20"/>
              <a:gd name="T3" fmla="*/ 20 h 24"/>
              <a:gd name="T4" fmla="*/ 0 w 20"/>
              <a:gd name="T5" fmla="*/ 12 h 24"/>
              <a:gd name="T6" fmla="*/ 12 w 20"/>
              <a:gd name="T7" fmla="*/ 0 h 24"/>
              <a:gd name="T8" fmla="*/ 20 w 20"/>
              <a:gd name="T9" fmla="*/ 8 h 24"/>
              <a:gd name="T10" fmla="*/ 16 w 20"/>
              <a:gd name="T11" fmla="*/ 24 h 24"/>
            </a:gdLst>
            <a:ahLst/>
            <a:cxnLst>
              <a:cxn ang="0">
                <a:pos x="T0" y="T1"/>
              </a:cxn>
              <a:cxn ang="0">
                <a:pos x="T2" y="T3"/>
              </a:cxn>
              <a:cxn ang="0">
                <a:pos x="T4" y="T5"/>
              </a:cxn>
              <a:cxn ang="0">
                <a:pos x="T6" y="T7"/>
              </a:cxn>
              <a:cxn ang="0">
                <a:pos x="T8" y="T9"/>
              </a:cxn>
              <a:cxn ang="0">
                <a:pos x="T10" y="T11"/>
              </a:cxn>
            </a:cxnLst>
            <a:rect l="0" t="0" r="r" b="b"/>
            <a:pathLst>
              <a:path w="20" h="24">
                <a:moveTo>
                  <a:pt x="16" y="24"/>
                </a:moveTo>
                <a:lnTo>
                  <a:pt x="0" y="20"/>
                </a:lnTo>
                <a:lnTo>
                  <a:pt x="0" y="12"/>
                </a:lnTo>
                <a:lnTo>
                  <a:pt x="12" y="0"/>
                </a:lnTo>
                <a:lnTo>
                  <a:pt x="20" y="8"/>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6" name="Freeform 178">
            <a:extLst>
              <a:ext uri="{FF2B5EF4-FFF2-40B4-BE49-F238E27FC236}">
                <a16:creationId xmlns:a16="http://schemas.microsoft.com/office/drawing/2014/main" id="{26CBFA9A-DDFF-4598-B20B-6C061C8BE0AE}"/>
              </a:ext>
            </a:extLst>
          </p:cNvPr>
          <p:cNvSpPr>
            <a:spLocks/>
          </p:cNvSpPr>
          <p:nvPr/>
        </p:nvSpPr>
        <p:spPr bwMode="auto">
          <a:xfrm>
            <a:off x="6107113" y="5883275"/>
            <a:ext cx="82550" cy="101600"/>
          </a:xfrm>
          <a:custGeom>
            <a:avLst/>
            <a:gdLst>
              <a:gd name="T0" fmla="*/ 28 w 52"/>
              <a:gd name="T1" fmla="*/ 0 h 64"/>
              <a:gd name="T2" fmla="*/ 52 w 52"/>
              <a:gd name="T3" fmla="*/ 16 h 64"/>
              <a:gd name="T4" fmla="*/ 40 w 52"/>
              <a:gd name="T5" fmla="*/ 40 h 64"/>
              <a:gd name="T6" fmla="*/ 44 w 52"/>
              <a:gd name="T7" fmla="*/ 60 h 64"/>
              <a:gd name="T8" fmla="*/ 20 w 52"/>
              <a:gd name="T9" fmla="*/ 64 h 64"/>
              <a:gd name="T10" fmla="*/ 0 w 52"/>
              <a:gd name="T11" fmla="*/ 60 h 64"/>
              <a:gd name="T12" fmla="*/ 0 w 52"/>
              <a:gd name="T13" fmla="*/ 48 h 64"/>
              <a:gd name="T14" fmla="*/ 12 w 52"/>
              <a:gd name="T15" fmla="*/ 24 h 64"/>
              <a:gd name="T16" fmla="*/ 28 w 52"/>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28" y="0"/>
                </a:moveTo>
                <a:lnTo>
                  <a:pt x="52" y="16"/>
                </a:lnTo>
                <a:lnTo>
                  <a:pt x="40" y="40"/>
                </a:lnTo>
                <a:lnTo>
                  <a:pt x="44" y="60"/>
                </a:lnTo>
                <a:lnTo>
                  <a:pt x="20" y="64"/>
                </a:lnTo>
                <a:lnTo>
                  <a:pt x="0" y="60"/>
                </a:lnTo>
                <a:lnTo>
                  <a:pt x="0" y="48"/>
                </a:lnTo>
                <a:lnTo>
                  <a:pt x="12" y="24"/>
                </a:lnTo>
                <a:lnTo>
                  <a:pt x="2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7" name="Freeform 179">
            <a:extLst>
              <a:ext uri="{FF2B5EF4-FFF2-40B4-BE49-F238E27FC236}">
                <a16:creationId xmlns:a16="http://schemas.microsoft.com/office/drawing/2014/main" id="{ABE5E5C3-2E27-4C66-85F8-B1CF9E6ED832}"/>
              </a:ext>
            </a:extLst>
          </p:cNvPr>
          <p:cNvSpPr>
            <a:spLocks/>
          </p:cNvSpPr>
          <p:nvPr/>
        </p:nvSpPr>
        <p:spPr bwMode="auto">
          <a:xfrm>
            <a:off x="6081713" y="6029325"/>
            <a:ext cx="128588" cy="133350"/>
          </a:xfrm>
          <a:custGeom>
            <a:avLst/>
            <a:gdLst>
              <a:gd name="T0" fmla="*/ 20 w 81"/>
              <a:gd name="T1" fmla="*/ 20 h 84"/>
              <a:gd name="T2" fmla="*/ 24 w 81"/>
              <a:gd name="T3" fmla="*/ 24 h 84"/>
              <a:gd name="T4" fmla="*/ 32 w 81"/>
              <a:gd name="T5" fmla="*/ 24 h 84"/>
              <a:gd name="T6" fmla="*/ 40 w 81"/>
              <a:gd name="T7" fmla="*/ 0 h 84"/>
              <a:gd name="T8" fmla="*/ 56 w 81"/>
              <a:gd name="T9" fmla="*/ 17 h 84"/>
              <a:gd name="T10" fmla="*/ 64 w 81"/>
              <a:gd name="T11" fmla="*/ 4 h 84"/>
              <a:gd name="T12" fmla="*/ 68 w 81"/>
              <a:gd name="T13" fmla="*/ 4 h 84"/>
              <a:gd name="T14" fmla="*/ 81 w 81"/>
              <a:gd name="T15" fmla="*/ 29 h 84"/>
              <a:gd name="T16" fmla="*/ 60 w 81"/>
              <a:gd name="T17" fmla="*/ 69 h 84"/>
              <a:gd name="T18" fmla="*/ 40 w 81"/>
              <a:gd name="T19" fmla="*/ 84 h 84"/>
              <a:gd name="T20" fmla="*/ 16 w 81"/>
              <a:gd name="T21" fmla="*/ 81 h 84"/>
              <a:gd name="T22" fmla="*/ 0 w 81"/>
              <a:gd name="T23" fmla="*/ 36 h 84"/>
              <a:gd name="T24" fmla="*/ 20 w 81"/>
              <a:gd name="T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20" y="20"/>
                </a:moveTo>
                <a:lnTo>
                  <a:pt x="24" y="24"/>
                </a:lnTo>
                <a:lnTo>
                  <a:pt x="32" y="24"/>
                </a:lnTo>
                <a:lnTo>
                  <a:pt x="40" y="0"/>
                </a:lnTo>
                <a:lnTo>
                  <a:pt x="56" y="17"/>
                </a:lnTo>
                <a:lnTo>
                  <a:pt x="64" y="4"/>
                </a:lnTo>
                <a:lnTo>
                  <a:pt x="68" y="4"/>
                </a:lnTo>
                <a:lnTo>
                  <a:pt x="81" y="29"/>
                </a:lnTo>
                <a:lnTo>
                  <a:pt x="60" y="69"/>
                </a:lnTo>
                <a:lnTo>
                  <a:pt x="40" y="84"/>
                </a:lnTo>
                <a:lnTo>
                  <a:pt x="16" y="81"/>
                </a:lnTo>
                <a:lnTo>
                  <a:pt x="0" y="36"/>
                </a:lnTo>
                <a:lnTo>
                  <a:pt x="2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8" name="Freeform 180">
            <a:extLst>
              <a:ext uri="{FF2B5EF4-FFF2-40B4-BE49-F238E27FC236}">
                <a16:creationId xmlns:a16="http://schemas.microsoft.com/office/drawing/2014/main" id="{836F480F-1A7D-4AC7-AA87-34A25B57FFC0}"/>
              </a:ext>
            </a:extLst>
          </p:cNvPr>
          <p:cNvSpPr>
            <a:spLocks/>
          </p:cNvSpPr>
          <p:nvPr/>
        </p:nvSpPr>
        <p:spPr bwMode="auto">
          <a:xfrm>
            <a:off x="6003925" y="6196013"/>
            <a:ext cx="96838" cy="190500"/>
          </a:xfrm>
          <a:custGeom>
            <a:avLst/>
            <a:gdLst>
              <a:gd name="T0" fmla="*/ 41 w 61"/>
              <a:gd name="T1" fmla="*/ 0 h 120"/>
              <a:gd name="T2" fmla="*/ 45 w 61"/>
              <a:gd name="T3" fmla="*/ 40 h 120"/>
              <a:gd name="T4" fmla="*/ 61 w 61"/>
              <a:gd name="T5" fmla="*/ 64 h 120"/>
              <a:gd name="T6" fmla="*/ 61 w 61"/>
              <a:gd name="T7" fmla="*/ 68 h 120"/>
              <a:gd name="T8" fmla="*/ 61 w 61"/>
              <a:gd name="T9" fmla="*/ 80 h 120"/>
              <a:gd name="T10" fmla="*/ 53 w 61"/>
              <a:gd name="T11" fmla="*/ 88 h 120"/>
              <a:gd name="T12" fmla="*/ 45 w 61"/>
              <a:gd name="T13" fmla="*/ 100 h 120"/>
              <a:gd name="T14" fmla="*/ 29 w 61"/>
              <a:gd name="T15" fmla="*/ 116 h 120"/>
              <a:gd name="T16" fmla="*/ 21 w 61"/>
              <a:gd name="T17" fmla="*/ 120 h 120"/>
              <a:gd name="T18" fmla="*/ 17 w 61"/>
              <a:gd name="T19" fmla="*/ 120 h 120"/>
              <a:gd name="T20" fmla="*/ 17 w 61"/>
              <a:gd name="T21" fmla="*/ 116 h 120"/>
              <a:gd name="T22" fmla="*/ 29 w 61"/>
              <a:gd name="T23" fmla="*/ 104 h 120"/>
              <a:gd name="T24" fmla="*/ 29 w 61"/>
              <a:gd name="T25" fmla="*/ 100 h 120"/>
              <a:gd name="T26" fmla="*/ 29 w 61"/>
              <a:gd name="T27" fmla="*/ 96 h 120"/>
              <a:gd name="T28" fmla="*/ 24 w 61"/>
              <a:gd name="T29" fmla="*/ 92 h 120"/>
              <a:gd name="T30" fmla="*/ 21 w 61"/>
              <a:gd name="T31" fmla="*/ 96 h 120"/>
              <a:gd name="T32" fmla="*/ 12 w 61"/>
              <a:gd name="T33" fmla="*/ 100 h 120"/>
              <a:gd name="T34" fmla="*/ 8 w 61"/>
              <a:gd name="T35" fmla="*/ 104 h 120"/>
              <a:gd name="T36" fmla="*/ 4 w 61"/>
              <a:gd name="T37" fmla="*/ 100 h 120"/>
              <a:gd name="T38" fmla="*/ 4 w 61"/>
              <a:gd name="T39" fmla="*/ 96 h 120"/>
              <a:gd name="T40" fmla="*/ 8 w 61"/>
              <a:gd name="T41" fmla="*/ 88 h 120"/>
              <a:gd name="T42" fmla="*/ 8 w 61"/>
              <a:gd name="T43" fmla="*/ 84 h 120"/>
              <a:gd name="T44" fmla="*/ 8 w 61"/>
              <a:gd name="T45" fmla="*/ 80 h 120"/>
              <a:gd name="T46" fmla="*/ 17 w 61"/>
              <a:gd name="T47" fmla="*/ 64 h 120"/>
              <a:gd name="T48" fmla="*/ 0 w 61"/>
              <a:gd name="T49" fmla="*/ 36 h 120"/>
              <a:gd name="T50" fmla="*/ 8 w 61"/>
              <a:gd name="T51" fmla="*/ 24 h 120"/>
              <a:gd name="T52" fmla="*/ 29 w 61"/>
              <a:gd name="T53" fmla="*/ 0 h 120"/>
              <a:gd name="T54" fmla="*/ 41 w 61"/>
              <a:gd name="T5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120">
                <a:moveTo>
                  <a:pt x="41" y="0"/>
                </a:moveTo>
                <a:lnTo>
                  <a:pt x="45" y="40"/>
                </a:lnTo>
                <a:lnTo>
                  <a:pt x="61" y="64"/>
                </a:lnTo>
                <a:lnTo>
                  <a:pt x="61" y="68"/>
                </a:lnTo>
                <a:lnTo>
                  <a:pt x="61" y="80"/>
                </a:lnTo>
                <a:lnTo>
                  <a:pt x="53" y="88"/>
                </a:lnTo>
                <a:lnTo>
                  <a:pt x="45" y="100"/>
                </a:lnTo>
                <a:lnTo>
                  <a:pt x="29" y="116"/>
                </a:lnTo>
                <a:lnTo>
                  <a:pt x="21" y="120"/>
                </a:lnTo>
                <a:lnTo>
                  <a:pt x="17" y="120"/>
                </a:lnTo>
                <a:lnTo>
                  <a:pt x="17" y="116"/>
                </a:lnTo>
                <a:lnTo>
                  <a:pt x="29" y="104"/>
                </a:lnTo>
                <a:lnTo>
                  <a:pt x="29" y="100"/>
                </a:lnTo>
                <a:lnTo>
                  <a:pt x="29" y="96"/>
                </a:lnTo>
                <a:lnTo>
                  <a:pt x="24" y="92"/>
                </a:lnTo>
                <a:lnTo>
                  <a:pt x="21" y="96"/>
                </a:lnTo>
                <a:lnTo>
                  <a:pt x="12" y="100"/>
                </a:lnTo>
                <a:lnTo>
                  <a:pt x="8" y="104"/>
                </a:lnTo>
                <a:lnTo>
                  <a:pt x="4" y="100"/>
                </a:lnTo>
                <a:lnTo>
                  <a:pt x="4" y="96"/>
                </a:lnTo>
                <a:lnTo>
                  <a:pt x="8" y="88"/>
                </a:lnTo>
                <a:lnTo>
                  <a:pt x="8" y="84"/>
                </a:lnTo>
                <a:lnTo>
                  <a:pt x="8" y="80"/>
                </a:lnTo>
                <a:lnTo>
                  <a:pt x="17" y="64"/>
                </a:lnTo>
                <a:lnTo>
                  <a:pt x="0" y="36"/>
                </a:lnTo>
                <a:lnTo>
                  <a:pt x="8" y="24"/>
                </a:lnTo>
                <a:lnTo>
                  <a:pt x="29" y="0"/>
                </a:lnTo>
                <a:lnTo>
                  <a:pt x="4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9" name="Freeform 181">
            <a:extLst>
              <a:ext uri="{FF2B5EF4-FFF2-40B4-BE49-F238E27FC236}">
                <a16:creationId xmlns:a16="http://schemas.microsoft.com/office/drawing/2014/main" id="{B1D87B4D-418C-44EF-8DD6-30164B9332DE}"/>
              </a:ext>
            </a:extLst>
          </p:cNvPr>
          <p:cNvSpPr>
            <a:spLocks/>
          </p:cNvSpPr>
          <p:nvPr/>
        </p:nvSpPr>
        <p:spPr bwMode="auto">
          <a:xfrm>
            <a:off x="6145213" y="6138863"/>
            <a:ext cx="128588" cy="95250"/>
          </a:xfrm>
          <a:custGeom>
            <a:avLst/>
            <a:gdLst>
              <a:gd name="T0" fmla="*/ 61 w 81"/>
              <a:gd name="T1" fmla="*/ 15 h 60"/>
              <a:gd name="T2" fmla="*/ 81 w 81"/>
              <a:gd name="T3" fmla="*/ 15 h 60"/>
              <a:gd name="T4" fmla="*/ 77 w 81"/>
              <a:gd name="T5" fmla="*/ 28 h 60"/>
              <a:gd name="T6" fmla="*/ 81 w 81"/>
              <a:gd name="T7" fmla="*/ 40 h 60"/>
              <a:gd name="T8" fmla="*/ 73 w 81"/>
              <a:gd name="T9" fmla="*/ 60 h 60"/>
              <a:gd name="T10" fmla="*/ 57 w 81"/>
              <a:gd name="T11" fmla="*/ 48 h 60"/>
              <a:gd name="T12" fmla="*/ 28 w 81"/>
              <a:gd name="T13" fmla="*/ 48 h 60"/>
              <a:gd name="T14" fmla="*/ 16 w 81"/>
              <a:gd name="T15" fmla="*/ 56 h 60"/>
              <a:gd name="T16" fmla="*/ 8 w 81"/>
              <a:gd name="T17" fmla="*/ 52 h 60"/>
              <a:gd name="T18" fmla="*/ 0 w 81"/>
              <a:gd name="T19" fmla="*/ 15 h 60"/>
              <a:gd name="T20" fmla="*/ 20 w 81"/>
              <a:gd name="T21" fmla="*/ 0 h 60"/>
              <a:gd name="T22" fmla="*/ 41 w 81"/>
              <a:gd name="T23" fmla="*/ 20 h 60"/>
              <a:gd name="T24" fmla="*/ 53 w 81"/>
              <a:gd name="T25" fmla="*/ 20 h 60"/>
              <a:gd name="T26" fmla="*/ 53 w 81"/>
              <a:gd name="T27" fmla="*/ 12 h 60"/>
              <a:gd name="T28" fmla="*/ 61 w 81"/>
              <a:gd name="T29"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60">
                <a:moveTo>
                  <a:pt x="61" y="15"/>
                </a:moveTo>
                <a:lnTo>
                  <a:pt x="81" y="15"/>
                </a:lnTo>
                <a:lnTo>
                  <a:pt x="77" y="28"/>
                </a:lnTo>
                <a:lnTo>
                  <a:pt x="81" y="40"/>
                </a:lnTo>
                <a:lnTo>
                  <a:pt x="73" y="60"/>
                </a:lnTo>
                <a:lnTo>
                  <a:pt x="57" y="48"/>
                </a:lnTo>
                <a:lnTo>
                  <a:pt x="28" y="48"/>
                </a:lnTo>
                <a:lnTo>
                  <a:pt x="16" y="56"/>
                </a:lnTo>
                <a:lnTo>
                  <a:pt x="8" y="52"/>
                </a:lnTo>
                <a:lnTo>
                  <a:pt x="0" y="15"/>
                </a:lnTo>
                <a:lnTo>
                  <a:pt x="20" y="0"/>
                </a:lnTo>
                <a:lnTo>
                  <a:pt x="41" y="20"/>
                </a:lnTo>
                <a:lnTo>
                  <a:pt x="53" y="20"/>
                </a:lnTo>
                <a:lnTo>
                  <a:pt x="53" y="12"/>
                </a:lnTo>
                <a:lnTo>
                  <a:pt x="61" y="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0" name="Freeform 182">
            <a:extLst>
              <a:ext uri="{FF2B5EF4-FFF2-40B4-BE49-F238E27FC236}">
                <a16:creationId xmlns:a16="http://schemas.microsoft.com/office/drawing/2014/main" id="{C39D3A0A-497B-422F-A669-9C3B0CEFD937}"/>
              </a:ext>
            </a:extLst>
          </p:cNvPr>
          <p:cNvSpPr>
            <a:spLocks/>
          </p:cNvSpPr>
          <p:nvPr/>
        </p:nvSpPr>
        <p:spPr bwMode="auto">
          <a:xfrm>
            <a:off x="5984875" y="4878388"/>
            <a:ext cx="282575" cy="280988"/>
          </a:xfrm>
          <a:custGeom>
            <a:avLst/>
            <a:gdLst>
              <a:gd name="T0" fmla="*/ 89 w 178"/>
              <a:gd name="T1" fmla="*/ 0 h 177"/>
              <a:gd name="T2" fmla="*/ 101 w 178"/>
              <a:gd name="T3" fmla="*/ 36 h 177"/>
              <a:gd name="T4" fmla="*/ 133 w 178"/>
              <a:gd name="T5" fmla="*/ 68 h 177"/>
              <a:gd name="T6" fmla="*/ 145 w 178"/>
              <a:gd name="T7" fmla="*/ 60 h 177"/>
              <a:gd name="T8" fmla="*/ 158 w 178"/>
              <a:gd name="T9" fmla="*/ 72 h 177"/>
              <a:gd name="T10" fmla="*/ 178 w 178"/>
              <a:gd name="T11" fmla="*/ 72 h 177"/>
              <a:gd name="T12" fmla="*/ 178 w 178"/>
              <a:gd name="T13" fmla="*/ 84 h 177"/>
              <a:gd name="T14" fmla="*/ 178 w 178"/>
              <a:gd name="T15" fmla="*/ 104 h 177"/>
              <a:gd name="T16" fmla="*/ 162 w 178"/>
              <a:gd name="T17" fmla="*/ 116 h 177"/>
              <a:gd name="T18" fmla="*/ 138 w 178"/>
              <a:gd name="T19" fmla="*/ 144 h 177"/>
              <a:gd name="T20" fmla="*/ 142 w 178"/>
              <a:gd name="T21" fmla="*/ 177 h 177"/>
              <a:gd name="T22" fmla="*/ 125 w 178"/>
              <a:gd name="T23" fmla="*/ 177 h 177"/>
              <a:gd name="T24" fmla="*/ 113 w 178"/>
              <a:gd name="T25" fmla="*/ 148 h 177"/>
              <a:gd name="T26" fmla="*/ 109 w 178"/>
              <a:gd name="T27" fmla="*/ 144 h 177"/>
              <a:gd name="T28" fmla="*/ 85 w 178"/>
              <a:gd name="T29" fmla="*/ 120 h 177"/>
              <a:gd name="T30" fmla="*/ 69 w 178"/>
              <a:gd name="T31" fmla="*/ 128 h 177"/>
              <a:gd name="T32" fmla="*/ 45 w 178"/>
              <a:gd name="T33" fmla="*/ 120 h 177"/>
              <a:gd name="T34" fmla="*/ 36 w 178"/>
              <a:gd name="T35" fmla="*/ 96 h 177"/>
              <a:gd name="T36" fmla="*/ 24 w 178"/>
              <a:gd name="T37" fmla="*/ 96 h 177"/>
              <a:gd name="T38" fmla="*/ 4 w 178"/>
              <a:gd name="T39" fmla="*/ 80 h 177"/>
              <a:gd name="T40" fmla="*/ 0 w 178"/>
              <a:gd name="T41" fmla="*/ 52 h 177"/>
              <a:gd name="T42" fmla="*/ 24 w 178"/>
              <a:gd name="T43" fmla="*/ 20 h 177"/>
              <a:gd name="T44" fmla="*/ 53 w 178"/>
              <a:gd name="T45" fmla="*/ 24 h 177"/>
              <a:gd name="T46" fmla="*/ 57 w 178"/>
              <a:gd name="T47" fmla="*/ 12 h 177"/>
              <a:gd name="T48" fmla="*/ 85 w 178"/>
              <a:gd name="T49" fmla="*/ 12 h 177"/>
              <a:gd name="T50" fmla="*/ 89 w 178"/>
              <a:gd name="T5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77">
                <a:moveTo>
                  <a:pt x="89" y="0"/>
                </a:moveTo>
                <a:lnTo>
                  <a:pt x="101" y="36"/>
                </a:lnTo>
                <a:lnTo>
                  <a:pt x="133" y="68"/>
                </a:lnTo>
                <a:lnTo>
                  <a:pt x="145" y="60"/>
                </a:lnTo>
                <a:lnTo>
                  <a:pt x="158" y="72"/>
                </a:lnTo>
                <a:lnTo>
                  <a:pt x="178" y="72"/>
                </a:lnTo>
                <a:lnTo>
                  <a:pt x="178" y="84"/>
                </a:lnTo>
                <a:lnTo>
                  <a:pt x="178" y="104"/>
                </a:lnTo>
                <a:lnTo>
                  <a:pt x="162" y="116"/>
                </a:lnTo>
                <a:lnTo>
                  <a:pt x="138" y="144"/>
                </a:lnTo>
                <a:lnTo>
                  <a:pt x="142" y="177"/>
                </a:lnTo>
                <a:lnTo>
                  <a:pt x="125" y="177"/>
                </a:lnTo>
                <a:lnTo>
                  <a:pt x="113" y="148"/>
                </a:lnTo>
                <a:lnTo>
                  <a:pt x="109" y="144"/>
                </a:lnTo>
                <a:lnTo>
                  <a:pt x="85" y="120"/>
                </a:lnTo>
                <a:lnTo>
                  <a:pt x="69" y="128"/>
                </a:lnTo>
                <a:lnTo>
                  <a:pt x="45" y="120"/>
                </a:lnTo>
                <a:lnTo>
                  <a:pt x="36" y="96"/>
                </a:lnTo>
                <a:lnTo>
                  <a:pt x="24" y="96"/>
                </a:lnTo>
                <a:lnTo>
                  <a:pt x="4" y="80"/>
                </a:lnTo>
                <a:lnTo>
                  <a:pt x="0" y="52"/>
                </a:lnTo>
                <a:lnTo>
                  <a:pt x="24" y="20"/>
                </a:lnTo>
                <a:lnTo>
                  <a:pt x="53" y="24"/>
                </a:lnTo>
                <a:lnTo>
                  <a:pt x="57" y="12"/>
                </a:lnTo>
                <a:lnTo>
                  <a:pt x="85" y="12"/>
                </a:lnTo>
                <a:lnTo>
                  <a:pt x="8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1" name="Freeform 183">
            <a:extLst>
              <a:ext uri="{FF2B5EF4-FFF2-40B4-BE49-F238E27FC236}">
                <a16:creationId xmlns:a16="http://schemas.microsoft.com/office/drawing/2014/main" id="{F11BCE97-FFC0-46BA-9777-3382FC06888E}"/>
              </a:ext>
            </a:extLst>
          </p:cNvPr>
          <p:cNvSpPr>
            <a:spLocks/>
          </p:cNvSpPr>
          <p:nvPr/>
        </p:nvSpPr>
        <p:spPr bwMode="auto">
          <a:xfrm>
            <a:off x="6016625" y="5229225"/>
            <a:ext cx="128588" cy="120650"/>
          </a:xfrm>
          <a:custGeom>
            <a:avLst/>
            <a:gdLst>
              <a:gd name="T0" fmla="*/ 45 w 81"/>
              <a:gd name="T1" fmla="*/ 8 h 76"/>
              <a:gd name="T2" fmla="*/ 65 w 81"/>
              <a:gd name="T3" fmla="*/ 0 h 76"/>
              <a:gd name="T4" fmla="*/ 81 w 81"/>
              <a:gd name="T5" fmla="*/ 24 h 76"/>
              <a:gd name="T6" fmla="*/ 65 w 81"/>
              <a:gd name="T7" fmla="*/ 76 h 76"/>
              <a:gd name="T8" fmla="*/ 45 w 81"/>
              <a:gd name="T9" fmla="*/ 76 h 76"/>
              <a:gd name="T10" fmla="*/ 0 w 81"/>
              <a:gd name="T11" fmla="*/ 36 h 76"/>
              <a:gd name="T12" fmla="*/ 37 w 81"/>
              <a:gd name="T13" fmla="*/ 20 h 76"/>
              <a:gd name="T14" fmla="*/ 41 w 81"/>
              <a:gd name="T15" fmla="*/ 16 h 76"/>
              <a:gd name="T16" fmla="*/ 45 w 81"/>
              <a:gd name="T1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6">
                <a:moveTo>
                  <a:pt x="45" y="8"/>
                </a:moveTo>
                <a:lnTo>
                  <a:pt x="65" y="0"/>
                </a:lnTo>
                <a:lnTo>
                  <a:pt x="81" y="24"/>
                </a:lnTo>
                <a:lnTo>
                  <a:pt x="65" y="76"/>
                </a:lnTo>
                <a:lnTo>
                  <a:pt x="45" y="76"/>
                </a:lnTo>
                <a:lnTo>
                  <a:pt x="0" y="36"/>
                </a:lnTo>
                <a:lnTo>
                  <a:pt x="37" y="20"/>
                </a:lnTo>
                <a:lnTo>
                  <a:pt x="41" y="16"/>
                </a:lnTo>
                <a:lnTo>
                  <a:pt x="45"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2" name="Freeform 184">
            <a:extLst>
              <a:ext uri="{FF2B5EF4-FFF2-40B4-BE49-F238E27FC236}">
                <a16:creationId xmlns:a16="http://schemas.microsoft.com/office/drawing/2014/main" id="{CE2AED0F-94EF-43E3-B951-CAEBEDCDAF71}"/>
              </a:ext>
            </a:extLst>
          </p:cNvPr>
          <p:cNvSpPr>
            <a:spLocks/>
          </p:cNvSpPr>
          <p:nvPr/>
        </p:nvSpPr>
        <p:spPr bwMode="auto">
          <a:xfrm>
            <a:off x="6126163" y="4789488"/>
            <a:ext cx="192088" cy="203200"/>
          </a:xfrm>
          <a:custGeom>
            <a:avLst/>
            <a:gdLst>
              <a:gd name="T0" fmla="*/ 65 w 121"/>
              <a:gd name="T1" fmla="*/ 28 h 128"/>
              <a:gd name="T2" fmla="*/ 73 w 121"/>
              <a:gd name="T3" fmla="*/ 40 h 128"/>
              <a:gd name="T4" fmla="*/ 113 w 121"/>
              <a:gd name="T5" fmla="*/ 36 h 128"/>
              <a:gd name="T6" fmla="*/ 121 w 121"/>
              <a:gd name="T7" fmla="*/ 52 h 128"/>
              <a:gd name="T8" fmla="*/ 109 w 121"/>
              <a:gd name="T9" fmla="*/ 92 h 128"/>
              <a:gd name="T10" fmla="*/ 105 w 121"/>
              <a:gd name="T11" fmla="*/ 92 h 128"/>
              <a:gd name="T12" fmla="*/ 97 w 121"/>
              <a:gd name="T13" fmla="*/ 92 h 128"/>
              <a:gd name="T14" fmla="*/ 89 w 121"/>
              <a:gd name="T15" fmla="*/ 108 h 128"/>
              <a:gd name="T16" fmla="*/ 89 w 121"/>
              <a:gd name="T17" fmla="*/ 128 h 128"/>
              <a:gd name="T18" fmla="*/ 69 w 121"/>
              <a:gd name="T19" fmla="*/ 128 h 128"/>
              <a:gd name="T20" fmla="*/ 56 w 121"/>
              <a:gd name="T21" fmla="*/ 116 h 128"/>
              <a:gd name="T22" fmla="*/ 44 w 121"/>
              <a:gd name="T23" fmla="*/ 124 h 128"/>
              <a:gd name="T24" fmla="*/ 12 w 121"/>
              <a:gd name="T25" fmla="*/ 92 h 128"/>
              <a:gd name="T26" fmla="*/ 0 w 121"/>
              <a:gd name="T27" fmla="*/ 56 h 128"/>
              <a:gd name="T28" fmla="*/ 8 w 121"/>
              <a:gd name="T29" fmla="*/ 24 h 128"/>
              <a:gd name="T30" fmla="*/ 0 w 121"/>
              <a:gd name="T31" fmla="*/ 12 h 128"/>
              <a:gd name="T32" fmla="*/ 4 w 121"/>
              <a:gd name="T33" fmla="*/ 0 h 128"/>
              <a:gd name="T34" fmla="*/ 36 w 121"/>
              <a:gd name="T35" fmla="*/ 48 h 128"/>
              <a:gd name="T36" fmla="*/ 65 w 121"/>
              <a:gd name="T37"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28">
                <a:moveTo>
                  <a:pt x="65" y="28"/>
                </a:moveTo>
                <a:lnTo>
                  <a:pt x="73" y="40"/>
                </a:lnTo>
                <a:lnTo>
                  <a:pt x="113" y="36"/>
                </a:lnTo>
                <a:lnTo>
                  <a:pt x="121" y="52"/>
                </a:lnTo>
                <a:lnTo>
                  <a:pt x="109" y="92"/>
                </a:lnTo>
                <a:lnTo>
                  <a:pt x="105" y="92"/>
                </a:lnTo>
                <a:lnTo>
                  <a:pt x="97" y="92"/>
                </a:lnTo>
                <a:lnTo>
                  <a:pt x="89" y="108"/>
                </a:lnTo>
                <a:lnTo>
                  <a:pt x="89" y="128"/>
                </a:lnTo>
                <a:lnTo>
                  <a:pt x="69" y="128"/>
                </a:lnTo>
                <a:lnTo>
                  <a:pt x="56" y="116"/>
                </a:lnTo>
                <a:lnTo>
                  <a:pt x="44" y="124"/>
                </a:lnTo>
                <a:lnTo>
                  <a:pt x="12" y="92"/>
                </a:lnTo>
                <a:lnTo>
                  <a:pt x="0" y="56"/>
                </a:lnTo>
                <a:lnTo>
                  <a:pt x="8" y="24"/>
                </a:lnTo>
                <a:lnTo>
                  <a:pt x="0" y="12"/>
                </a:lnTo>
                <a:lnTo>
                  <a:pt x="4" y="0"/>
                </a:lnTo>
                <a:lnTo>
                  <a:pt x="36" y="48"/>
                </a:lnTo>
                <a:lnTo>
                  <a:pt x="65"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3" name="Freeform 185">
            <a:extLst>
              <a:ext uri="{FF2B5EF4-FFF2-40B4-BE49-F238E27FC236}">
                <a16:creationId xmlns:a16="http://schemas.microsoft.com/office/drawing/2014/main" id="{EB5C3049-F5B7-4709-BC2C-F51E53CA5ADC}"/>
              </a:ext>
            </a:extLst>
          </p:cNvPr>
          <p:cNvSpPr>
            <a:spLocks/>
          </p:cNvSpPr>
          <p:nvPr/>
        </p:nvSpPr>
        <p:spPr bwMode="auto">
          <a:xfrm>
            <a:off x="5972175" y="5030788"/>
            <a:ext cx="211138" cy="211138"/>
          </a:xfrm>
          <a:custGeom>
            <a:avLst/>
            <a:gdLst>
              <a:gd name="T0" fmla="*/ 53 w 133"/>
              <a:gd name="T1" fmla="*/ 24 h 133"/>
              <a:gd name="T2" fmla="*/ 77 w 133"/>
              <a:gd name="T3" fmla="*/ 32 h 133"/>
              <a:gd name="T4" fmla="*/ 93 w 133"/>
              <a:gd name="T5" fmla="*/ 24 h 133"/>
              <a:gd name="T6" fmla="*/ 117 w 133"/>
              <a:gd name="T7" fmla="*/ 48 h 133"/>
              <a:gd name="T8" fmla="*/ 121 w 133"/>
              <a:gd name="T9" fmla="*/ 52 h 133"/>
              <a:gd name="T10" fmla="*/ 133 w 133"/>
              <a:gd name="T11" fmla="*/ 81 h 133"/>
              <a:gd name="T12" fmla="*/ 109 w 133"/>
              <a:gd name="T13" fmla="*/ 112 h 133"/>
              <a:gd name="T14" fmla="*/ 105 w 133"/>
              <a:gd name="T15" fmla="*/ 105 h 133"/>
              <a:gd name="T16" fmla="*/ 93 w 133"/>
              <a:gd name="T17" fmla="*/ 125 h 133"/>
              <a:gd name="T18" fmla="*/ 73 w 133"/>
              <a:gd name="T19" fmla="*/ 133 h 133"/>
              <a:gd name="T20" fmla="*/ 57 w 133"/>
              <a:gd name="T21" fmla="*/ 112 h 133"/>
              <a:gd name="T22" fmla="*/ 49 w 133"/>
              <a:gd name="T23" fmla="*/ 69 h 133"/>
              <a:gd name="T24" fmla="*/ 0 w 133"/>
              <a:gd name="T25" fmla="*/ 45 h 133"/>
              <a:gd name="T26" fmla="*/ 28 w 133"/>
              <a:gd name="T27" fmla="*/ 12 h 133"/>
              <a:gd name="T28" fmla="*/ 32 w 133"/>
              <a:gd name="T29" fmla="*/ 0 h 133"/>
              <a:gd name="T30" fmla="*/ 44 w 133"/>
              <a:gd name="T31" fmla="*/ 0 h 133"/>
              <a:gd name="T32" fmla="*/ 53 w 133"/>
              <a:gd name="T33" fmla="*/ 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133">
                <a:moveTo>
                  <a:pt x="53" y="24"/>
                </a:moveTo>
                <a:lnTo>
                  <a:pt x="77" y="32"/>
                </a:lnTo>
                <a:lnTo>
                  <a:pt x="93" y="24"/>
                </a:lnTo>
                <a:lnTo>
                  <a:pt x="117" y="48"/>
                </a:lnTo>
                <a:lnTo>
                  <a:pt x="121" y="52"/>
                </a:lnTo>
                <a:lnTo>
                  <a:pt x="133" y="81"/>
                </a:lnTo>
                <a:lnTo>
                  <a:pt x="109" y="112"/>
                </a:lnTo>
                <a:lnTo>
                  <a:pt x="105" y="105"/>
                </a:lnTo>
                <a:lnTo>
                  <a:pt x="93" y="125"/>
                </a:lnTo>
                <a:lnTo>
                  <a:pt x="73" y="133"/>
                </a:lnTo>
                <a:lnTo>
                  <a:pt x="57" y="112"/>
                </a:lnTo>
                <a:lnTo>
                  <a:pt x="49" y="69"/>
                </a:lnTo>
                <a:lnTo>
                  <a:pt x="0" y="45"/>
                </a:lnTo>
                <a:lnTo>
                  <a:pt x="28" y="12"/>
                </a:lnTo>
                <a:lnTo>
                  <a:pt x="32" y="0"/>
                </a:lnTo>
                <a:lnTo>
                  <a:pt x="44" y="0"/>
                </a:lnTo>
                <a:lnTo>
                  <a:pt x="53"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4" name="Freeform 186">
            <a:extLst>
              <a:ext uri="{FF2B5EF4-FFF2-40B4-BE49-F238E27FC236}">
                <a16:creationId xmlns:a16="http://schemas.microsoft.com/office/drawing/2014/main" id="{1A432FC0-70E6-4B15-AD3E-458AB8A93496}"/>
              </a:ext>
            </a:extLst>
          </p:cNvPr>
          <p:cNvSpPr>
            <a:spLocks/>
          </p:cNvSpPr>
          <p:nvPr/>
        </p:nvSpPr>
        <p:spPr bwMode="auto">
          <a:xfrm>
            <a:off x="5978525" y="5267325"/>
            <a:ext cx="225425" cy="215900"/>
          </a:xfrm>
          <a:custGeom>
            <a:avLst/>
            <a:gdLst>
              <a:gd name="T0" fmla="*/ 24 w 142"/>
              <a:gd name="T1" fmla="*/ 12 h 136"/>
              <a:gd name="T2" fmla="*/ 69 w 142"/>
              <a:gd name="T3" fmla="*/ 52 h 136"/>
              <a:gd name="T4" fmla="*/ 89 w 142"/>
              <a:gd name="T5" fmla="*/ 52 h 136"/>
              <a:gd name="T6" fmla="*/ 105 w 142"/>
              <a:gd name="T7" fmla="*/ 0 h 136"/>
              <a:gd name="T8" fmla="*/ 125 w 142"/>
              <a:gd name="T9" fmla="*/ 24 h 136"/>
              <a:gd name="T10" fmla="*/ 129 w 142"/>
              <a:gd name="T11" fmla="*/ 32 h 136"/>
              <a:gd name="T12" fmla="*/ 133 w 142"/>
              <a:gd name="T13" fmla="*/ 40 h 136"/>
              <a:gd name="T14" fmla="*/ 113 w 142"/>
              <a:gd name="T15" fmla="*/ 36 h 136"/>
              <a:gd name="T16" fmla="*/ 117 w 142"/>
              <a:gd name="T17" fmla="*/ 64 h 136"/>
              <a:gd name="T18" fmla="*/ 129 w 142"/>
              <a:gd name="T19" fmla="*/ 68 h 136"/>
              <a:gd name="T20" fmla="*/ 142 w 142"/>
              <a:gd name="T21" fmla="*/ 72 h 136"/>
              <a:gd name="T22" fmla="*/ 133 w 142"/>
              <a:gd name="T23" fmla="*/ 80 h 136"/>
              <a:gd name="T24" fmla="*/ 125 w 142"/>
              <a:gd name="T25" fmla="*/ 88 h 136"/>
              <a:gd name="T26" fmla="*/ 129 w 142"/>
              <a:gd name="T27" fmla="*/ 108 h 136"/>
              <a:gd name="T28" fmla="*/ 121 w 142"/>
              <a:gd name="T29" fmla="*/ 112 h 136"/>
              <a:gd name="T30" fmla="*/ 113 w 142"/>
              <a:gd name="T31" fmla="*/ 128 h 136"/>
              <a:gd name="T32" fmla="*/ 101 w 142"/>
              <a:gd name="T33" fmla="*/ 124 h 136"/>
              <a:gd name="T34" fmla="*/ 97 w 142"/>
              <a:gd name="T35" fmla="*/ 136 h 136"/>
              <a:gd name="T36" fmla="*/ 69 w 142"/>
              <a:gd name="T37" fmla="*/ 120 h 136"/>
              <a:gd name="T38" fmla="*/ 57 w 142"/>
              <a:gd name="T39" fmla="*/ 116 h 136"/>
              <a:gd name="T40" fmla="*/ 49 w 142"/>
              <a:gd name="T41" fmla="*/ 104 h 136"/>
              <a:gd name="T42" fmla="*/ 24 w 142"/>
              <a:gd name="T43" fmla="*/ 100 h 136"/>
              <a:gd name="T44" fmla="*/ 0 w 142"/>
              <a:gd name="T45" fmla="*/ 84 h 136"/>
              <a:gd name="T46" fmla="*/ 4 w 142"/>
              <a:gd name="T47" fmla="*/ 20 h 136"/>
              <a:gd name="T48" fmla="*/ 24 w 142"/>
              <a:gd name="T49"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36">
                <a:moveTo>
                  <a:pt x="24" y="12"/>
                </a:moveTo>
                <a:lnTo>
                  <a:pt x="69" y="52"/>
                </a:lnTo>
                <a:lnTo>
                  <a:pt x="89" y="52"/>
                </a:lnTo>
                <a:lnTo>
                  <a:pt x="105" y="0"/>
                </a:lnTo>
                <a:lnTo>
                  <a:pt x="125" y="24"/>
                </a:lnTo>
                <a:lnTo>
                  <a:pt x="129" y="32"/>
                </a:lnTo>
                <a:lnTo>
                  <a:pt x="133" y="40"/>
                </a:lnTo>
                <a:lnTo>
                  <a:pt x="113" y="36"/>
                </a:lnTo>
                <a:lnTo>
                  <a:pt x="117" y="64"/>
                </a:lnTo>
                <a:lnTo>
                  <a:pt x="129" y="68"/>
                </a:lnTo>
                <a:lnTo>
                  <a:pt x="142" y="72"/>
                </a:lnTo>
                <a:lnTo>
                  <a:pt x="133" y="80"/>
                </a:lnTo>
                <a:lnTo>
                  <a:pt x="125" y="88"/>
                </a:lnTo>
                <a:lnTo>
                  <a:pt x="129" y="108"/>
                </a:lnTo>
                <a:lnTo>
                  <a:pt x="121" y="112"/>
                </a:lnTo>
                <a:lnTo>
                  <a:pt x="113" y="128"/>
                </a:lnTo>
                <a:lnTo>
                  <a:pt x="101" y="124"/>
                </a:lnTo>
                <a:lnTo>
                  <a:pt x="97" y="136"/>
                </a:lnTo>
                <a:lnTo>
                  <a:pt x="69" y="120"/>
                </a:lnTo>
                <a:lnTo>
                  <a:pt x="57" y="116"/>
                </a:lnTo>
                <a:lnTo>
                  <a:pt x="49" y="104"/>
                </a:lnTo>
                <a:lnTo>
                  <a:pt x="24" y="100"/>
                </a:lnTo>
                <a:lnTo>
                  <a:pt x="0" y="84"/>
                </a:lnTo>
                <a:lnTo>
                  <a:pt x="4" y="20"/>
                </a:lnTo>
                <a:lnTo>
                  <a:pt x="2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5" name="Freeform 187">
            <a:extLst>
              <a:ext uri="{FF2B5EF4-FFF2-40B4-BE49-F238E27FC236}">
                <a16:creationId xmlns:a16="http://schemas.microsoft.com/office/drawing/2014/main" id="{D3D94913-58A4-4108-AB76-930BA0C846D7}"/>
              </a:ext>
            </a:extLst>
          </p:cNvPr>
          <p:cNvSpPr>
            <a:spLocks/>
          </p:cNvSpPr>
          <p:nvPr/>
        </p:nvSpPr>
        <p:spPr bwMode="auto">
          <a:xfrm>
            <a:off x="5915025" y="5400675"/>
            <a:ext cx="307975" cy="190500"/>
          </a:xfrm>
          <a:custGeom>
            <a:avLst/>
            <a:gdLst>
              <a:gd name="T0" fmla="*/ 109 w 194"/>
              <a:gd name="T1" fmla="*/ 36 h 120"/>
              <a:gd name="T2" fmla="*/ 137 w 194"/>
              <a:gd name="T3" fmla="*/ 52 h 120"/>
              <a:gd name="T4" fmla="*/ 141 w 194"/>
              <a:gd name="T5" fmla="*/ 40 h 120"/>
              <a:gd name="T6" fmla="*/ 153 w 194"/>
              <a:gd name="T7" fmla="*/ 44 h 120"/>
              <a:gd name="T8" fmla="*/ 161 w 194"/>
              <a:gd name="T9" fmla="*/ 28 h 120"/>
              <a:gd name="T10" fmla="*/ 169 w 194"/>
              <a:gd name="T11" fmla="*/ 24 h 120"/>
              <a:gd name="T12" fmla="*/ 194 w 194"/>
              <a:gd name="T13" fmla="*/ 40 h 120"/>
              <a:gd name="T14" fmla="*/ 189 w 194"/>
              <a:gd name="T15" fmla="*/ 64 h 120"/>
              <a:gd name="T16" fmla="*/ 182 w 194"/>
              <a:gd name="T17" fmla="*/ 64 h 120"/>
              <a:gd name="T18" fmla="*/ 173 w 194"/>
              <a:gd name="T19" fmla="*/ 60 h 120"/>
              <a:gd name="T20" fmla="*/ 129 w 194"/>
              <a:gd name="T21" fmla="*/ 76 h 120"/>
              <a:gd name="T22" fmla="*/ 109 w 194"/>
              <a:gd name="T23" fmla="*/ 84 h 120"/>
              <a:gd name="T24" fmla="*/ 77 w 194"/>
              <a:gd name="T25" fmla="*/ 76 h 120"/>
              <a:gd name="T26" fmla="*/ 73 w 194"/>
              <a:gd name="T27" fmla="*/ 88 h 120"/>
              <a:gd name="T28" fmla="*/ 44 w 194"/>
              <a:gd name="T29" fmla="*/ 100 h 120"/>
              <a:gd name="T30" fmla="*/ 40 w 194"/>
              <a:gd name="T31" fmla="*/ 108 h 120"/>
              <a:gd name="T32" fmla="*/ 24 w 194"/>
              <a:gd name="T33" fmla="*/ 120 h 120"/>
              <a:gd name="T34" fmla="*/ 8 w 194"/>
              <a:gd name="T35" fmla="*/ 112 h 120"/>
              <a:gd name="T36" fmla="*/ 0 w 194"/>
              <a:gd name="T37" fmla="*/ 72 h 120"/>
              <a:gd name="T38" fmla="*/ 40 w 194"/>
              <a:gd name="T39" fmla="*/ 0 h 120"/>
              <a:gd name="T40" fmla="*/ 64 w 194"/>
              <a:gd name="T41" fmla="*/ 16 h 120"/>
              <a:gd name="T42" fmla="*/ 89 w 194"/>
              <a:gd name="T43" fmla="*/ 20 h 120"/>
              <a:gd name="T44" fmla="*/ 97 w 194"/>
              <a:gd name="T45" fmla="*/ 32 h 120"/>
              <a:gd name="T46" fmla="*/ 109 w 194"/>
              <a:gd name="T47"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120">
                <a:moveTo>
                  <a:pt x="109" y="36"/>
                </a:moveTo>
                <a:lnTo>
                  <a:pt x="137" y="52"/>
                </a:lnTo>
                <a:lnTo>
                  <a:pt x="141" y="40"/>
                </a:lnTo>
                <a:lnTo>
                  <a:pt x="153" y="44"/>
                </a:lnTo>
                <a:lnTo>
                  <a:pt x="161" y="28"/>
                </a:lnTo>
                <a:lnTo>
                  <a:pt x="169" y="24"/>
                </a:lnTo>
                <a:lnTo>
                  <a:pt x="194" y="40"/>
                </a:lnTo>
                <a:lnTo>
                  <a:pt x="189" y="64"/>
                </a:lnTo>
                <a:lnTo>
                  <a:pt x="182" y="64"/>
                </a:lnTo>
                <a:lnTo>
                  <a:pt x="173" y="60"/>
                </a:lnTo>
                <a:lnTo>
                  <a:pt x="129" y="76"/>
                </a:lnTo>
                <a:lnTo>
                  <a:pt x="109" y="84"/>
                </a:lnTo>
                <a:lnTo>
                  <a:pt x="77" y="76"/>
                </a:lnTo>
                <a:lnTo>
                  <a:pt x="73" y="88"/>
                </a:lnTo>
                <a:lnTo>
                  <a:pt x="44" y="100"/>
                </a:lnTo>
                <a:lnTo>
                  <a:pt x="40" y="108"/>
                </a:lnTo>
                <a:lnTo>
                  <a:pt x="24" y="120"/>
                </a:lnTo>
                <a:lnTo>
                  <a:pt x="8" y="112"/>
                </a:lnTo>
                <a:lnTo>
                  <a:pt x="0" y="72"/>
                </a:lnTo>
                <a:lnTo>
                  <a:pt x="40" y="0"/>
                </a:lnTo>
                <a:lnTo>
                  <a:pt x="64" y="16"/>
                </a:lnTo>
                <a:lnTo>
                  <a:pt x="89" y="20"/>
                </a:lnTo>
                <a:lnTo>
                  <a:pt x="97" y="32"/>
                </a:lnTo>
                <a:lnTo>
                  <a:pt x="109"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6" name="Freeform 188">
            <a:extLst>
              <a:ext uri="{FF2B5EF4-FFF2-40B4-BE49-F238E27FC236}">
                <a16:creationId xmlns:a16="http://schemas.microsoft.com/office/drawing/2014/main" id="{FEB75A55-2827-4714-940F-30CB398E0348}"/>
              </a:ext>
            </a:extLst>
          </p:cNvPr>
          <p:cNvSpPr>
            <a:spLocks/>
          </p:cNvSpPr>
          <p:nvPr/>
        </p:nvSpPr>
        <p:spPr bwMode="auto">
          <a:xfrm>
            <a:off x="5876925" y="5081588"/>
            <a:ext cx="211138" cy="230188"/>
          </a:xfrm>
          <a:custGeom>
            <a:avLst/>
            <a:gdLst>
              <a:gd name="T0" fmla="*/ 0 w 133"/>
              <a:gd name="T1" fmla="*/ 28 h 145"/>
              <a:gd name="T2" fmla="*/ 32 w 133"/>
              <a:gd name="T3" fmla="*/ 16 h 145"/>
              <a:gd name="T4" fmla="*/ 32 w 133"/>
              <a:gd name="T5" fmla="*/ 0 h 145"/>
              <a:gd name="T6" fmla="*/ 60 w 133"/>
              <a:gd name="T7" fmla="*/ 13 h 145"/>
              <a:gd name="T8" fmla="*/ 109 w 133"/>
              <a:gd name="T9" fmla="*/ 37 h 145"/>
              <a:gd name="T10" fmla="*/ 117 w 133"/>
              <a:gd name="T11" fmla="*/ 80 h 145"/>
              <a:gd name="T12" fmla="*/ 133 w 133"/>
              <a:gd name="T13" fmla="*/ 101 h 145"/>
              <a:gd name="T14" fmla="*/ 129 w 133"/>
              <a:gd name="T15" fmla="*/ 109 h 145"/>
              <a:gd name="T16" fmla="*/ 125 w 133"/>
              <a:gd name="T17" fmla="*/ 113 h 145"/>
              <a:gd name="T18" fmla="*/ 88 w 133"/>
              <a:gd name="T19" fmla="*/ 129 h 145"/>
              <a:gd name="T20" fmla="*/ 68 w 133"/>
              <a:gd name="T21" fmla="*/ 137 h 145"/>
              <a:gd name="T22" fmla="*/ 52 w 133"/>
              <a:gd name="T23" fmla="*/ 145 h 145"/>
              <a:gd name="T24" fmla="*/ 32 w 133"/>
              <a:gd name="T25" fmla="*/ 125 h 145"/>
              <a:gd name="T26" fmla="*/ 20 w 133"/>
              <a:gd name="T27" fmla="*/ 73 h 145"/>
              <a:gd name="T28" fmla="*/ 0 w 133"/>
              <a:gd name="T29"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45">
                <a:moveTo>
                  <a:pt x="0" y="28"/>
                </a:moveTo>
                <a:lnTo>
                  <a:pt x="32" y="16"/>
                </a:lnTo>
                <a:lnTo>
                  <a:pt x="32" y="0"/>
                </a:lnTo>
                <a:lnTo>
                  <a:pt x="60" y="13"/>
                </a:lnTo>
                <a:lnTo>
                  <a:pt x="109" y="37"/>
                </a:lnTo>
                <a:lnTo>
                  <a:pt x="117" y="80"/>
                </a:lnTo>
                <a:lnTo>
                  <a:pt x="133" y="101"/>
                </a:lnTo>
                <a:lnTo>
                  <a:pt x="129" y="109"/>
                </a:lnTo>
                <a:lnTo>
                  <a:pt x="125" y="113"/>
                </a:lnTo>
                <a:lnTo>
                  <a:pt x="88" y="129"/>
                </a:lnTo>
                <a:lnTo>
                  <a:pt x="68" y="137"/>
                </a:lnTo>
                <a:lnTo>
                  <a:pt x="52" y="145"/>
                </a:lnTo>
                <a:lnTo>
                  <a:pt x="32" y="125"/>
                </a:lnTo>
                <a:lnTo>
                  <a:pt x="20" y="73"/>
                </a:lnTo>
                <a:lnTo>
                  <a:pt x="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7" name="Freeform 189">
            <a:extLst>
              <a:ext uri="{FF2B5EF4-FFF2-40B4-BE49-F238E27FC236}">
                <a16:creationId xmlns:a16="http://schemas.microsoft.com/office/drawing/2014/main" id="{B3C5E0DB-EC33-4132-9D0C-E1CB5D5FF322}"/>
              </a:ext>
            </a:extLst>
          </p:cNvPr>
          <p:cNvSpPr>
            <a:spLocks/>
          </p:cNvSpPr>
          <p:nvPr/>
        </p:nvSpPr>
        <p:spPr bwMode="auto">
          <a:xfrm>
            <a:off x="5927725" y="4738688"/>
            <a:ext cx="211138" cy="222250"/>
          </a:xfrm>
          <a:custGeom>
            <a:avLst/>
            <a:gdLst>
              <a:gd name="T0" fmla="*/ 28 w 133"/>
              <a:gd name="T1" fmla="*/ 0 h 140"/>
              <a:gd name="T2" fmla="*/ 40 w 133"/>
              <a:gd name="T3" fmla="*/ 4 h 140"/>
              <a:gd name="T4" fmla="*/ 52 w 133"/>
              <a:gd name="T5" fmla="*/ 20 h 140"/>
              <a:gd name="T6" fmla="*/ 77 w 133"/>
              <a:gd name="T7" fmla="*/ 16 h 140"/>
              <a:gd name="T8" fmla="*/ 85 w 133"/>
              <a:gd name="T9" fmla="*/ 4 h 140"/>
              <a:gd name="T10" fmla="*/ 109 w 133"/>
              <a:gd name="T11" fmla="*/ 24 h 140"/>
              <a:gd name="T12" fmla="*/ 129 w 133"/>
              <a:gd name="T13" fmla="*/ 32 h 140"/>
              <a:gd name="T14" fmla="*/ 125 w 133"/>
              <a:gd name="T15" fmla="*/ 44 h 140"/>
              <a:gd name="T16" fmla="*/ 133 w 133"/>
              <a:gd name="T17" fmla="*/ 56 h 140"/>
              <a:gd name="T18" fmla="*/ 125 w 133"/>
              <a:gd name="T19" fmla="*/ 88 h 140"/>
              <a:gd name="T20" fmla="*/ 121 w 133"/>
              <a:gd name="T21" fmla="*/ 100 h 140"/>
              <a:gd name="T22" fmla="*/ 93 w 133"/>
              <a:gd name="T23" fmla="*/ 100 h 140"/>
              <a:gd name="T24" fmla="*/ 89 w 133"/>
              <a:gd name="T25" fmla="*/ 112 h 140"/>
              <a:gd name="T26" fmla="*/ 60 w 133"/>
              <a:gd name="T27" fmla="*/ 108 h 140"/>
              <a:gd name="T28" fmla="*/ 36 w 133"/>
              <a:gd name="T29" fmla="*/ 140 h 140"/>
              <a:gd name="T30" fmla="*/ 20 w 133"/>
              <a:gd name="T31" fmla="*/ 128 h 140"/>
              <a:gd name="T32" fmla="*/ 16 w 133"/>
              <a:gd name="T33" fmla="*/ 100 h 140"/>
              <a:gd name="T34" fmla="*/ 0 w 133"/>
              <a:gd name="T35" fmla="*/ 92 h 140"/>
              <a:gd name="T36" fmla="*/ 24 w 133"/>
              <a:gd name="T37" fmla="*/ 64 h 140"/>
              <a:gd name="T38" fmla="*/ 32 w 133"/>
              <a:gd name="T39" fmla="*/ 60 h 140"/>
              <a:gd name="T40" fmla="*/ 24 w 133"/>
              <a:gd name="T41" fmla="*/ 36 h 140"/>
              <a:gd name="T42" fmla="*/ 32 w 133"/>
              <a:gd name="T43" fmla="*/ 24 h 140"/>
              <a:gd name="T44" fmla="*/ 28 w 133"/>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40">
                <a:moveTo>
                  <a:pt x="28" y="0"/>
                </a:moveTo>
                <a:lnTo>
                  <a:pt x="40" y="4"/>
                </a:lnTo>
                <a:lnTo>
                  <a:pt x="52" y="20"/>
                </a:lnTo>
                <a:lnTo>
                  <a:pt x="77" y="16"/>
                </a:lnTo>
                <a:lnTo>
                  <a:pt x="85" y="4"/>
                </a:lnTo>
                <a:lnTo>
                  <a:pt x="109" y="24"/>
                </a:lnTo>
                <a:lnTo>
                  <a:pt x="129" y="32"/>
                </a:lnTo>
                <a:lnTo>
                  <a:pt x="125" y="44"/>
                </a:lnTo>
                <a:lnTo>
                  <a:pt x="133" y="56"/>
                </a:lnTo>
                <a:lnTo>
                  <a:pt x="125" y="88"/>
                </a:lnTo>
                <a:lnTo>
                  <a:pt x="121" y="100"/>
                </a:lnTo>
                <a:lnTo>
                  <a:pt x="93" y="100"/>
                </a:lnTo>
                <a:lnTo>
                  <a:pt x="89" y="112"/>
                </a:lnTo>
                <a:lnTo>
                  <a:pt x="60" y="108"/>
                </a:lnTo>
                <a:lnTo>
                  <a:pt x="36" y="140"/>
                </a:lnTo>
                <a:lnTo>
                  <a:pt x="20" y="128"/>
                </a:lnTo>
                <a:lnTo>
                  <a:pt x="16" y="100"/>
                </a:lnTo>
                <a:lnTo>
                  <a:pt x="0" y="92"/>
                </a:lnTo>
                <a:lnTo>
                  <a:pt x="24" y="64"/>
                </a:lnTo>
                <a:lnTo>
                  <a:pt x="32" y="60"/>
                </a:lnTo>
                <a:lnTo>
                  <a:pt x="24" y="36"/>
                </a:lnTo>
                <a:lnTo>
                  <a:pt x="32" y="24"/>
                </a:lnTo>
                <a:lnTo>
                  <a:pt x="2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8" name="Freeform 190">
            <a:extLst>
              <a:ext uri="{FF2B5EF4-FFF2-40B4-BE49-F238E27FC236}">
                <a16:creationId xmlns:a16="http://schemas.microsoft.com/office/drawing/2014/main" id="{16B809F3-66F2-47C4-9AC7-C3316F532EA5}"/>
              </a:ext>
            </a:extLst>
          </p:cNvPr>
          <p:cNvSpPr>
            <a:spLocks/>
          </p:cNvSpPr>
          <p:nvPr/>
        </p:nvSpPr>
        <p:spPr bwMode="auto">
          <a:xfrm>
            <a:off x="6010275" y="4254500"/>
            <a:ext cx="115888" cy="134938"/>
          </a:xfrm>
          <a:custGeom>
            <a:avLst/>
            <a:gdLst>
              <a:gd name="T0" fmla="*/ 20 w 73"/>
              <a:gd name="T1" fmla="*/ 0 h 85"/>
              <a:gd name="T2" fmla="*/ 53 w 73"/>
              <a:gd name="T3" fmla="*/ 25 h 85"/>
              <a:gd name="T4" fmla="*/ 69 w 73"/>
              <a:gd name="T5" fmla="*/ 5 h 85"/>
              <a:gd name="T6" fmla="*/ 73 w 73"/>
              <a:gd name="T7" fmla="*/ 65 h 85"/>
              <a:gd name="T8" fmla="*/ 65 w 73"/>
              <a:gd name="T9" fmla="*/ 69 h 85"/>
              <a:gd name="T10" fmla="*/ 53 w 73"/>
              <a:gd name="T11" fmla="*/ 85 h 85"/>
              <a:gd name="T12" fmla="*/ 20 w 73"/>
              <a:gd name="T13" fmla="*/ 85 h 85"/>
              <a:gd name="T14" fmla="*/ 8 w 73"/>
              <a:gd name="T15" fmla="*/ 61 h 85"/>
              <a:gd name="T16" fmla="*/ 13 w 73"/>
              <a:gd name="T17" fmla="*/ 29 h 85"/>
              <a:gd name="T18" fmla="*/ 0 w 73"/>
              <a:gd name="T19" fmla="*/ 17 h 85"/>
              <a:gd name="T20" fmla="*/ 20 w 73"/>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5">
                <a:moveTo>
                  <a:pt x="20" y="0"/>
                </a:moveTo>
                <a:lnTo>
                  <a:pt x="53" y="25"/>
                </a:lnTo>
                <a:lnTo>
                  <a:pt x="69" y="5"/>
                </a:lnTo>
                <a:lnTo>
                  <a:pt x="73" y="65"/>
                </a:lnTo>
                <a:lnTo>
                  <a:pt x="65" y="69"/>
                </a:lnTo>
                <a:lnTo>
                  <a:pt x="53" y="85"/>
                </a:lnTo>
                <a:lnTo>
                  <a:pt x="20" y="85"/>
                </a:lnTo>
                <a:lnTo>
                  <a:pt x="8" y="61"/>
                </a:lnTo>
                <a:lnTo>
                  <a:pt x="13" y="29"/>
                </a:lnTo>
                <a:lnTo>
                  <a:pt x="0" y="17"/>
                </a:lnTo>
                <a:lnTo>
                  <a:pt x="2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9" name="Freeform 191">
            <a:extLst>
              <a:ext uri="{FF2B5EF4-FFF2-40B4-BE49-F238E27FC236}">
                <a16:creationId xmlns:a16="http://schemas.microsoft.com/office/drawing/2014/main" id="{33F4B602-E823-4D39-93F5-A96F8AA7E883}"/>
              </a:ext>
            </a:extLst>
          </p:cNvPr>
          <p:cNvSpPr>
            <a:spLocks/>
          </p:cNvSpPr>
          <p:nvPr/>
        </p:nvSpPr>
        <p:spPr bwMode="auto">
          <a:xfrm>
            <a:off x="6003925" y="4357688"/>
            <a:ext cx="206375" cy="171450"/>
          </a:xfrm>
          <a:custGeom>
            <a:avLst/>
            <a:gdLst>
              <a:gd name="T0" fmla="*/ 77 w 130"/>
              <a:gd name="T1" fmla="*/ 0 h 108"/>
              <a:gd name="T2" fmla="*/ 89 w 130"/>
              <a:gd name="T3" fmla="*/ 0 h 108"/>
              <a:gd name="T4" fmla="*/ 130 w 130"/>
              <a:gd name="T5" fmla="*/ 16 h 108"/>
              <a:gd name="T6" fmla="*/ 126 w 130"/>
              <a:gd name="T7" fmla="*/ 48 h 108"/>
              <a:gd name="T8" fmla="*/ 117 w 130"/>
              <a:gd name="T9" fmla="*/ 96 h 108"/>
              <a:gd name="T10" fmla="*/ 93 w 130"/>
              <a:gd name="T11" fmla="*/ 88 h 108"/>
              <a:gd name="T12" fmla="*/ 61 w 130"/>
              <a:gd name="T13" fmla="*/ 104 h 108"/>
              <a:gd name="T14" fmla="*/ 57 w 130"/>
              <a:gd name="T15" fmla="*/ 108 h 108"/>
              <a:gd name="T16" fmla="*/ 24 w 130"/>
              <a:gd name="T17" fmla="*/ 88 h 108"/>
              <a:gd name="T18" fmla="*/ 37 w 130"/>
              <a:gd name="T19" fmla="*/ 84 h 108"/>
              <a:gd name="T20" fmla="*/ 0 w 130"/>
              <a:gd name="T21" fmla="*/ 40 h 108"/>
              <a:gd name="T22" fmla="*/ 24 w 130"/>
              <a:gd name="T23" fmla="*/ 20 h 108"/>
              <a:gd name="T24" fmla="*/ 57 w 130"/>
              <a:gd name="T25" fmla="*/ 20 h 108"/>
              <a:gd name="T26" fmla="*/ 69 w 130"/>
              <a:gd name="T27" fmla="*/ 4 h 108"/>
              <a:gd name="T28" fmla="*/ 77 w 130"/>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08">
                <a:moveTo>
                  <a:pt x="77" y="0"/>
                </a:moveTo>
                <a:lnTo>
                  <a:pt x="89" y="0"/>
                </a:lnTo>
                <a:lnTo>
                  <a:pt x="130" y="16"/>
                </a:lnTo>
                <a:lnTo>
                  <a:pt x="126" y="48"/>
                </a:lnTo>
                <a:lnTo>
                  <a:pt x="117" y="96"/>
                </a:lnTo>
                <a:lnTo>
                  <a:pt x="93" y="88"/>
                </a:lnTo>
                <a:lnTo>
                  <a:pt x="61" y="104"/>
                </a:lnTo>
                <a:lnTo>
                  <a:pt x="57" y="108"/>
                </a:lnTo>
                <a:lnTo>
                  <a:pt x="24" y="88"/>
                </a:lnTo>
                <a:lnTo>
                  <a:pt x="37" y="84"/>
                </a:lnTo>
                <a:lnTo>
                  <a:pt x="0" y="40"/>
                </a:lnTo>
                <a:lnTo>
                  <a:pt x="24" y="20"/>
                </a:lnTo>
                <a:lnTo>
                  <a:pt x="57" y="20"/>
                </a:lnTo>
                <a:lnTo>
                  <a:pt x="69" y="4"/>
                </a:lnTo>
                <a:lnTo>
                  <a:pt x="7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0" name="Freeform 192">
            <a:extLst>
              <a:ext uri="{FF2B5EF4-FFF2-40B4-BE49-F238E27FC236}">
                <a16:creationId xmlns:a16="http://schemas.microsoft.com/office/drawing/2014/main" id="{21926C3C-E9C2-4353-B56C-EA641B2B9FD6}"/>
              </a:ext>
            </a:extLst>
          </p:cNvPr>
          <p:cNvSpPr>
            <a:spLocks/>
          </p:cNvSpPr>
          <p:nvPr/>
        </p:nvSpPr>
        <p:spPr bwMode="auto">
          <a:xfrm>
            <a:off x="5991225" y="4592638"/>
            <a:ext cx="141288" cy="196850"/>
          </a:xfrm>
          <a:custGeom>
            <a:avLst/>
            <a:gdLst>
              <a:gd name="T0" fmla="*/ 53 w 89"/>
              <a:gd name="T1" fmla="*/ 4 h 124"/>
              <a:gd name="T2" fmla="*/ 57 w 89"/>
              <a:gd name="T3" fmla="*/ 12 h 124"/>
              <a:gd name="T4" fmla="*/ 57 w 89"/>
              <a:gd name="T5" fmla="*/ 20 h 124"/>
              <a:gd name="T6" fmla="*/ 73 w 89"/>
              <a:gd name="T7" fmla="*/ 44 h 124"/>
              <a:gd name="T8" fmla="*/ 61 w 89"/>
              <a:gd name="T9" fmla="*/ 52 h 124"/>
              <a:gd name="T10" fmla="*/ 81 w 89"/>
              <a:gd name="T11" fmla="*/ 104 h 124"/>
              <a:gd name="T12" fmla="*/ 89 w 89"/>
              <a:gd name="T13" fmla="*/ 124 h 124"/>
              <a:gd name="T14" fmla="*/ 69 w 89"/>
              <a:gd name="T15" fmla="*/ 116 h 124"/>
              <a:gd name="T16" fmla="*/ 45 w 89"/>
              <a:gd name="T17" fmla="*/ 96 h 124"/>
              <a:gd name="T18" fmla="*/ 37 w 89"/>
              <a:gd name="T19" fmla="*/ 108 h 124"/>
              <a:gd name="T20" fmla="*/ 12 w 89"/>
              <a:gd name="T21" fmla="*/ 112 h 124"/>
              <a:gd name="T22" fmla="*/ 0 w 89"/>
              <a:gd name="T23" fmla="*/ 96 h 124"/>
              <a:gd name="T24" fmla="*/ 16 w 89"/>
              <a:gd name="T25" fmla="*/ 56 h 124"/>
              <a:gd name="T26" fmla="*/ 0 w 89"/>
              <a:gd name="T27" fmla="*/ 48 h 124"/>
              <a:gd name="T28" fmla="*/ 0 w 89"/>
              <a:gd name="T29" fmla="*/ 20 h 124"/>
              <a:gd name="T30" fmla="*/ 4 w 89"/>
              <a:gd name="T31" fmla="*/ 8 h 124"/>
              <a:gd name="T32" fmla="*/ 20 w 89"/>
              <a:gd name="T33" fmla="*/ 0 h 124"/>
              <a:gd name="T34" fmla="*/ 53 w 89"/>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24">
                <a:moveTo>
                  <a:pt x="53" y="4"/>
                </a:moveTo>
                <a:lnTo>
                  <a:pt x="57" y="12"/>
                </a:lnTo>
                <a:lnTo>
                  <a:pt x="57" y="20"/>
                </a:lnTo>
                <a:lnTo>
                  <a:pt x="73" y="44"/>
                </a:lnTo>
                <a:lnTo>
                  <a:pt x="61" y="52"/>
                </a:lnTo>
                <a:lnTo>
                  <a:pt x="81" y="104"/>
                </a:lnTo>
                <a:lnTo>
                  <a:pt x="89" y="124"/>
                </a:lnTo>
                <a:lnTo>
                  <a:pt x="69" y="116"/>
                </a:lnTo>
                <a:lnTo>
                  <a:pt x="45" y="96"/>
                </a:lnTo>
                <a:lnTo>
                  <a:pt x="37" y="108"/>
                </a:lnTo>
                <a:lnTo>
                  <a:pt x="12" y="112"/>
                </a:lnTo>
                <a:lnTo>
                  <a:pt x="0" y="96"/>
                </a:lnTo>
                <a:lnTo>
                  <a:pt x="16" y="56"/>
                </a:lnTo>
                <a:lnTo>
                  <a:pt x="0" y="48"/>
                </a:lnTo>
                <a:lnTo>
                  <a:pt x="0" y="20"/>
                </a:lnTo>
                <a:lnTo>
                  <a:pt x="4" y="8"/>
                </a:lnTo>
                <a:lnTo>
                  <a:pt x="20" y="0"/>
                </a:lnTo>
                <a:lnTo>
                  <a:pt x="53"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1" name="Freeform 193">
            <a:extLst>
              <a:ext uri="{FF2B5EF4-FFF2-40B4-BE49-F238E27FC236}">
                <a16:creationId xmlns:a16="http://schemas.microsoft.com/office/drawing/2014/main" id="{A886288E-A485-4E68-B540-3B8E86C9C107}"/>
              </a:ext>
            </a:extLst>
          </p:cNvPr>
          <p:cNvSpPr>
            <a:spLocks/>
          </p:cNvSpPr>
          <p:nvPr/>
        </p:nvSpPr>
        <p:spPr bwMode="auto">
          <a:xfrm>
            <a:off x="5915025" y="4414838"/>
            <a:ext cx="147638" cy="120650"/>
          </a:xfrm>
          <a:custGeom>
            <a:avLst/>
            <a:gdLst>
              <a:gd name="T0" fmla="*/ 56 w 93"/>
              <a:gd name="T1" fmla="*/ 4 h 76"/>
              <a:gd name="T2" fmla="*/ 93 w 93"/>
              <a:gd name="T3" fmla="*/ 48 h 76"/>
              <a:gd name="T4" fmla="*/ 80 w 93"/>
              <a:gd name="T5" fmla="*/ 52 h 76"/>
              <a:gd name="T6" fmla="*/ 12 w 93"/>
              <a:gd name="T7" fmla="*/ 76 h 76"/>
              <a:gd name="T8" fmla="*/ 0 w 93"/>
              <a:gd name="T9" fmla="*/ 48 h 76"/>
              <a:gd name="T10" fmla="*/ 0 w 93"/>
              <a:gd name="T11" fmla="*/ 40 h 76"/>
              <a:gd name="T12" fmla="*/ 24 w 93"/>
              <a:gd name="T13" fmla="*/ 28 h 76"/>
              <a:gd name="T14" fmla="*/ 32 w 93"/>
              <a:gd name="T15" fmla="*/ 0 h 76"/>
              <a:gd name="T16" fmla="*/ 56 w 93"/>
              <a:gd name="T1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76">
                <a:moveTo>
                  <a:pt x="56" y="4"/>
                </a:moveTo>
                <a:lnTo>
                  <a:pt x="93" y="48"/>
                </a:lnTo>
                <a:lnTo>
                  <a:pt x="80" y="52"/>
                </a:lnTo>
                <a:lnTo>
                  <a:pt x="12" y="76"/>
                </a:lnTo>
                <a:lnTo>
                  <a:pt x="0" y="48"/>
                </a:lnTo>
                <a:lnTo>
                  <a:pt x="0" y="40"/>
                </a:lnTo>
                <a:lnTo>
                  <a:pt x="24" y="28"/>
                </a:lnTo>
                <a:lnTo>
                  <a:pt x="32" y="0"/>
                </a:lnTo>
                <a:lnTo>
                  <a:pt x="5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2" name="Freeform 194">
            <a:extLst>
              <a:ext uri="{FF2B5EF4-FFF2-40B4-BE49-F238E27FC236}">
                <a16:creationId xmlns:a16="http://schemas.microsoft.com/office/drawing/2014/main" id="{6BCFA3E8-14E8-42AF-B919-61EBB436A5DA}"/>
              </a:ext>
            </a:extLst>
          </p:cNvPr>
          <p:cNvSpPr>
            <a:spLocks/>
          </p:cNvSpPr>
          <p:nvPr/>
        </p:nvSpPr>
        <p:spPr bwMode="auto">
          <a:xfrm>
            <a:off x="6075363" y="4497388"/>
            <a:ext cx="160338" cy="127000"/>
          </a:xfrm>
          <a:custGeom>
            <a:avLst/>
            <a:gdLst>
              <a:gd name="T0" fmla="*/ 72 w 101"/>
              <a:gd name="T1" fmla="*/ 8 h 80"/>
              <a:gd name="T2" fmla="*/ 101 w 101"/>
              <a:gd name="T3" fmla="*/ 32 h 80"/>
              <a:gd name="T4" fmla="*/ 101 w 101"/>
              <a:gd name="T5" fmla="*/ 40 h 80"/>
              <a:gd name="T6" fmla="*/ 72 w 101"/>
              <a:gd name="T7" fmla="*/ 64 h 80"/>
              <a:gd name="T8" fmla="*/ 56 w 101"/>
              <a:gd name="T9" fmla="*/ 60 h 80"/>
              <a:gd name="T10" fmla="*/ 36 w 101"/>
              <a:gd name="T11" fmla="*/ 80 h 80"/>
              <a:gd name="T12" fmla="*/ 4 w 101"/>
              <a:gd name="T13" fmla="*/ 72 h 80"/>
              <a:gd name="T14" fmla="*/ 0 w 101"/>
              <a:gd name="T15" fmla="*/ 64 h 80"/>
              <a:gd name="T16" fmla="*/ 0 w 101"/>
              <a:gd name="T17" fmla="*/ 40 h 80"/>
              <a:gd name="T18" fmla="*/ 12 w 101"/>
              <a:gd name="T19" fmla="*/ 20 h 80"/>
              <a:gd name="T20" fmla="*/ 16 w 101"/>
              <a:gd name="T21" fmla="*/ 16 h 80"/>
              <a:gd name="T22" fmla="*/ 48 w 101"/>
              <a:gd name="T23" fmla="*/ 0 h 80"/>
              <a:gd name="T24" fmla="*/ 72 w 101"/>
              <a:gd name="T25"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0">
                <a:moveTo>
                  <a:pt x="72" y="8"/>
                </a:moveTo>
                <a:lnTo>
                  <a:pt x="101" y="32"/>
                </a:lnTo>
                <a:lnTo>
                  <a:pt x="101" y="40"/>
                </a:lnTo>
                <a:lnTo>
                  <a:pt x="72" y="64"/>
                </a:lnTo>
                <a:lnTo>
                  <a:pt x="56" y="60"/>
                </a:lnTo>
                <a:lnTo>
                  <a:pt x="36" y="80"/>
                </a:lnTo>
                <a:lnTo>
                  <a:pt x="4" y="72"/>
                </a:lnTo>
                <a:lnTo>
                  <a:pt x="0" y="64"/>
                </a:lnTo>
                <a:lnTo>
                  <a:pt x="0" y="40"/>
                </a:lnTo>
                <a:lnTo>
                  <a:pt x="12" y="20"/>
                </a:lnTo>
                <a:lnTo>
                  <a:pt x="16" y="16"/>
                </a:lnTo>
                <a:lnTo>
                  <a:pt x="48" y="0"/>
                </a:lnTo>
                <a:lnTo>
                  <a:pt x="7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3" name="Freeform 195">
            <a:extLst>
              <a:ext uri="{FF2B5EF4-FFF2-40B4-BE49-F238E27FC236}">
                <a16:creationId xmlns:a16="http://schemas.microsoft.com/office/drawing/2014/main" id="{61C5EE62-DB4B-4B54-981D-68A82F9110F2}"/>
              </a:ext>
            </a:extLst>
          </p:cNvPr>
          <p:cNvSpPr>
            <a:spLocks/>
          </p:cNvSpPr>
          <p:nvPr/>
        </p:nvSpPr>
        <p:spPr bwMode="auto">
          <a:xfrm>
            <a:off x="6119813" y="4211638"/>
            <a:ext cx="153988" cy="171450"/>
          </a:xfrm>
          <a:custGeom>
            <a:avLst/>
            <a:gdLst>
              <a:gd name="T0" fmla="*/ 32 w 97"/>
              <a:gd name="T1" fmla="*/ 0 h 108"/>
              <a:gd name="T2" fmla="*/ 57 w 97"/>
              <a:gd name="T3" fmla="*/ 24 h 108"/>
              <a:gd name="T4" fmla="*/ 97 w 97"/>
              <a:gd name="T5" fmla="*/ 72 h 108"/>
              <a:gd name="T6" fmla="*/ 81 w 97"/>
              <a:gd name="T7" fmla="*/ 80 h 108"/>
              <a:gd name="T8" fmla="*/ 57 w 97"/>
              <a:gd name="T9" fmla="*/ 108 h 108"/>
              <a:gd name="T10" fmla="*/ 16 w 97"/>
              <a:gd name="T11" fmla="*/ 92 h 108"/>
              <a:gd name="T12" fmla="*/ 4 w 97"/>
              <a:gd name="T13" fmla="*/ 92 h 108"/>
              <a:gd name="T14" fmla="*/ 0 w 97"/>
              <a:gd name="T15" fmla="*/ 32 h 108"/>
              <a:gd name="T16" fmla="*/ 32 w 97"/>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08">
                <a:moveTo>
                  <a:pt x="32" y="0"/>
                </a:moveTo>
                <a:lnTo>
                  <a:pt x="57" y="24"/>
                </a:lnTo>
                <a:lnTo>
                  <a:pt x="97" y="72"/>
                </a:lnTo>
                <a:lnTo>
                  <a:pt x="81" y="80"/>
                </a:lnTo>
                <a:lnTo>
                  <a:pt x="57" y="108"/>
                </a:lnTo>
                <a:lnTo>
                  <a:pt x="16" y="92"/>
                </a:lnTo>
                <a:lnTo>
                  <a:pt x="4" y="92"/>
                </a:lnTo>
                <a:lnTo>
                  <a:pt x="0" y="32"/>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4" name="Freeform 196">
            <a:extLst>
              <a:ext uri="{FF2B5EF4-FFF2-40B4-BE49-F238E27FC236}">
                <a16:creationId xmlns:a16="http://schemas.microsoft.com/office/drawing/2014/main" id="{87A8A1B3-F5F6-41EC-9497-43E7805ED15D}"/>
              </a:ext>
            </a:extLst>
          </p:cNvPr>
          <p:cNvSpPr>
            <a:spLocks/>
          </p:cNvSpPr>
          <p:nvPr/>
        </p:nvSpPr>
        <p:spPr bwMode="auto">
          <a:xfrm>
            <a:off x="5915025" y="4268788"/>
            <a:ext cx="127000" cy="152400"/>
          </a:xfrm>
          <a:custGeom>
            <a:avLst/>
            <a:gdLst>
              <a:gd name="T0" fmla="*/ 60 w 80"/>
              <a:gd name="T1" fmla="*/ 8 h 96"/>
              <a:gd name="T2" fmla="*/ 73 w 80"/>
              <a:gd name="T3" fmla="*/ 20 h 96"/>
              <a:gd name="T4" fmla="*/ 68 w 80"/>
              <a:gd name="T5" fmla="*/ 52 h 96"/>
              <a:gd name="T6" fmla="*/ 80 w 80"/>
              <a:gd name="T7" fmla="*/ 76 h 96"/>
              <a:gd name="T8" fmla="*/ 56 w 80"/>
              <a:gd name="T9" fmla="*/ 96 h 96"/>
              <a:gd name="T10" fmla="*/ 32 w 80"/>
              <a:gd name="T11" fmla="*/ 92 h 96"/>
              <a:gd name="T12" fmla="*/ 0 w 80"/>
              <a:gd name="T13" fmla="*/ 52 h 96"/>
              <a:gd name="T14" fmla="*/ 4 w 80"/>
              <a:gd name="T15" fmla="*/ 16 h 96"/>
              <a:gd name="T16" fmla="*/ 36 w 80"/>
              <a:gd name="T17" fmla="*/ 0 h 96"/>
              <a:gd name="T18" fmla="*/ 48 w 80"/>
              <a:gd name="T19" fmla="*/ 12 h 96"/>
              <a:gd name="T20" fmla="*/ 60 w 80"/>
              <a:gd name="T2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60" y="8"/>
                </a:moveTo>
                <a:lnTo>
                  <a:pt x="73" y="20"/>
                </a:lnTo>
                <a:lnTo>
                  <a:pt x="68" y="52"/>
                </a:lnTo>
                <a:lnTo>
                  <a:pt x="80" y="76"/>
                </a:lnTo>
                <a:lnTo>
                  <a:pt x="56" y="96"/>
                </a:lnTo>
                <a:lnTo>
                  <a:pt x="32" y="92"/>
                </a:lnTo>
                <a:lnTo>
                  <a:pt x="0" y="52"/>
                </a:lnTo>
                <a:lnTo>
                  <a:pt x="4" y="16"/>
                </a:lnTo>
                <a:lnTo>
                  <a:pt x="36" y="0"/>
                </a:lnTo>
                <a:lnTo>
                  <a:pt x="48" y="12"/>
                </a:lnTo>
                <a:lnTo>
                  <a:pt x="6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5" name="Freeform 197">
            <a:extLst>
              <a:ext uri="{FF2B5EF4-FFF2-40B4-BE49-F238E27FC236}">
                <a16:creationId xmlns:a16="http://schemas.microsoft.com/office/drawing/2014/main" id="{D0E73219-017C-4D54-BF40-06AC6D7EF62F}"/>
              </a:ext>
            </a:extLst>
          </p:cNvPr>
          <p:cNvSpPr>
            <a:spLocks/>
          </p:cNvSpPr>
          <p:nvPr/>
        </p:nvSpPr>
        <p:spPr bwMode="auto">
          <a:xfrm>
            <a:off x="5843588" y="4491038"/>
            <a:ext cx="250825" cy="254000"/>
          </a:xfrm>
          <a:custGeom>
            <a:avLst/>
            <a:gdLst>
              <a:gd name="T0" fmla="*/ 45 w 158"/>
              <a:gd name="T1" fmla="*/ 0 h 160"/>
              <a:gd name="T2" fmla="*/ 57 w 158"/>
              <a:gd name="T3" fmla="*/ 28 h 160"/>
              <a:gd name="T4" fmla="*/ 125 w 158"/>
              <a:gd name="T5" fmla="*/ 4 h 160"/>
              <a:gd name="T6" fmla="*/ 158 w 158"/>
              <a:gd name="T7" fmla="*/ 24 h 160"/>
              <a:gd name="T8" fmla="*/ 146 w 158"/>
              <a:gd name="T9" fmla="*/ 44 h 160"/>
              <a:gd name="T10" fmla="*/ 146 w 158"/>
              <a:gd name="T11" fmla="*/ 68 h 160"/>
              <a:gd name="T12" fmla="*/ 113 w 158"/>
              <a:gd name="T13" fmla="*/ 64 h 160"/>
              <a:gd name="T14" fmla="*/ 97 w 158"/>
              <a:gd name="T15" fmla="*/ 72 h 160"/>
              <a:gd name="T16" fmla="*/ 93 w 158"/>
              <a:gd name="T17" fmla="*/ 84 h 160"/>
              <a:gd name="T18" fmla="*/ 93 w 158"/>
              <a:gd name="T19" fmla="*/ 112 h 160"/>
              <a:gd name="T20" fmla="*/ 109 w 158"/>
              <a:gd name="T21" fmla="*/ 120 h 160"/>
              <a:gd name="T22" fmla="*/ 93 w 158"/>
              <a:gd name="T23" fmla="*/ 160 h 160"/>
              <a:gd name="T24" fmla="*/ 81 w 158"/>
              <a:gd name="T25" fmla="*/ 156 h 160"/>
              <a:gd name="T26" fmla="*/ 61 w 158"/>
              <a:gd name="T27" fmla="*/ 144 h 160"/>
              <a:gd name="T28" fmla="*/ 57 w 158"/>
              <a:gd name="T29" fmla="*/ 140 h 160"/>
              <a:gd name="T30" fmla="*/ 33 w 158"/>
              <a:gd name="T31" fmla="*/ 112 h 160"/>
              <a:gd name="T32" fmla="*/ 9 w 158"/>
              <a:gd name="T33" fmla="*/ 80 h 160"/>
              <a:gd name="T34" fmla="*/ 0 w 158"/>
              <a:gd name="T35" fmla="*/ 68 h 160"/>
              <a:gd name="T36" fmla="*/ 13 w 158"/>
              <a:gd name="T37" fmla="*/ 64 h 160"/>
              <a:gd name="T38" fmla="*/ 16 w 158"/>
              <a:gd name="T39" fmla="*/ 60 h 160"/>
              <a:gd name="T40" fmla="*/ 33 w 158"/>
              <a:gd name="T41" fmla="*/ 36 h 160"/>
              <a:gd name="T42" fmla="*/ 45 w 158"/>
              <a:gd name="T4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60">
                <a:moveTo>
                  <a:pt x="45" y="0"/>
                </a:moveTo>
                <a:lnTo>
                  <a:pt x="57" y="28"/>
                </a:lnTo>
                <a:lnTo>
                  <a:pt x="125" y="4"/>
                </a:lnTo>
                <a:lnTo>
                  <a:pt x="158" y="24"/>
                </a:lnTo>
                <a:lnTo>
                  <a:pt x="146" y="44"/>
                </a:lnTo>
                <a:lnTo>
                  <a:pt x="146" y="68"/>
                </a:lnTo>
                <a:lnTo>
                  <a:pt x="113" y="64"/>
                </a:lnTo>
                <a:lnTo>
                  <a:pt x="97" y="72"/>
                </a:lnTo>
                <a:lnTo>
                  <a:pt x="93" y="84"/>
                </a:lnTo>
                <a:lnTo>
                  <a:pt x="93" y="112"/>
                </a:lnTo>
                <a:lnTo>
                  <a:pt x="109" y="120"/>
                </a:lnTo>
                <a:lnTo>
                  <a:pt x="93" y="160"/>
                </a:lnTo>
                <a:lnTo>
                  <a:pt x="81" y="156"/>
                </a:lnTo>
                <a:lnTo>
                  <a:pt x="61" y="144"/>
                </a:lnTo>
                <a:lnTo>
                  <a:pt x="57" y="140"/>
                </a:lnTo>
                <a:lnTo>
                  <a:pt x="33" y="112"/>
                </a:lnTo>
                <a:lnTo>
                  <a:pt x="9" y="80"/>
                </a:lnTo>
                <a:lnTo>
                  <a:pt x="0" y="68"/>
                </a:lnTo>
                <a:lnTo>
                  <a:pt x="13" y="64"/>
                </a:lnTo>
                <a:lnTo>
                  <a:pt x="16" y="60"/>
                </a:lnTo>
                <a:lnTo>
                  <a:pt x="33" y="36"/>
                </a:lnTo>
                <a:lnTo>
                  <a:pt x="4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6" name="Freeform 198">
            <a:extLst>
              <a:ext uri="{FF2B5EF4-FFF2-40B4-BE49-F238E27FC236}">
                <a16:creationId xmlns:a16="http://schemas.microsoft.com/office/drawing/2014/main" id="{0606B739-EF84-413B-872C-8865F94253C5}"/>
              </a:ext>
            </a:extLst>
          </p:cNvPr>
          <p:cNvSpPr>
            <a:spLocks/>
          </p:cNvSpPr>
          <p:nvPr/>
        </p:nvSpPr>
        <p:spPr bwMode="auto">
          <a:xfrm>
            <a:off x="6081713" y="4560888"/>
            <a:ext cx="268288" cy="196850"/>
          </a:xfrm>
          <a:custGeom>
            <a:avLst/>
            <a:gdLst>
              <a:gd name="T0" fmla="*/ 97 w 169"/>
              <a:gd name="T1" fmla="*/ 0 h 124"/>
              <a:gd name="T2" fmla="*/ 121 w 169"/>
              <a:gd name="T3" fmla="*/ 4 h 124"/>
              <a:gd name="T4" fmla="*/ 129 w 169"/>
              <a:gd name="T5" fmla="*/ 12 h 124"/>
              <a:gd name="T6" fmla="*/ 125 w 169"/>
              <a:gd name="T7" fmla="*/ 44 h 124"/>
              <a:gd name="T8" fmla="*/ 145 w 169"/>
              <a:gd name="T9" fmla="*/ 48 h 124"/>
              <a:gd name="T10" fmla="*/ 145 w 169"/>
              <a:gd name="T11" fmla="*/ 64 h 124"/>
              <a:gd name="T12" fmla="*/ 157 w 169"/>
              <a:gd name="T13" fmla="*/ 76 h 124"/>
              <a:gd name="T14" fmla="*/ 169 w 169"/>
              <a:gd name="T15" fmla="*/ 88 h 124"/>
              <a:gd name="T16" fmla="*/ 149 w 169"/>
              <a:gd name="T17" fmla="*/ 96 h 124"/>
              <a:gd name="T18" fmla="*/ 129 w 169"/>
              <a:gd name="T19" fmla="*/ 80 h 124"/>
              <a:gd name="T20" fmla="*/ 113 w 169"/>
              <a:gd name="T21" fmla="*/ 76 h 124"/>
              <a:gd name="T22" fmla="*/ 101 w 169"/>
              <a:gd name="T23" fmla="*/ 84 h 124"/>
              <a:gd name="T24" fmla="*/ 97 w 169"/>
              <a:gd name="T25" fmla="*/ 96 h 124"/>
              <a:gd name="T26" fmla="*/ 105 w 169"/>
              <a:gd name="T27" fmla="*/ 108 h 124"/>
              <a:gd name="T28" fmla="*/ 101 w 169"/>
              <a:gd name="T29" fmla="*/ 116 h 124"/>
              <a:gd name="T30" fmla="*/ 81 w 169"/>
              <a:gd name="T31" fmla="*/ 104 h 124"/>
              <a:gd name="T32" fmla="*/ 56 w 169"/>
              <a:gd name="T33" fmla="*/ 104 h 124"/>
              <a:gd name="T34" fmla="*/ 24 w 169"/>
              <a:gd name="T35" fmla="*/ 124 h 124"/>
              <a:gd name="T36" fmla="*/ 4 w 169"/>
              <a:gd name="T37" fmla="*/ 72 h 124"/>
              <a:gd name="T38" fmla="*/ 16 w 169"/>
              <a:gd name="T39" fmla="*/ 64 h 124"/>
              <a:gd name="T40" fmla="*/ 0 w 169"/>
              <a:gd name="T41" fmla="*/ 40 h 124"/>
              <a:gd name="T42" fmla="*/ 0 w 169"/>
              <a:gd name="T43" fmla="*/ 32 h 124"/>
              <a:gd name="T44" fmla="*/ 32 w 169"/>
              <a:gd name="T45" fmla="*/ 40 h 124"/>
              <a:gd name="T46" fmla="*/ 52 w 169"/>
              <a:gd name="T47" fmla="*/ 20 h 124"/>
              <a:gd name="T48" fmla="*/ 68 w 169"/>
              <a:gd name="T49" fmla="*/ 24 h 124"/>
              <a:gd name="T50" fmla="*/ 97 w 169"/>
              <a:gd name="T5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24">
                <a:moveTo>
                  <a:pt x="97" y="0"/>
                </a:moveTo>
                <a:lnTo>
                  <a:pt x="121" y="4"/>
                </a:lnTo>
                <a:lnTo>
                  <a:pt x="129" y="12"/>
                </a:lnTo>
                <a:lnTo>
                  <a:pt x="125" y="44"/>
                </a:lnTo>
                <a:lnTo>
                  <a:pt x="145" y="48"/>
                </a:lnTo>
                <a:lnTo>
                  <a:pt x="145" y="64"/>
                </a:lnTo>
                <a:lnTo>
                  <a:pt x="157" y="76"/>
                </a:lnTo>
                <a:lnTo>
                  <a:pt x="169" y="88"/>
                </a:lnTo>
                <a:lnTo>
                  <a:pt x="149" y="96"/>
                </a:lnTo>
                <a:lnTo>
                  <a:pt x="129" y="80"/>
                </a:lnTo>
                <a:lnTo>
                  <a:pt x="113" y="76"/>
                </a:lnTo>
                <a:lnTo>
                  <a:pt x="101" y="84"/>
                </a:lnTo>
                <a:lnTo>
                  <a:pt x="97" y="96"/>
                </a:lnTo>
                <a:lnTo>
                  <a:pt x="105" y="108"/>
                </a:lnTo>
                <a:lnTo>
                  <a:pt x="101" y="116"/>
                </a:lnTo>
                <a:lnTo>
                  <a:pt x="81" y="104"/>
                </a:lnTo>
                <a:lnTo>
                  <a:pt x="56" y="104"/>
                </a:lnTo>
                <a:lnTo>
                  <a:pt x="24" y="124"/>
                </a:lnTo>
                <a:lnTo>
                  <a:pt x="4" y="72"/>
                </a:lnTo>
                <a:lnTo>
                  <a:pt x="16" y="64"/>
                </a:lnTo>
                <a:lnTo>
                  <a:pt x="0" y="40"/>
                </a:lnTo>
                <a:lnTo>
                  <a:pt x="0" y="32"/>
                </a:lnTo>
                <a:lnTo>
                  <a:pt x="32" y="40"/>
                </a:lnTo>
                <a:lnTo>
                  <a:pt x="52" y="20"/>
                </a:lnTo>
                <a:lnTo>
                  <a:pt x="68" y="24"/>
                </a:lnTo>
                <a:lnTo>
                  <a:pt x="9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7" name="Freeform 199">
            <a:extLst>
              <a:ext uri="{FF2B5EF4-FFF2-40B4-BE49-F238E27FC236}">
                <a16:creationId xmlns:a16="http://schemas.microsoft.com/office/drawing/2014/main" id="{0EF30822-1EC0-4748-AF82-E7C5FA20B024}"/>
              </a:ext>
            </a:extLst>
          </p:cNvPr>
          <p:cNvSpPr>
            <a:spLocks/>
          </p:cNvSpPr>
          <p:nvPr/>
        </p:nvSpPr>
        <p:spPr bwMode="auto">
          <a:xfrm>
            <a:off x="5972175" y="5495925"/>
            <a:ext cx="238125" cy="139700"/>
          </a:xfrm>
          <a:custGeom>
            <a:avLst/>
            <a:gdLst>
              <a:gd name="T0" fmla="*/ 93 w 150"/>
              <a:gd name="T1" fmla="*/ 16 h 88"/>
              <a:gd name="T2" fmla="*/ 137 w 150"/>
              <a:gd name="T3" fmla="*/ 0 h 88"/>
              <a:gd name="T4" fmla="*/ 146 w 150"/>
              <a:gd name="T5" fmla="*/ 4 h 88"/>
              <a:gd name="T6" fmla="*/ 150 w 150"/>
              <a:gd name="T7" fmla="*/ 64 h 88"/>
              <a:gd name="T8" fmla="*/ 129 w 150"/>
              <a:gd name="T9" fmla="*/ 76 h 88"/>
              <a:gd name="T10" fmla="*/ 113 w 150"/>
              <a:gd name="T11" fmla="*/ 64 h 88"/>
              <a:gd name="T12" fmla="*/ 105 w 150"/>
              <a:gd name="T13" fmla="*/ 76 h 88"/>
              <a:gd name="T14" fmla="*/ 77 w 150"/>
              <a:gd name="T15" fmla="*/ 68 h 88"/>
              <a:gd name="T16" fmla="*/ 69 w 150"/>
              <a:gd name="T17" fmla="*/ 68 h 88"/>
              <a:gd name="T18" fmla="*/ 44 w 150"/>
              <a:gd name="T19" fmla="*/ 88 h 88"/>
              <a:gd name="T20" fmla="*/ 16 w 150"/>
              <a:gd name="T21" fmla="*/ 76 h 88"/>
              <a:gd name="T22" fmla="*/ 0 w 150"/>
              <a:gd name="T23" fmla="*/ 68 h 88"/>
              <a:gd name="T24" fmla="*/ 8 w 150"/>
              <a:gd name="T25" fmla="*/ 56 h 88"/>
              <a:gd name="T26" fmla="*/ 4 w 150"/>
              <a:gd name="T27" fmla="*/ 48 h 88"/>
              <a:gd name="T28" fmla="*/ 8 w 150"/>
              <a:gd name="T29" fmla="*/ 40 h 88"/>
              <a:gd name="T30" fmla="*/ 37 w 150"/>
              <a:gd name="T31" fmla="*/ 28 h 88"/>
              <a:gd name="T32" fmla="*/ 41 w 150"/>
              <a:gd name="T33" fmla="*/ 16 h 88"/>
              <a:gd name="T34" fmla="*/ 73 w 150"/>
              <a:gd name="T35" fmla="*/ 24 h 88"/>
              <a:gd name="T36" fmla="*/ 93 w 150"/>
              <a:gd name="T3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88">
                <a:moveTo>
                  <a:pt x="93" y="16"/>
                </a:moveTo>
                <a:lnTo>
                  <a:pt x="137" y="0"/>
                </a:lnTo>
                <a:lnTo>
                  <a:pt x="146" y="4"/>
                </a:lnTo>
                <a:lnTo>
                  <a:pt x="150" y="64"/>
                </a:lnTo>
                <a:lnTo>
                  <a:pt x="129" y="76"/>
                </a:lnTo>
                <a:lnTo>
                  <a:pt x="113" y="64"/>
                </a:lnTo>
                <a:lnTo>
                  <a:pt x="105" y="76"/>
                </a:lnTo>
                <a:lnTo>
                  <a:pt x="77" y="68"/>
                </a:lnTo>
                <a:lnTo>
                  <a:pt x="69" y="68"/>
                </a:lnTo>
                <a:lnTo>
                  <a:pt x="44" y="88"/>
                </a:lnTo>
                <a:lnTo>
                  <a:pt x="16" y="76"/>
                </a:lnTo>
                <a:lnTo>
                  <a:pt x="0" y="68"/>
                </a:lnTo>
                <a:lnTo>
                  <a:pt x="8" y="56"/>
                </a:lnTo>
                <a:lnTo>
                  <a:pt x="4" y="48"/>
                </a:lnTo>
                <a:lnTo>
                  <a:pt x="8" y="40"/>
                </a:lnTo>
                <a:lnTo>
                  <a:pt x="37" y="28"/>
                </a:lnTo>
                <a:lnTo>
                  <a:pt x="41" y="16"/>
                </a:lnTo>
                <a:lnTo>
                  <a:pt x="73" y="24"/>
                </a:lnTo>
                <a:lnTo>
                  <a:pt x="93"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8" name="Freeform 200">
            <a:extLst>
              <a:ext uri="{FF2B5EF4-FFF2-40B4-BE49-F238E27FC236}">
                <a16:creationId xmlns:a16="http://schemas.microsoft.com/office/drawing/2014/main" id="{4B5EBEEA-9191-4A34-8F49-4ABC35D8599F}"/>
              </a:ext>
            </a:extLst>
          </p:cNvPr>
          <p:cNvSpPr>
            <a:spLocks/>
          </p:cNvSpPr>
          <p:nvPr/>
        </p:nvSpPr>
        <p:spPr bwMode="auto">
          <a:xfrm>
            <a:off x="6049963" y="5762625"/>
            <a:ext cx="179388" cy="165100"/>
          </a:xfrm>
          <a:custGeom>
            <a:avLst/>
            <a:gdLst>
              <a:gd name="T0" fmla="*/ 113 w 113"/>
              <a:gd name="T1" fmla="*/ 32 h 104"/>
              <a:gd name="T2" fmla="*/ 113 w 113"/>
              <a:gd name="T3" fmla="*/ 52 h 104"/>
              <a:gd name="T4" fmla="*/ 104 w 113"/>
              <a:gd name="T5" fmla="*/ 68 h 104"/>
              <a:gd name="T6" fmla="*/ 84 w 113"/>
              <a:gd name="T7" fmla="*/ 60 h 104"/>
              <a:gd name="T8" fmla="*/ 64 w 113"/>
              <a:gd name="T9" fmla="*/ 72 h 104"/>
              <a:gd name="T10" fmla="*/ 64 w 113"/>
              <a:gd name="T11" fmla="*/ 76 h 104"/>
              <a:gd name="T12" fmla="*/ 48 w 113"/>
              <a:gd name="T13" fmla="*/ 100 h 104"/>
              <a:gd name="T14" fmla="*/ 44 w 113"/>
              <a:gd name="T15" fmla="*/ 96 h 104"/>
              <a:gd name="T16" fmla="*/ 28 w 113"/>
              <a:gd name="T17" fmla="*/ 96 h 104"/>
              <a:gd name="T18" fmla="*/ 24 w 113"/>
              <a:gd name="T19" fmla="*/ 104 h 104"/>
              <a:gd name="T20" fmla="*/ 12 w 113"/>
              <a:gd name="T21" fmla="*/ 104 h 104"/>
              <a:gd name="T22" fmla="*/ 0 w 113"/>
              <a:gd name="T23" fmla="*/ 96 h 104"/>
              <a:gd name="T24" fmla="*/ 12 w 113"/>
              <a:gd name="T25" fmla="*/ 80 h 104"/>
              <a:gd name="T26" fmla="*/ 4 w 113"/>
              <a:gd name="T27" fmla="*/ 44 h 104"/>
              <a:gd name="T28" fmla="*/ 28 w 113"/>
              <a:gd name="T29" fmla="*/ 32 h 104"/>
              <a:gd name="T30" fmla="*/ 44 w 113"/>
              <a:gd name="T31" fmla="*/ 4 h 104"/>
              <a:gd name="T32" fmla="*/ 60 w 113"/>
              <a:gd name="T33" fmla="*/ 0 h 104"/>
              <a:gd name="T34" fmla="*/ 72 w 113"/>
              <a:gd name="T35" fmla="*/ 8 h 104"/>
              <a:gd name="T36" fmla="*/ 88 w 113"/>
              <a:gd name="T37" fmla="*/ 4 h 104"/>
              <a:gd name="T38" fmla="*/ 109 w 113"/>
              <a:gd name="T39" fmla="*/ 24 h 104"/>
              <a:gd name="T40" fmla="*/ 113 w 113"/>
              <a:gd name="T41"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04">
                <a:moveTo>
                  <a:pt x="113" y="32"/>
                </a:moveTo>
                <a:lnTo>
                  <a:pt x="113" y="52"/>
                </a:lnTo>
                <a:lnTo>
                  <a:pt x="104" y="68"/>
                </a:lnTo>
                <a:lnTo>
                  <a:pt x="84" y="60"/>
                </a:lnTo>
                <a:lnTo>
                  <a:pt x="64" y="72"/>
                </a:lnTo>
                <a:lnTo>
                  <a:pt x="64" y="76"/>
                </a:lnTo>
                <a:lnTo>
                  <a:pt x="48" y="100"/>
                </a:lnTo>
                <a:lnTo>
                  <a:pt x="44" y="96"/>
                </a:lnTo>
                <a:lnTo>
                  <a:pt x="28" y="96"/>
                </a:lnTo>
                <a:lnTo>
                  <a:pt x="24" y="104"/>
                </a:lnTo>
                <a:lnTo>
                  <a:pt x="12" y="104"/>
                </a:lnTo>
                <a:lnTo>
                  <a:pt x="0" y="96"/>
                </a:lnTo>
                <a:lnTo>
                  <a:pt x="12" y="80"/>
                </a:lnTo>
                <a:lnTo>
                  <a:pt x="4" y="44"/>
                </a:lnTo>
                <a:lnTo>
                  <a:pt x="28" y="32"/>
                </a:lnTo>
                <a:lnTo>
                  <a:pt x="44" y="4"/>
                </a:lnTo>
                <a:lnTo>
                  <a:pt x="60" y="0"/>
                </a:lnTo>
                <a:lnTo>
                  <a:pt x="72" y="8"/>
                </a:lnTo>
                <a:lnTo>
                  <a:pt x="88" y="4"/>
                </a:lnTo>
                <a:lnTo>
                  <a:pt x="109" y="24"/>
                </a:lnTo>
                <a:lnTo>
                  <a:pt x="113"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9" name="Freeform 201">
            <a:extLst>
              <a:ext uri="{FF2B5EF4-FFF2-40B4-BE49-F238E27FC236}">
                <a16:creationId xmlns:a16="http://schemas.microsoft.com/office/drawing/2014/main" id="{895A1ABB-A5F3-4200-A50E-73CF4E363264}"/>
              </a:ext>
            </a:extLst>
          </p:cNvPr>
          <p:cNvSpPr>
            <a:spLocks/>
          </p:cNvSpPr>
          <p:nvPr/>
        </p:nvSpPr>
        <p:spPr bwMode="auto">
          <a:xfrm>
            <a:off x="5889625" y="5572125"/>
            <a:ext cx="120650" cy="139700"/>
          </a:xfrm>
          <a:custGeom>
            <a:avLst/>
            <a:gdLst>
              <a:gd name="T0" fmla="*/ 56 w 76"/>
              <a:gd name="T1" fmla="*/ 0 h 88"/>
              <a:gd name="T2" fmla="*/ 60 w 76"/>
              <a:gd name="T3" fmla="*/ 8 h 88"/>
              <a:gd name="T4" fmla="*/ 52 w 76"/>
              <a:gd name="T5" fmla="*/ 20 h 88"/>
              <a:gd name="T6" fmla="*/ 68 w 76"/>
              <a:gd name="T7" fmla="*/ 28 h 88"/>
              <a:gd name="T8" fmla="*/ 76 w 76"/>
              <a:gd name="T9" fmla="*/ 56 h 88"/>
              <a:gd name="T10" fmla="*/ 76 w 76"/>
              <a:gd name="T11" fmla="*/ 68 h 88"/>
              <a:gd name="T12" fmla="*/ 20 w 76"/>
              <a:gd name="T13" fmla="*/ 88 h 88"/>
              <a:gd name="T14" fmla="*/ 16 w 76"/>
              <a:gd name="T15" fmla="*/ 80 h 88"/>
              <a:gd name="T16" fmla="*/ 28 w 76"/>
              <a:gd name="T17" fmla="*/ 56 h 88"/>
              <a:gd name="T18" fmla="*/ 0 w 76"/>
              <a:gd name="T19" fmla="*/ 40 h 88"/>
              <a:gd name="T20" fmla="*/ 24 w 76"/>
              <a:gd name="T21" fmla="*/ 4 h 88"/>
              <a:gd name="T22" fmla="*/ 40 w 76"/>
              <a:gd name="T23" fmla="*/ 12 h 88"/>
              <a:gd name="T24" fmla="*/ 56 w 76"/>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8">
                <a:moveTo>
                  <a:pt x="56" y="0"/>
                </a:moveTo>
                <a:lnTo>
                  <a:pt x="60" y="8"/>
                </a:lnTo>
                <a:lnTo>
                  <a:pt x="52" y="20"/>
                </a:lnTo>
                <a:lnTo>
                  <a:pt x="68" y="28"/>
                </a:lnTo>
                <a:lnTo>
                  <a:pt x="76" y="56"/>
                </a:lnTo>
                <a:lnTo>
                  <a:pt x="76" y="68"/>
                </a:lnTo>
                <a:lnTo>
                  <a:pt x="20" y="88"/>
                </a:lnTo>
                <a:lnTo>
                  <a:pt x="16" y="80"/>
                </a:lnTo>
                <a:lnTo>
                  <a:pt x="28" y="56"/>
                </a:lnTo>
                <a:lnTo>
                  <a:pt x="0" y="40"/>
                </a:lnTo>
                <a:lnTo>
                  <a:pt x="24" y="4"/>
                </a:lnTo>
                <a:lnTo>
                  <a:pt x="40" y="12"/>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0" name="Freeform 202">
            <a:extLst>
              <a:ext uri="{FF2B5EF4-FFF2-40B4-BE49-F238E27FC236}">
                <a16:creationId xmlns:a16="http://schemas.microsoft.com/office/drawing/2014/main" id="{053A6B0F-1E18-4439-B3E9-A28A7228DDD4}"/>
              </a:ext>
            </a:extLst>
          </p:cNvPr>
          <p:cNvSpPr>
            <a:spLocks/>
          </p:cNvSpPr>
          <p:nvPr/>
        </p:nvSpPr>
        <p:spPr bwMode="auto">
          <a:xfrm>
            <a:off x="5818188" y="5508625"/>
            <a:ext cx="109538" cy="127000"/>
          </a:xfrm>
          <a:custGeom>
            <a:avLst/>
            <a:gdLst>
              <a:gd name="T0" fmla="*/ 61 w 69"/>
              <a:gd name="T1" fmla="*/ 4 h 80"/>
              <a:gd name="T2" fmla="*/ 69 w 69"/>
              <a:gd name="T3" fmla="*/ 44 h 80"/>
              <a:gd name="T4" fmla="*/ 45 w 69"/>
              <a:gd name="T5" fmla="*/ 80 h 80"/>
              <a:gd name="T6" fmla="*/ 32 w 69"/>
              <a:gd name="T7" fmla="*/ 76 h 80"/>
              <a:gd name="T8" fmla="*/ 29 w 69"/>
              <a:gd name="T9" fmla="*/ 56 h 80"/>
              <a:gd name="T10" fmla="*/ 0 w 69"/>
              <a:gd name="T11" fmla="*/ 24 h 80"/>
              <a:gd name="T12" fmla="*/ 37 w 69"/>
              <a:gd name="T13" fmla="*/ 0 h 80"/>
              <a:gd name="T14" fmla="*/ 61 w 69"/>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61" y="4"/>
                </a:moveTo>
                <a:lnTo>
                  <a:pt x="69" y="44"/>
                </a:lnTo>
                <a:lnTo>
                  <a:pt x="45" y="80"/>
                </a:lnTo>
                <a:lnTo>
                  <a:pt x="32" y="76"/>
                </a:lnTo>
                <a:lnTo>
                  <a:pt x="29" y="56"/>
                </a:lnTo>
                <a:lnTo>
                  <a:pt x="0" y="24"/>
                </a:lnTo>
                <a:lnTo>
                  <a:pt x="37" y="0"/>
                </a:lnTo>
                <a:lnTo>
                  <a:pt x="6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1" name="Freeform 203">
            <a:extLst>
              <a:ext uri="{FF2B5EF4-FFF2-40B4-BE49-F238E27FC236}">
                <a16:creationId xmlns:a16="http://schemas.microsoft.com/office/drawing/2014/main" id="{D61989CC-DBCA-4753-AEE4-274B22FC00B0}"/>
              </a:ext>
            </a:extLst>
          </p:cNvPr>
          <p:cNvSpPr>
            <a:spLocks/>
          </p:cNvSpPr>
          <p:nvPr/>
        </p:nvSpPr>
        <p:spPr bwMode="auto">
          <a:xfrm>
            <a:off x="5946775" y="5616575"/>
            <a:ext cx="160338" cy="228600"/>
          </a:xfrm>
          <a:custGeom>
            <a:avLst/>
            <a:gdLst>
              <a:gd name="T0" fmla="*/ 16 w 101"/>
              <a:gd name="T1" fmla="*/ 144 h 144"/>
              <a:gd name="T2" fmla="*/ 0 w 101"/>
              <a:gd name="T3" fmla="*/ 136 h 144"/>
              <a:gd name="T4" fmla="*/ 0 w 101"/>
              <a:gd name="T5" fmla="*/ 120 h 144"/>
              <a:gd name="T6" fmla="*/ 40 w 101"/>
              <a:gd name="T7" fmla="*/ 72 h 144"/>
              <a:gd name="T8" fmla="*/ 40 w 101"/>
              <a:gd name="T9" fmla="*/ 40 h 144"/>
              <a:gd name="T10" fmla="*/ 40 w 101"/>
              <a:gd name="T11" fmla="*/ 28 h 144"/>
              <a:gd name="T12" fmla="*/ 32 w 101"/>
              <a:gd name="T13" fmla="*/ 0 h 144"/>
              <a:gd name="T14" fmla="*/ 60 w 101"/>
              <a:gd name="T15" fmla="*/ 12 h 144"/>
              <a:gd name="T16" fmla="*/ 65 w 101"/>
              <a:gd name="T17" fmla="*/ 28 h 144"/>
              <a:gd name="T18" fmla="*/ 89 w 101"/>
              <a:gd name="T19" fmla="*/ 64 h 144"/>
              <a:gd name="T20" fmla="*/ 101 w 101"/>
              <a:gd name="T21" fmla="*/ 76 h 144"/>
              <a:gd name="T22" fmla="*/ 65 w 101"/>
              <a:gd name="T23" fmla="*/ 92 h 144"/>
              <a:gd name="T24" fmla="*/ 44 w 101"/>
              <a:gd name="T25" fmla="*/ 108 h 144"/>
              <a:gd name="T26" fmla="*/ 40 w 101"/>
              <a:gd name="T27" fmla="*/ 112 h 144"/>
              <a:gd name="T28" fmla="*/ 16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16" y="144"/>
                </a:moveTo>
                <a:lnTo>
                  <a:pt x="0" y="136"/>
                </a:lnTo>
                <a:lnTo>
                  <a:pt x="0" y="120"/>
                </a:lnTo>
                <a:lnTo>
                  <a:pt x="40" y="72"/>
                </a:lnTo>
                <a:lnTo>
                  <a:pt x="40" y="40"/>
                </a:lnTo>
                <a:lnTo>
                  <a:pt x="40" y="28"/>
                </a:lnTo>
                <a:lnTo>
                  <a:pt x="32" y="0"/>
                </a:lnTo>
                <a:lnTo>
                  <a:pt x="60" y="12"/>
                </a:lnTo>
                <a:lnTo>
                  <a:pt x="65" y="28"/>
                </a:lnTo>
                <a:lnTo>
                  <a:pt x="89" y="64"/>
                </a:lnTo>
                <a:lnTo>
                  <a:pt x="101" y="76"/>
                </a:lnTo>
                <a:lnTo>
                  <a:pt x="65" y="92"/>
                </a:lnTo>
                <a:lnTo>
                  <a:pt x="44" y="108"/>
                </a:lnTo>
                <a:lnTo>
                  <a:pt x="40" y="112"/>
                </a:lnTo>
                <a:lnTo>
                  <a:pt x="16" y="1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2" name="Freeform 204">
            <a:extLst>
              <a:ext uri="{FF2B5EF4-FFF2-40B4-BE49-F238E27FC236}">
                <a16:creationId xmlns:a16="http://schemas.microsoft.com/office/drawing/2014/main" id="{6278EA32-2207-4338-AD7E-A1D4A3DC9B6B}"/>
              </a:ext>
            </a:extLst>
          </p:cNvPr>
          <p:cNvSpPr>
            <a:spLocks/>
          </p:cNvSpPr>
          <p:nvPr/>
        </p:nvSpPr>
        <p:spPr bwMode="auto">
          <a:xfrm>
            <a:off x="5773738" y="5788025"/>
            <a:ext cx="185738" cy="196850"/>
          </a:xfrm>
          <a:custGeom>
            <a:avLst/>
            <a:gdLst>
              <a:gd name="T0" fmla="*/ 117 w 117"/>
              <a:gd name="T1" fmla="*/ 44 h 124"/>
              <a:gd name="T2" fmla="*/ 105 w 117"/>
              <a:gd name="T3" fmla="*/ 56 h 124"/>
              <a:gd name="T4" fmla="*/ 113 w 117"/>
              <a:gd name="T5" fmla="*/ 64 h 124"/>
              <a:gd name="T6" fmla="*/ 109 w 117"/>
              <a:gd name="T7" fmla="*/ 68 h 124"/>
              <a:gd name="T8" fmla="*/ 101 w 117"/>
              <a:gd name="T9" fmla="*/ 124 h 124"/>
              <a:gd name="T10" fmla="*/ 77 w 117"/>
              <a:gd name="T11" fmla="*/ 124 h 124"/>
              <a:gd name="T12" fmla="*/ 44 w 117"/>
              <a:gd name="T13" fmla="*/ 112 h 124"/>
              <a:gd name="T14" fmla="*/ 0 w 117"/>
              <a:gd name="T15" fmla="*/ 76 h 124"/>
              <a:gd name="T16" fmla="*/ 8 w 117"/>
              <a:gd name="T17" fmla="*/ 76 h 124"/>
              <a:gd name="T18" fmla="*/ 12 w 117"/>
              <a:gd name="T19" fmla="*/ 64 h 124"/>
              <a:gd name="T20" fmla="*/ 32 w 117"/>
              <a:gd name="T21" fmla="*/ 72 h 124"/>
              <a:gd name="T22" fmla="*/ 48 w 117"/>
              <a:gd name="T23" fmla="*/ 60 h 124"/>
              <a:gd name="T24" fmla="*/ 40 w 117"/>
              <a:gd name="T25" fmla="*/ 28 h 124"/>
              <a:gd name="T26" fmla="*/ 53 w 117"/>
              <a:gd name="T27" fmla="*/ 16 h 124"/>
              <a:gd name="T28" fmla="*/ 65 w 117"/>
              <a:gd name="T29" fmla="*/ 8 h 124"/>
              <a:gd name="T30" fmla="*/ 77 w 117"/>
              <a:gd name="T31" fmla="*/ 0 h 124"/>
              <a:gd name="T32" fmla="*/ 105 w 117"/>
              <a:gd name="T33" fmla="*/ 16 h 124"/>
              <a:gd name="T34" fmla="*/ 101 w 117"/>
              <a:gd name="T35" fmla="*/ 32 h 124"/>
              <a:gd name="T36" fmla="*/ 117 w 117"/>
              <a:gd name="T37"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24">
                <a:moveTo>
                  <a:pt x="117" y="44"/>
                </a:moveTo>
                <a:lnTo>
                  <a:pt x="105" y="56"/>
                </a:lnTo>
                <a:lnTo>
                  <a:pt x="113" y="64"/>
                </a:lnTo>
                <a:lnTo>
                  <a:pt x="109" y="68"/>
                </a:lnTo>
                <a:lnTo>
                  <a:pt x="101" y="124"/>
                </a:lnTo>
                <a:lnTo>
                  <a:pt x="77" y="124"/>
                </a:lnTo>
                <a:lnTo>
                  <a:pt x="44" y="112"/>
                </a:lnTo>
                <a:lnTo>
                  <a:pt x="0" y="76"/>
                </a:lnTo>
                <a:lnTo>
                  <a:pt x="8" y="76"/>
                </a:lnTo>
                <a:lnTo>
                  <a:pt x="12" y="64"/>
                </a:lnTo>
                <a:lnTo>
                  <a:pt x="32" y="72"/>
                </a:lnTo>
                <a:lnTo>
                  <a:pt x="48" y="60"/>
                </a:lnTo>
                <a:lnTo>
                  <a:pt x="40" y="28"/>
                </a:lnTo>
                <a:lnTo>
                  <a:pt x="53" y="16"/>
                </a:lnTo>
                <a:lnTo>
                  <a:pt x="65" y="8"/>
                </a:lnTo>
                <a:lnTo>
                  <a:pt x="77" y="0"/>
                </a:lnTo>
                <a:lnTo>
                  <a:pt x="105" y="16"/>
                </a:lnTo>
                <a:lnTo>
                  <a:pt x="101" y="32"/>
                </a:lnTo>
                <a:lnTo>
                  <a:pt x="117"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Freeform 206">
            <a:extLst>
              <a:ext uri="{FF2B5EF4-FFF2-40B4-BE49-F238E27FC236}">
                <a16:creationId xmlns:a16="http://schemas.microsoft.com/office/drawing/2014/main" id="{2AE35A60-9C2C-4F8A-9A41-D5C72E3D4E3F}"/>
              </a:ext>
            </a:extLst>
          </p:cNvPr>
          <p:cNvSpPr>
            <a:spLocks/>
          </p:cNvSpPr>
          <p:nvPr/>
        </p:nvSpPr>
        <p:spPr bwMode="auto">
          <a:xfrm>
            <a:off x="5799138" y="5629275"/>
            <a:ext cx="134938" cy="101600"/>
          </a:xfrm>
          <a:custGeom>
            <a:avLst/>
            <a:gdLst>
              <a:gd name="T0" fmla="*/ 85 w 85"/>
              <a:gd name="T1" fmla="*/ 20 h 64"/>
              <a:gd name="T2" fmla="*/ 73 w 85"/>
              <a:gd name="T3" fmla="*/ 44 h 64"/>
              <a:gd name="T4" fmla="*/ 77 w 85"/>
              <a:gd name="T5" fmla="*/ 52 h 64"/>
              <a:gd name="T6" fmla="*/ 53 w 85"/>
              <a:gd name="T7" fmla="*/ 64 h 64"/>
              <a:gd name="T8" fmla="*/ 24 w 85"/>
              <a:gd name="T9" fmla="*/ 40 h 64"/>
              <a:gd name="T10" fmla="*/ 12 w 85"/>
              <a:gd name="T11" fmla="*/ 40 h 64"/>
              <a:gd name="T12" fmla="*/ 0 w 85"/>
              <a:gd name="T13" fmla="*/ 24 h 64"/>
              <a:gd name="T14" fmla="*/ 8 w 85"/>
              <a:gd name="T15" fmla="*/ 12 h 64"/>
              <a:gd name="T16" fmla="*/ 16 w 85"/>
              <a:gd name="T17" fmla="*/ 0 h 64"/>
              <a:gd name="T18" fmla="*/ 44 w 85"/>
              <a:gd name="T19" fmla="*/ 0 h 64"/>
              <a:gd name="T20" fmla="*/ 57 w 85"/>
              <a:gd name="T21" fmla="*/ 4 h 64"/>
              <a:gd name="T22" fmla="*/ 85 w 85"/>
              <a:gd name="T23"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4">
                <a:moveTo>
                  <a:pt x="85" y="20"/>
                </a:moveTo>
                <a:lnTo>
                  <a:pt x="73" y="44"/>
                </a:lnTo>
                <a:lnTo>
                  <a:pt x="77" y="52"/>
                </a:lnTo>
                <a:lnTo>
                  <a:pt x="53" y="64"/>
                </a:lnTo>
                <a:lnTo>
                  <a:pt x="24" y="40"/>
                </a:lnTo>
                <a:lnTo>
                  <a:pt x="12" y="40"/>
                </a:lnTo>
                <a:lnTo>
                  <a:pt x="0" y="24"/>
                </a:lnTo>
                <a:lnTo>
                  <a:pt x="8" y="12"/>
                </a:lnTo>
                <a:lnTo>
                  <a:pt x="16" y="0"/>
                </a:lnTo>
                <a:lnTo>
                  <a:pt x="44" y="0"/>
                </a:lnTo>
                <a:lnTo>
                  <a:pt x="57" y="4"/>
                </a:lnTo>
                <a:lnTo>
                  <a:pt x="85"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207">
            <a:extLst>
              <a:ext uri="{FF2B5EF4-FFF2-40B4-BE49-F238E27FC236}">
                <a16:creationId xmlns:a16="http://schemas.microsoft.com/office/drawing/2014/main" id="{4274E896-237D-4CB1-9FC1-BC607538A4B4}"/>
              </a:ext>
            </a:extLst>
          </p:cNvPr>
          <p:cNvSpPr>
            <a:spLocks/>
          </p:cNvSpPr>
          <p:nvPr/>
        </p:nvSpPr>
        <p:spPr bwMode="auto">
          <a:xfrm>
            <a:off x="5883275" y="5597525"/>
            <a:ext cx="415925" cy="317500"/>
          </a:xfrm>
          <a:custGeom>
            <a:avLst/>
            <a:gdLst>
              <a:gd name="T0" fmla="*/ 226 w 262"/>
              <a:gd name="T1" fmla="*/ 136 h 200"/>
              <a:gd name="T2" fmla="*/ 218 w 262"/>
              <a:gd name="T3" fmla="*/ 136 h 200"/>
              <a:gd name="T4" fmla="*/ 214 w 262"/>
              <a:gd name="T5" fmla="*/ 128 h 200"/>
              <a:gd name="T6" fmla="*/ 193 w 262"/>
              <a:gd name="T7" fmla="*/ 108 h 200"/>
              <a:gd name="T8" fmla="*/ 177 w 262"/>
              <a:gd name="T9" fmla="*/ 112 h 200"/>
              <a:gd name="T10" fmla="*/ 165 w 262"/>
              <a:gd name="T11" fmla="*/ 104 h 200"/>
              <a:gd name="T12" fmla="*/ 149 w 262"/>
              <a:gd name="T13" fmla="*/ 108 h 200"/>
              <a:gd name="T14" fmla="*/ 133 w 262"/>
              <a:gd name="T15" fmla="*/ 136 h 200"/>
              <a:gd name="T16" fmla="*/ 109 w 262"/>
              <a:gd name="T17" fmla="*/ 148 h 200"/>
              <a:gd name="T18" fmla="*/ 117 w 262"/>
              <a:gd name="T19" fmla="*/ 184 h 200"/>
              <a:gd name="T20" fmla="*/ 105 w 262"/>
              <a:gd name="T21" fmla="*/ 200 h 200"/>
              <a:gd name="T22" fmla="*/ 88 w 262"/>
              <a:gd name="T23" fmla="*/ 188 h 200"/>
              <a:gd name="T24" fmla="*/ 56 w 262"/>
              <a:gd name="T25" fmla="*/ 180 h 200"/>
              <a:gd name="T26" fmla="*/ 44 w 262"/>
              <a:gd name="T27" fmla="*/ 184 h 200"/>
              <a:gd name="T28" fmla="*/ 36 w 262"/>
              <a:gd name="T29" fmla="*/ 176 h 200"/>
              <a:gd name="T30" fmla="*/ 48 w 262"/>
              <a:gd name="T31" fmla="*/ 164 h 200"/>
              <a:gd name="T32" fmla="*/ 32 w 262"/>
              <a:gd name="T33" fmla="*/ 152 h 200"/>
              <a:gd name="T34" fmla="*/ 36 w 262"/>
              <a:gd name="T35" fmla="*/ 136 h 200"/>
              <a:gd name="T36" fmla="*/ 8 w 262"/>
              <a:gd name="T37" fmla="*/ 120 h 200"/>
              <a:gd name="T38" fmla="*/ 0 w 262"/>
              <a:gd name="T39" fmla="*/ 84 h 200"/>
              <a:gd name="T40" fmla="*/ 24 w 262"/>
              <a:gd name="T41" fmla="*/ 72 h 200"/>
              <a:gd name="T42" fmla="*/ 80 w 262"/>
              <a:gd name="T43" fmla="*/ 52 h 200"/>
              <a:gd name="T44" fmla="*/ 80 w 262"/>
              <a:gd name="T45" fmla="*/ 84 h 200"/>
              <a:gd name="T46" fmla="*/ 40 w 262"/>
              <a:gd name="T47" fmla="*/ 132 h 200"/>
              <a:gd name="T48" fmla="*/ 40 w 262"/>
              <a:gd name="T49" fmla="*/ 148 h 200"/>
              <a:gd name="T50" fmla="*/ 56 w 262"/>
              <a:gd name="T51" fmla="*/ 156 h 200"/>
              <a:gd name="T52" fmla="*/ 80 w 262"/>
              <a:gd name="T53" fmla="*/ 124 h 200"/>
              <a:gd name="T54" fmla="*/ 84 w 262"/>
              <a:gd name="T55" fmla="*/ 120 h 200"/>
              <a:gd name="T56" fmla="*/ 105 w 262"/>
              <a:gd name="T57" fmla="*/ 104 h 200"/>
              <a:gd name="T58" fmla="*/ 141 w 262"/>
              <a:gd name="T59" fmla="*/ 88 h 200"/>
              <a:gd name="T60" fmla="*/ 129 w 262"/>
              <a:gd name="T61" fmla="*/ 76 h 200"/>
              <a:gd name="T62" fmla="*/ 105 w 262"/>
              <a:gd name="T63" fmla="*/ 40 h 200"/>
              <a:gd name="T64" fmla="*/ 100 w 262"/>
              <a:gd name="T65" fmla="*/ 24 h 200"/>
              <a:gd name="T66" fmla="*/ 125 w 262"/>
              <a:gd name="T67" fmla="*/ 4 h 200"/>
              <a:gd name="T68" fmla="*/ 133 w 262"/>
              <a:gd name="T69" fmla="*/ 4 h 200"/>
              <a:gd name="T70" fmla="*/ 161 w 262"/>
              <a:gd name="T71" fmla="*/ 12 h 200"/>
              <a:gd name="T72" fmla="*/ 169 w 262"/>
              <a:gd name="T73" fmla="*/ 0 h 200"/>
              <a:gd name="T74" fmla="*/ 185 w 262"/>
              <a:gd name="T75" fmla="*/ 12 h 200"/>
              <a:gd name="T76" fmla="*/ 206 w 262"/>
              <a:gd name="T77" fmla="*/ 0 h 200"/>
              <a:gd name="T78" fmla="*/ 230 w 262"/>
              <a:gd name="T79" fmla="*/ 12 h 200"/>
              <a:gd name="T80" fmla="*/ 230 w 262"/>
              <a:gd name="T81" fmla="*/ 24 h 200"/>
              <a:gd name="T82" fmla="*/ 242 w 262"/>
              <a:gd name="T83" fmla="*/ 20 h 200"/>
              <a:gd name="T84" fmla="*/ 262 w 262"/>
              <a:gd name="T85" fmla="*/ 32 h 200"/>
              <a:gd name="T86" fmla="*/ 262 w 262"/>
              <a:gd name="T87" fmla="*/ 76 h 200"/>
              <a:gd name="T88" fmla="*/ 230 w 262"/>
              <a:gd name="T89" fmla="*/ 100 h 200"/>
              <a:gd name="T90" fmla="*/ 226 w 262"/>
              <a:gd name="T91"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00">
                <a:moveTo>
                  <a:pt x="226" y="136"/>
                </a:moveTo>
                <a:lnTo>
                  <a:pt x="218" y="136"/>
                </a:lnTo>
                <a:lnTo>
                  <a:pt x="214" y="128"/>
                </a:lnTo>
                <a:lnTo>
                  <a:pt x="193" y="108"/>
                </a:lnTo>
                <a:lnTo>
                  <a:pt x="177" y="112"/>
                </a:lnTo>
                <a:lnTo>
                  <a:pt x="165" y="104"/>
                </a:lnTo>
                <a:lnTo>
                  <a:pt x="149" y="108"/>
                </a:lnTo>
                <a:lnTo>
                  <a:pt x="133" y="136"/>
                </a:lnTo>
                <a:lnTo>
                  <a:pt x="109" y="148"/>
                </a:lnTo>
                <a:lnTo>
                  <a:pt x="117" y="184"/>
                </a:lnTo>
                <a:lnTo>
                  <a:pt x="105" y="200"/>
                </a:lnTo>
                <a:lnTo>
                  <a:pt x="88" y="188"/>
                </a:lnTo>
                <a:lnTo>
                  <a:pt x="56" y="180"/>
                </a:lnTo>
                <a:lnTo>
                  <a:pt x="44" y="184"/>
                </a:lnTo>
                <a:lnTo>
                  <a:pt x="36" y="176"/>
                </a:lnTo>
                <a:lnTo>
                  <a:pt x="48" y="164"/>
                </a:lnTo>
                <a:lnTo>
                  <a:pt x="32" y="152"/>
                </a:lnTo>
                <a:lnTo>
                  <a:pt x="36" y="136"/>
                </a:lnTo>
                <a:lnTo>
                  <a:pt x="8" y="120"/>
                </a:lnTo>
                <a:lnTo>
                  <a:pt x="0" y="84"/>
                </a:lnTo>
                <a:lnTo>
                  <a:pt x="24" y="72"/>
                </a:lnTo>
                <a:lnTo>
                  <a:pt x="80" y="52"/>
                </a:lnTo>
                <a:lnTo>
                  <a:pt x="80" y="84"/>
                </a:lnTo>
                <a:lnTo>
                  <a:pt x="40" y="132"/>
                </a:lnTo>
                <a:lnTo>
                  <a:pt x="40" y="148"/>
                </a:lnTo>
                <a:lnTo>
                  <a:pt x="56" y="156"/>
                </a:lnTo>
                <a:lnTo>
                  <a:pt x="80" y="124"/>
                </a:lnTo>
                <a:lnTo>
                  <a:pt x="84" y="120"/>
                </a:lnTo>
                <a:lnTo>
                  <a:pt x="105" y="104"/>
                </a:lnTo>
                <a:lnTo>
                  <a:pt x="141" y="88"/>
                </a:lnTo>
                <a:lnTo>
                  <a:pt x="129" y="76"/>
                </a:lnTo>
                <a:lnTo>
                  <a:pt x="105" y="40"/>
                </a:lnTo>
                <a:lnTo>
                  <a:pt x="100" y="24"/>
                </a:lnTo>
                <a:lnTo>
                  <a:pt x="125" y="4"/>
                </a:lnTo>
                <a:lnTo>
                  <a:pt x="133" y="4"/>
                </a:lnTo>
                <a:lnTo>
                  <a:pt x="161" y="12"/>
                </a:lnTo>
                <a:lnTo>
                  <a:pt x="169" y="0"/>
                </a:lnTo>
                <a:lnTo>
                  <a:pt x="185" y="12"/>
                </a:lnTo>
                <a:lnTo>
                  <a:pt x="206" y="0"/>
                </a:lnTo>
                <a:lnTo>
                  <a:pt x="230" y="12"/>
                </a:lnTo>
                <a:lnTo>
                  <a:pt x="230" y="24"/>
                </a:lnTo>
                <a:lnTo>
                  <a:pt x="242" y="20"/>
                </a:lnTo>
                <a:lnTo>
                  <a:pt x="262" y="32"/>
                </a:lnTo>
                <a:lnTo>
                  <a:pt x="262" y="76"/>
                </a:lnTo>
                <a:lnTo>
                  <a:pt x="230" y="100"/>
                </a:lnTo>
                <a:lnTo>
                  <a:pt x="226" y="1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Freeform 208">
            <a:extLst>
              <a:ext uri="{FF2B5EF4-FFF2-40B4-BE49-F238E27FC236}">
                <a16:creationId xmlns:a16="http://schemas.microsoft.com/office/drawing/2014/main" id="{2AFECEFE-783F-45CA-9550-0EEB7496D851}"/>
              </a:ext>
            </a:extLst>
          </p:cNvPr>
          <p:cNvSpPr>
            <a:spLocks/>
          </p:cNvSpPr>
          <p:nvPr/>
        </p:nvSpPr>
        <p:spPr bwMode="auto">
          <a:xfrm>
            <a:off x="5849938" y="4186238"/>
            <a:ext cx="192088" cy="107950"/>
          </a:xfrm>
          <a:custGeom>
            <a:avLst/>
            <a:gdLst>
              <a:gd name="T0" fmla="*/ 77 w 121"/>
              <a:gd name="T1" fmla="*/ 12 h 68"/>
              <a:gd name="T2" fmla="*/ 121 w 121"/>
              <a:gd name="T3" fmla="*/ 43 h 68"/>
              <a:gd name="T4" fmla="*/ 101 w 121"/>
              <a:gd name="T5" fmla="*/ 60 h 68"/>
              <a:gd name="T6" fmla="*/ 89 w 121"/>
              <a:gd name="T7" fmla="*/ 64 h 68"/>
              <a:gd name="T8" fmla="*/ 77 w 121"/>
              <a:gd name="T9" fmla="*/ 52 h 68"/>
              <a:gd name="T10" fmla="*/ 45 w 121"/>
              <a:gd name="T11" fmla="*/ 68 h 68"/>
              <a:gd name="T12" fmla="*/ 21 w 121"/>
              <a:gd name="T13" fmla="*/ 28 h 68"/>
              <a:gd name="T14" fmla="*/ 12 w 121"/>
              <a:gd name="T15" fmla="*/ 28 h 68"/>
              <a:gd name="T16" fmla="*/ 0 w 121"/>
              <a:gd name="T17" fmla="*/ 12 h 68"/>
              <a:gd name="T18" fmla="*/ 17 w 121"/>
              <a:gd name="T19" fmla="*/ 0 h 68"/>
              <a:gd name="T20" fmla="*/ 33 w 121"/>
              <a:gd name="T21" fmla="*/ 7 h 68"/>
              <a:gd name="T22" fmla="*/ 49 w 121"/>
              <a:gd name="T23" fmla="*/ 7 h 68"/>
              <a:gd name="T24" fmla="*/ 61 w 121"/>
              <a:gd name="T25" fmla="*/ 0 h 68"/>
              <a:gd name="T26" fmla="*/ 77 w 121"/>
              <a:gd name="T2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68">
                <a:moveTo>
                  <a:pt x="77" y="12"/>
                </a:moveTo>
                <a:lnTo>
                  <a:pt x="121" y="43"/>
                </a:lnTo>
                <a:lnTo>
                  <a:pt x="101" y="60"/>
                </a:lnTo>
                <a:lnTo>
                  <a:pt x="89" y="64"/>
                </a:lnTo>
                <a:lnTo>
                  <a:pt x="77" y="52"/>
                </a:lnTo>
                <a:lnTo>
                  <a:pt x="45" y="68"/>
                </a:lnTo>
                <a:lnTo>
                  <a:pt x="21" y="28"/>
                </a:lnTo>
                <a:lnTo>
                  <a:pt x="12" y="28"/>
                </a:lnTo>
                <a:lnTo>
                  <a:pt x="0" y="12"/>
                </a:lnTo>
                <a:lnTo>
                  <a:pt x="17" y="0"/>
                </a:lnTo>
                <a:lnTo>
                  <a:pt x="33" y="7"/>
                </a:lnTo>
                <a:lnTo>
                  <a:pt x="49" y="7"/>
                </a:lnTo>
                <a:lnTo>
                  <a:pt x="61" y="0"/>
                </a:lnTo>
                <a:lnTo>
                  <a:pt x="7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209">
            <a:extLst>
              <a:ext uri="{FF2B5EF4-FFF2-40B4-BE49-F238E27FC236}">
                <a16:creationId xmlns:a16="http://schemas.microsoft.com/office/drawing/2014/main" id="{C6D77945-E009-4529-B6C4-0820D15FA31C}"/>
              </a:ext>
            </a:extLst>
          </p:cNvPr>
          <p:cNvSpPr>
            <a:spLocks/>
          </p:cNvSpPr>
          <p:nvPr/>
        </p:nvSpPr>
        <p:spPr bwMode="auto">
          <a:xfrm>
            <a:off x="5908675" y="3771900"/>
            <a:ext cx="198438" cy="247650"/>
          </a:xfrm>
          <a:custGeom>
            <a:avLst/>
            <a:gdLst>
              <a:gd name="T0" fmla="*/ 72 w 125"/>
              <a:gd name="T1" fmla="*/ 0 h 156"/>
              <a:gd name="T2" fmla="*/ 121 w 125"/>
              <a:gd name="T3" fmla="*/ 24 h 156"/>
              <a:gd name="T4" fmla="*/ 109 w 125"/>
              <a:gd name="T5" fmla="*/ 44 h 156"/>
              <a:gd name="T6" fmla="*/ 113 w 125"/>
              <a:gd name="T7" fmla="*/ 60 h 156"/>
              <a:gd name="T8" fmla="*/ 97 w 125"/>
              <a:gd name="T9" fmla="*/ 68 h 156"/>
              <a:gd name="T10" fmla="*/ 109 w 125"/>
              <a:gd name="T11" fmla="*/ 104 h 156"/>
              <a:gd name="T12" fmla="*/ 125 w 125"/>
              <a:gd name="T13" fmla="*/ 128 h 156"/>
              <a:gd name="T14" fmla="*/ 117 w 125"/>
              <a:gd name="T15" fmla="*/ 140 h 156"/>
              <a:gd name="T16" fmla="*/ 93 w 125"/>
              <a:gd name="T17" fmla="*/ 144 h 156"/>
              <a:gd name="T18" fmla="*/ 81 w 125"/>
              <a:gd name="T19" fmla="*/ 116 h 156"/>
              <a:gd name="T20" fmla="*/ 56 w 125"/>
              <a:gd name="T21" fmla="*/ 120 h 156"/>
              <a:gd name="T22" fmla="*/ 48 w 125"/>
              <a:gd name="T23" fmla="*/ 140 h 156"/>
              <a:gd name="T24" fmla="*/ 60 w 125"/>
              <a:gd name="T25" fmla="*/ 152 h 156"/>
              <a:gd name="T26" fmla="*/ 48 w 125"/>
              <a:gd name="T27" fmla="*/ 156 h 156"/>
              <a:gd name="T28" fmla="*/ 36 w 125"/>
              <a:gd name="T29" fmla="*/ 148 h 156"/>
              <a:gd name="T30" fmla="*/ 28 w 125"/>
              <a:gd name="T31" fmla="*/ 148 h 156"/>
              <a:gd name="T32" fmla="*/ 0 w 125"/>
              <a:gd name="T33" fmla="*/ 112 h 156"/>
              <a:gd name="T34" fmla="*/ 4 w 125"/>
              <a:gd name="T35" fmla="*/ 108 h 156"/>
              <a:gd name="T36" fmla="*/ 4 w 125"/>
              <a:gd name="T37" fmla="*/ 96 h 156"/>
              <a:gd name="T38" fmla="*/ 4 w 125"/>
              <a:gd name="T39" fmla="*/ 88 h 156"/>
              <a:gd name="T40" fmla="*/ 8 w 125"/>
              <a:gd name="T41" fmla="*/ 84 h 156"/>
              <a:gd name="T42" fmla="*/ 12 w 125"/>
              <a:gd name="T43" fmla="*/ 80 h 156"/>
              <a:gd name="T44" fmla="*/ 20 w 125"/>
              <a:gd name="T45" fmla="*/ 68 h 156"/>
              <a:gd name="T46" fmla="*/ 28 w 125"/>
              <a:gd name="T47" fmla="*/ 56 h 156"/>
              <a:gd name="T48" fmla="*/ 36 w 125"/>
              <a:gd name="T49" fmla="*/ 48 h 156"/>
              <a:gd name="T50" fmla="*/ 40 w 125"/>
              <a:gd name="T51" fmla="*/ 36 h 156"/>
              <a:gd name="T52" fmla="*/ 44 w 125"/>
              <a:gd name="T53" fmla="*/ 32 h 156"/>
              <a:gd name="T54" fmla="*/ 48 w 125"/>
              <a:gd name="T55" fmla="*/ 28 h 156"/>
              <a:gd name="T56" fmla="*/ 48 w 125"/>
              <a:gd name="T57" fmla="*/ 32 h 156"/>
              <a:gd name="T58" fmla="*/ 52 w 125"/>
              <a:gd name="T59" fmla="*/ 36 h 156"/>
              <a:gd name="T60" fmla="*/ 56 w 125"/>
              <a:gd name="T61" fmla="*/ 36 h 156"/>
              <a:gd name="T62" fmla="*/ 60 w 125"/>
              <a:gd name="T63" fmla="*/ 36 h 156"/>
              <a:gd name="T64" fmla="*/ 60 w 125"/>
              <a:gd name="T65" fmla="*/ 24 h 156"/>
              <a:gd name="T66" fmla="*/ 60 w 125"/>
              <a:gd name="T67" fmla="*/ 20 h 156"/>
              <a:gd name="T68" fmla="*/ 64 w 125"/>
              <a:gd name="T69" fmla="*/ 12 h 156"/>
              <a:gd name="T70" fmla="*/ 72 w 125"/>
              <a:gd name="T7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56">
                <a:moveTo>
                  <a:pt x="72" y="0"/>
                </a:moveTo>
                <a:lnTo>
                  <a:pt x="121" y="24"/>
                </a:lnTo>
                <a:lnTo>
                  <a:pt x="109" y="44"/>
                </a:lnTo>
                <a:lnTo>
                  <a:pt x="113" y="60"/>
                </a:lnTo>
                <a:lnTo>
                  <a:pt x="97" y="68"/>
                </a:lnTo>
                <a:lnTo>
                  <a:pt x="109" y="104"/>
                </a:lnTo>
                <a:lnTo>
                  <a:pt x="125" y="128"/>
                </a:lnTo>
                <a:lnTo>
                  <a:pt x="117" y="140"/>
                </a:lnTo>
                <a:lnTo>
                  <a:pt x="93" y="144"/>
                </a:lnTo>
                <a:lnTo>
                  <a:pt x="81" y="116"/>
                </a:lnTo>
                <a:lnTo>
                  <a:pt x="56" y="120"/>
                </a:lnTo>
                <a:lnTo>
                  <a:pt x="48" y="140"/>
                </a:lnTo>
                <a:lnTo>
                  <a:pt x="60" y="152"/>
                </a:lnTo>
                <a:lnTo>
                  <a:pt x="48" y="156"/>
                </a:lnTo>
                <a:lnTo>
                  <a:pt x="36" y="148"/>
                </a:lnTo>
                <a:lnTo>
                  <a:pt x="28" y="148"/>
                </a:lnTo>
                <a:lnTo>
                  <a:pt x="0" y="112"/>
                </a:lnTo>
                <a:lnTo>
                  <a:pt x="4" y="108"/>
                </a:lnTo>
                <a:lnTo>
                  <a:pt x="4" y="96"/>
                </a:lnTo>
                <a:lnTo>
                  <a:pt x="4" y="88"/>
                </a:lnTo>
                <a:lnTo>
                  <a:pt x="8" y="84"/>
                </a:lnTo>
                <a:lnTo>
                  <a:pt x="12" y="80"/>
                </a:lnTo>
                <a:lnTo>
                  <a:pt x="20" y="68"/>
                </a:lnTo>
                <a:lnTo>
                  <a:pt x="28" y="56"/>
                </a:lnTo>
                <a:lnTo>
                  <a:pt x="36" y="48"/>
                </a:lnTo>
                <a:lnTo>
                  <a:pt x="40" y="36"/>
                </a:lnTo>
                <a:lnTo>
                  <a:pt x="44" y="32"/>
                </a:lnTo>
                <a:lnTo>
                  <a:pt x="48" y="28"/>
                </a:lnTo>
                <a:lnTo>
                  <a:pt x="48" y="32"/>
                </a:lnTo>
                <a:lnTo>
                  <a:pt x="52" y="36"/>
                </a:lnTo>
                <a:lnTo>
                  <a:pt x="56" y="36"/>
                </a:lnTo>
                <a:lnTo>
                  <a:pt x="60" y="36"/>
                </a:lnTo>
                <a:lnTo>
                  <a:pt x="60" y="24"/>
                </a:lnTo>
                <a:lnTo>
                  <a:pt x="60" y="20"/>
                </a:lnTo>
                <a:lnTo>
                  <a:pt x="64" y="12"/>
                </a:lnTo>
                <a:lnTo>
                  <a:pt x="7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210">
            <a:extLst>
              <a:ext uri="{FF2B5EF4-FFF2-40B4-BE49-F238E27FC236}">
                <a16:creationId xmlns:a16="http://schemas.microsoft.com/office/drawing/2014/main" id="{7ACECD4C-0CE6-4933-BAE4-73BFA6AAB5BE}"/>
              </a:ext>
            </a:extLst>
          </p:cNvPr>
          <p:cNvSpPr>
            <a:spLocks/>
          </p:cNvSpPr>
          <p:nvPr/>
        </p:nvSpPr>
        <p:spPr bwMode="auto">
          <a:xfrm>
            <a:off x="5908675" y="3854450"/>
            <a:ext cx="25400" cy="31750"/>
          </a:xfrm>
          <a:custGeom>
            <a:avLst/>
            <a:gdLst>
              <a:gd name="T0" fmla="*/ 12 w 16"/>
              <a:gd name="T1" fmla="*/ 16 h 20"/>
              <a:gd name="T2" fmla="*/ 8 w 16"/>
              <a:gd name="T3" fmla="*/ 20 h 20"/>
              <a:gd name="T4" fmla="*/ 4 w 16"/>
              <a:gd name="T5" fmla="*/ 20 h 20"/>
              <a:gd name="T6" fmla="*/ 0 w 16"/>
              <a:gd name="T7" fmla="*/ 16 h 20"/>
              <a:gd name="T8" fmla="*/ 0 w 16"/>
              <a:gd name="T9" fmla="*/ 12 h 20"/>
              <a:gd name="T10" fmla="*/ 4 w 16"/>
              <a:gd name="T11" fmla="*/ 8 h 20"/>
              <a:gd name="T12" fmla="*/ 4 w 16"/>
              <a:gd name="T13" fmla="*/ 4 h 20"/>
              <a:gd name="T14" fmla="*/ 12 w 16"/>
              <a:gd name="T15" fmla="*/ 0 h 20"/>
              <a:gd name="T16" fmla="*/ 16 w 16"/>
              <a:gd name="T17" fmla="*/ 4 h 20"/>
              <a:gd name="T18" fmla="*/ 16 w 16"/>
              <a:gd name="T19" fmla="*/ 8 h 20"/>
              <a:gd name="T20" fmla="*/ 12 w 16"/>
              <a:gd name="T21" fmla="*/ 12 h 20"/>
              <a:gd name="T22" fmla="*/ 12 w 16"/>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16"/>
                </a:moveTo>
                <a:lnTo>
                  <a:pt x="8" y="20"/>
                </a:lnTo>
                <a:lnTo>
                  <a:pt x="4" y="20"/>
                </a:lnTo>
                <a:lnTo>
                  <a:pt x="0" y="16"/>
                </a:lnTo>
                <a:lnTo>
                  <a:pt x="0" y="12"/>
                </a:lnTo>
                <a:lnTo>
                  <a:pt x="4" y="8"/>
                </a:lnTo>
                <a:lnTo>
                  <a:pt x="4" y="4"/>
                </a:lnTo>
                <a:lnTo>
                  <a:pt x="12" y="0"/>
                </a:lnTo>
                <a:lnTo>
                  <a:pt x="16" y="4"/>
                </a:lnTo>
                <a:lnTo>
                  <a:pt x="16" y="8"/>
                </a:lnTo>
                <a:lnTo>
                  <a:pt x="12" y="12"/>
                </a:lnTo>
                <a:lnTo>
                  <a:pt x="12"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Freeform 211">
            <a:extLst>
              <a:ext uri="{FF2B5EF4-FFF2-40B4-BE49-F238E27FC236}">
                <a16:creationId xmlns:a16="http://schemas.microsoft.com/office/drawing/2014/main" id="{48239BEC-7390-4D4C-9CD0-2948E7A20694}"/>
              </a:ext>
            </a:extLst>
          </p:cNvPr>
          <p:cNvSpPr>
            <a:spLocks/>
          </p:cNvSpPr>
          <p:nvPr/>
        </p:nvSpPr>
        <p:spPr bwMode="auto">
          <a:xfrm>
            <a:off x="6003925" y="4064000"/>
            <a:ext cx="166688" cy="198438"/>
          </a:xfrm>
          <a:custGeom>
            <a:avLst/>
            <a:gdLst>
              <a:gd name="T0" fmla="*/ 53 w 105"/>
              <a:gd name="T1" fmla="*/ 0 h 125"/>
              <a:gd name="T2" fmla="*/ 57 w 105"/>
              <a:gd name="T3" fmla="*/ 8 h 125"/>
              <a:gd name="T4" fmla="*/ 69 w 105"/>
              <a:gd name="T5" fmla="*/ 12 h 125"/>
              <a:gd name="T6" fmla="*/ 73 w 105"/>
              <a:gd name="T7" fmla="*/ 20 h 125"/>
              <a:gd name="T8" fmla="*/ 93 w 105"/>
              <a:gd name="T9" fmla="*/ 72 h 125"/>
              <a:gd name="T10" fmla="*/ 105 w 105"/>
              <a:gd name="T11" fmla="*/ 93 h 125"/>
              <a:gd name="T12" fmla="*/ 73 w 105"/>
              <a:gd name="T13" fmla="*/ 125 h 125"/>
              <a:gd name="T14" fmla="*/ 0 w 105"/>
              <a:gd name="T15" fmla="*/ 32 h 125"/>
              <a:gd name="T16" fmla="*/ 24 w 105"/>
              <a:gd name="T17" fmla="*/ 8 h 125"/>
              <a:gd name="T18" fmla="*/ 41 w 105"/>
              <a:gd name="T19" fmla="*/ 4 h 125"/>
              <a:gd name="T20" fmla="*/ 53 w 105"/>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5">
                <a:moveTo>
                  <a:pt x="53" y="0"/>
                </a:moveTo>
                <a:lnTo>
                  <a:pt x="57" y="8"/>
                </a:lnTo>
                <a:lnTo>
                  <a:pt x="69" y="12"/>
                </a:lnTo>
                <a:lnTo>
                  <a:pt x="73" y="20"/>
                </a:lnTo>
                <a:lnTo>
                  <a:pt x="93" y="72"/>
                </a:lnTo>
                <a:lnTo>
                  <a:pt x="105" y="93"/>
                </a:lnTo>
                <a:lnTo>
                  <a:pt x="73" y="125"/>
                </a:lnTo>
                <a:lnTo>
                  <a:pt x="0" y="32"/>
                </a:lnTo>
                <a:lnTo>
                  <a:pt x="24" y="8"/>
                </a:lnTo>
                <a:lnTo>
                  <a:pt x="41"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212">
            <a:extLst>
              <a:ext uri="{FF2B5EF4-FFF2-40B4-BE49-F238E27FC236}">
                <a16:creationId xmlns:a16="http://schemas.microsoft.com/office/drawing/2014/main" id="{6D936AD1-1959-4D58-B119-5D167BCBA219}"/>
              </a:ext>
            </a:extLst>
          </p:cNvPr>
          <p:cNvSpPr>
            <a:spLocks/>
          </p:cNvSpPr>
          <p:nvPr/>
        </p:nvSpPr>
        <p:spPr bwMode="auto">
          <a:xfrm>
            <a:off x="6100763" y="3771900"/>
            <a:ext cx="128588" cy="107950"/>
          </a:xfrm>
          <a:custGeom>
            <a:avLst/>
            <a:gdLst>
              <a:gd name="T0" fmla="*/ 81 w 81"/>
              <a:gd name="T1" fmla="*/ 0 h 68"/>
              <a:gd name="T2" fmla="*/ 81 w 81"/>
              <a:gd name="T3" fmla="*/ 12 h 68"/>
              <a:gd name="T4" fmla="*/ 65 w 81"/>
              <a:gd name="T5" fmla="*/ 28 h 68"/>
              <a:gd name="T6" fmla="*/ 65 w 81"/>
              <a:gd name="T7" fmla="*/ 40 h 68"/>
              <a:gd name="T8" fmla="*/ 44 w 81"/>
              <a:gd name="T9" fmla="*/ 36 h 68"/>
              <a:gd name="T10" fmla="*/ 52 w 81"/>
              <a:gd name="T11" fmla="*/ 68 h 68"/>
              <a:gd name="T12" fmla="*/ 0 w 81"/>
              <a:gd name="T13" fmla="*/ 24 h 68"/>
              <a:gd name="T14" fmla="*/ 32 w 81"/>
              <a:gd name="T15" fmla="*/ 0 h 68"/>
              <a:gd name="T16" fmla="*/ 40 w 81"/>
              <a:gd name="T17" fmla="*/ 12 h 68"/>
              <a:gd name="T18" fmla="*/ 60 w 81"/>
              <a:gd name="T19" fmla="*/ 0 h 68"/>
              <a:gd name="T20" fmla="*/ 81 w 81"/>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8">
                <a:moveTo>
                  <a:pt x="81" y="0"/>
                </a:moveTo>
                <a:lnTo>
                  <a:pt x="81" y="12"/>
                </a:lnTo>
                <a:lnTo>
                  <a:pt x="65" y="28"/>
                </a:lnTo>
                <a:lnTo>
                  <a:pt x="65" y="40"/>
                </a:lnTo>
                <a:lnTo>
                  <a:pt x="44" y="36"/>
                </a:lnTo>
                <a:lnTo>
                  <a:pt x="52" y="68"/>
                </a:lnTo>
                <a:lnTo>
                  <a:pt x="0" y="24"/>
                </a:lnTo>
                <a:lnTo>
                  <a:pt x="32" y="0"/>
                </a:lnTo>
                <a:lnTo>
                  <a:pt x="40" y="12"/>
                </a:lnTo>
                <a:lnTo>
                  <a:pt x="60" y="0"/>
                </a:lnTo>
                <a:lnTo>
                  <a:pt x="8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 name="Freeform 213">
            <a:extLst>
              <a:ext uri="{FF2B5EF4-FFF2-40B4-BE49-F238E27FC236}">
                <a16:creationId xmlns:a16="http://schemas.microsoft.com/office/drawing/2014/main" id="{74C7687B-40EC-463D-AD14-45F4A3F02AD9}"/>
              </a:ext>
            </a:extLst>
          </p:cNvPr>
          <p:cNvSpPr>
            <a:spLocks/>
          </p:cNvSpPr>
          <p:nvPr/>
        </p:nvSpPr>
        <p:spPr bwMode="auto">
          <a:xfrm>
            <a:off x="5927725" y="3956050"/>
            <a:ext cx="160338" cy="158750"/>
          </a:xfrm>
          <a:custGeom>
            <a:avLst/>
            <a:gdLst>
              <a:gd name="T0" fmla="*/ 81 w 101"/>
              <a:gd name="T1" fmla="*/ 28 h 100"/>
              <a:gd name="T2" fmla="*/ 85 w 101"/>
              <a:gd name="T3" fmla="*/ 40 h 100"/>
              <a:gd name="T4" fmla="*/ 97 w 101"/>
              <a:gd name="T5" fmla="*/ 48 h 100"/>
              <a:gd name="T6" fmla="*/ 101 w 101"/>
              <a:gd name="T7" fmla="*/ 68 h 100"/>
              <a:gd name="T8" fmla="*/ 89 w 101"/>
              <a:gd name="T9" fmla="*/ 72 h 100"/>
              <a:gd name="T10" fmla="*/ 72 w 101"/>
              <a:gd name="T11" fmla="*/ 76 h 100"/>
              <a:gd name="T12" fmla="*/ 48 w 101"/>
              <a:gd name="T13" fmla="*/ 100 h 100"/>
              <a:gd name="T14" fmla="*/ 24 w 101"/>
              <a:gd name="T15" fmla="*/ 80 h 100"/>
              <a:gd name="T16" fmla="*/ 0 w 101"/>
              <a:gd name="T17" fmla="*/ 52 h 100"/>
              <a:gd name="T18" fmla="*/ 16 w 101"/>
              <a:gd name="T19" fmla="*/ 40 h 100"/>
              <a:gd name="T20" fmla="*/ 16 w 101"/>
              <a:gd name="T21" fmla="*/ 32 h 100"/>
              <a:gd name="T22" fmla="*/ 24 w 101"/>
              <a:gd name="T23" fmla="*/ 32 h 100"/>
              <a:gd name="T24" fmla="*/ 36 w 101"/>
              <a:gd name="T25" fmla="*/ 40 h 100"/>
              <a:gd name="T26" fmla="*/ 48 w 101"/>
              <a:gd name="T27" fmla="*/ 36 h 100"/>
              <a:gd name="T28" fmla="*/ 36 w 101"/>
              <a:gd name="T29" fmla="*/ 24 h 100"/>
              <a:gd name="T30" fmla="*/ 44 w 101"/>
              <a:gd name="T31" fmla="*/ 4 h 100"/>
              <a:gd name="T32" fmla="*/ 69 w 101"/>
              <a:gd name="T33" fmla="*/ 0 h 100"/>
              <a:gd name="T34" fmla="*/ 81 w 101"/>
              <a:gd name="T35"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0">
                <a:moveTo>
                  <a:pt x="81" y="28"/>
                </a:moveTo>
                <a:lnTo>
                  <a:pt x="85" y="40"/>
                </a:lnTo>
                <a:lnTo>
                  <a:pt x="97" y="48"/>
                </a:lnTo>
                <a:lnTo>
                  <a:pt x="101" y="68"/>
                </a:lnTo>
                <a:lnTo>
                  <a:pt x="89" y="72"/>
                </a:lnTo>
                <a:lnTo>
                  <a:pt x="72" y="76"/>
                </a:lnTo>
                <a:lnTo>
                  <a:pt x="48" y="100"/>
                </a:lnTo>
                <a:lnTo>
                  <a:pt x="24" y="80"/>
                </a:lnTo>
                <a:lnTo>
                  <a:pt x="0" y="52"/>
                </a:lnTo>
                <a:lnTo>
                  <a:pt x="16" y="40"/>
                </a:lnTo>
                <a:lnTo>
                  <a:pt x="16" y="32"/>
                </a:lnTo>
                <a:lnTo>
                  <a:pt x="24" y="32"/>
                </a:lnTo>
                <a:lnTo>
                  <a:pt x="36" y="40"/>
                </a:lnTo>
                <a:lnTo>
                  <a:pt x="48" y="36"/>
                </a:lnTo>
                <a:lnTo>
                  <a:pt x="36" y="24"/>
                </a:lnTo>
                <a:lnTo>
                  <a:pt x="44" y="4"/>
                </a:lnTo>
                <a:lnTo>
                  <a:pt x="69" y="0"/>
                </a:lnTo>
                <a:lnTo>
                  <a:pt x="81"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214">
            <a:extLst>
              <a:ext uri="{FF2B5EF4-FFF2-40B4-BE49-F238E27FC236}">
                <a16:creationId xmlns:a16="http://schemas.microsoft.com/office/drawing/2014/main" id="{807DBF61-4C86-41EF-849B-A5D74BFCA89A}"/>
              </a:ext>
            </a:extLst>
          </p:cNvPr>
          <p:cNvSpPr>
            <a:spLocks/>
          </p:cNvSpPr>
          <p:nvPr/>
        </p:nvSpPr>
        <p:spPr bwMode="auto">
          <a:xfrm>
            <a:off x="6062663" y="3810000"/>
            <a:ext cx="120650" cy="165100"/>
          </a:xfrm>
          <a:custGeom>
            <a:avLst/>
            <a:gdLst>
              <a:gd name="T0" fmla="*/ 76 w 76"/>
              <a:gd name="T1" fmla="*/ 44 h 104"/>
              <a:gd name="T2" fmla="*/ 48 w 76"/>
              <a:gd name="T3" fmla="*/ 56 h 104"/>
              <a:gd name="T4" fmla="*/ 40 w 76"/>
              <a:gd name="T5" fmla="*/ 68 h 104"/>
              <a:gd name="T6" fmla="*/ 32 w 76"/>
              <a:gd name="T7" fmla="*/ 92 h 104"/>
              <a:gd name="T8" fmla="*/ 28 w 76"/>
              <a:gd name="T9" fmla="*/ 104 h 104"/>
              <a:gd name="T10" fmla="*/ 12 w 76"/>
              <a:gd name="T11" fmla="*/ 80 h 104"/>
              <a:gd name="T12" fmla="*/ 0 w 76"/>
              <a:gd name="T13" fmla="*/ 44 h 104"/>
              <a:gd name="T14" fmla="*/ 16 w 76"/>
              <a:gd name="T15" fmla="*/ 36 h 104"/>
              <a:gd name="T16" fmla="*/ 12 w 76"/>
              <a:gd name="T17" fmla="*/ 20 h 104"/>
              <a:gd name="T18" fmla="*/ 24 w 76"/>
              <a:gd name="T19" fmla="*/ 0 h 104"/>
              <a:gd name="T20" fmla="*/ 76 w 76"/>
              <a:gd name="T21"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76" y="44"/>
                </a:moveTo>
                <a:lnTo>
                  <a:pt x="48" y="56"/>
                </a:lnTo>
                <a:lnTo>
                  <a:pt x="40" y="68"/>
                </a:lnTo>
                <a:lnTo>
                  <a:pt x="32" y="92"/>
                </a:lnTo>
                <a:lnTo>
                  <a:pt x="28" y="104"/>
                </a:lnTo>
                <a:lnTo>
                  <a:pt x="12" y="80"/>
                </a:lnTo>
                <a:lnTo>
                  <a:pt x="0" y="44"/>
                </a:lnTo>
                <a:lnTo>
                  <a:pt x="16" y="36"/>
                </a:lnTo>
                <a:lnTo>
                  <a:pt x="12" y="20"/>
                </a:lnTo>
                <a:lnTo>
                  <a:pt x="24" y="0"/>
                </a:lnTo>
                <a:lnTo>
                  <a:pt x="76" y="4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 name="Freeform 215">
            <a:extLst>
              <a:ext uri="{FF2B5EF4-FFF2-40B4-BE49-F238E27FC236}">
                <a16:creationId xmlns:a16="http://schemas.microsoft.com/office/drawing/2014/main" id="{967A5CD7-51C3-4326-902E-CBAFCC0264C7}"/>
              </a:ext>
            </a:extLst>
          </p:cNvPr>
          <p:cNvSpPr>
            <a:spLocks/>
          </p:cNvSpPr>
          <p:nvPr/>
        </p:nvSpPr>
        <p:spPr bwMode="auto">
          <a:xfrm>
            <a:off x="6107113" y="3879850"/>
            <a:ext cx="192088" cy="158750"/>
          </a:xfrm>
          <a:custGeom>
            <a:avLst/>
            <a:gdLst>
              <a:gd name="T0" fmla="*/ 48 w 121"/>
              <a:gd name="T1" fmla="*/ 0 h 100"/>
              <a:gd name="T2" fmla="*/ 89 w 121"/>
              <a:gd name="T3" fmla="*/ 28 h 100"/>
              <a:gd name="T4" fmla="*/ 121 w 121"/>
              <a:gd name="T5" fmla="*/ 48 h 100"/>
              <a:gd name="T6" fmla="*/ 97 w 121"/>
              <a:gd name="T7" fmla="*/ 84 h 100"/>
              <a:gd name="T8" fmla="*/ 81 w 121"/>
              <a:gd name="T9" fmla="*/ 84 h 100"/>
              <a:gd name="T10" fmla="*/ 61 w 121"/>
              <a:gd name="T11" fmla="*/ 84 h 100"/>
              <a:gd name="T12" fmla="*/ 48 w 121"/>
              <a:gd name="T13" fmla="*/ 100 h 100"/>
              <a:gd name="T14" fmla="*/ 16 w 121"/>
              <a:gd name="T15" fmla="*/ 84 h 100"/>
              <a:gd name="T16" fmla="*/ 0 w 121"/>
              <a:gd name="T17" fmla="*/ 60 h 100"/>
              <a:gd name="T18" fmla="*/ 4 w 121"/>
              <a:gd name="T19" fmla="*/ 48 h 100"/>
              <a:gd name="T20" fmla="*/ 12 w 121"/>
              <a:gd name="T21" fmla="*/ 24 h 100"/>
              <a:gd name="T22" fmla="*/ 20 w 121"/>
              <a:gd name="T23" fmla="*/ 12 h 100"/>
              <a:gd name="T24" fmla="*/ 48 w 121"/>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00">
                <a:moveTo>
                  <a:pt x="48" y="0"/>
                </a:moveTo>
                <a:lnTo>
                  <a:pt x="89" y="28"/>
                </a:lnTo>
                <a:lnTo>
                  <a:pt x="121" y="48"/>
                </a:lnTo>
                <a:lnTo>
                  <a:pt x="97" y="84"/>
                </a:lnTo>
                <a:lnTo>
                  <a:pt x="81" y="84"/>
                </a:lnTo>
                <a:lnTo>
                  <a:pt x="61" y="84"/>
                </a:lnTo>
                <a:lnTo>
                  <a:pt x="48" y="100"/>
                </a:lnTo>
                <a:lnTo>
                  <a:pt x="16" y="84"/>
                </a:lnTo>
                <a:lnTo>
                  <a:pt x="0" y="60"/>
                </a:lnTo>
                <a:lnTo>
                  <a:pt x="4" y="48"/>
                </a:lnTo>
                <a:lnTo>
                  <a:pt x="12" y="24"/>
                </a:lnTo>
                <a:lnTo>
                  <a:pt x="20" y="12"/>
                </a:lnTo>
                <a:lnTo>
                  <a:pt x="4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Freeform 216">
            <a:extLst>
              <a:ext uri="{FF2B5EF4-FFF2-40B4-BE49-F238E27FC236}">
                <a16:creationId xmlns:a16="http://schemas.microsoft.com/office/drawing/2014/main" id="{CD9872B5-0232-4CEA-9EE8-0383B2353C83}"/>
              </a:ext>
            </a:extLst>
          </p:cNvPr>
          <p:cNvSpPr>
            <a:spLocks/>
          </p:cNvSpPr>
          <p:nvPr/>
        </p:nvSpPr>
        <p:spPr bwMode="auto">
          <a:xfrm>
            <a:off x="5703888" y="3937000"/>
            <a:ext cx="415925" cy="357188"/>
          </a:xfrm>
          <a:custGeom>
            <a:avLst/>
            <a:gdLst>
              <a:gd name="T0" fmla="*/ 129 w 262"/>
              <a:gd name="T1" fmla="*/ 8 h 225"/>
              <a:gd name="T2" fmla="*/ 157 w 262"/>
              <a:gd name="T3" fmla="*/ 44 h 225"/>
              <a:gd name="T4" fmla="*/ 157 w 262"/>
              <a:gd name="T5" fmla="*/ 52 h 225"/>
              <a:gd name="T6" fmla="*/ 141 w 262"/>
              <a:gd name="T7" fmla="*/ 64 h 225"/>
              <a:gd name="T8" fmla="*/ 165 w 262"/>
              <a:gd name="T9" fmla="*/ 92 h 225"/>
              <a:gd name="T10" fmla="*/ 189 w 262"/>
              <a:gd name="T11" fmla="*/ 112 h 225"/>
              <a:gd name="T12" fmla="*/ 262 w 262"/>
              <a:gd name="T13" fmla="*/ 205 h 225"/>
              <a:gd name="T14" fmla="*/ 246 w 262"/>
              <a:gd name="T15" fmla="*/ 225 h 225"/>
              <a:gd name="T16" fmla="*/ 213 w 262"/>
              <a:gd name="T17" fmla="*/ 200 h 225"/>
              <a:gd name="T18" fmla="*/ 169 w 262"/>
              <a:gd name="T19" fmla="*/ 169 h 225"/>
              <a:gd name="T20" fmla="*/ 153 w 262"/>
              <a:gd name="T21" fmla="*/ 157 h 225"/>
              <a:gd name="T22" fmla="*/ 109 w 262"/>
              <a:gd name="T23" fmla="*/ 120 h 225"/>
              <a:gd name="T24" fmla="*/ 101 w 262"/>
              <a:gd name="T25" fmla="*/ 128 h 225"/>
              <a:gd name="T26" fmla="*/ 88 w 262"/>
              <a:gd name="T27" fmla="*/ 120 h 225"/>
              <a:gd name="T28" fmla="*/ 60 w 262"/>
              <a:gd name="T29" fmla="*/ 133 h 225"/>
              <a:gd name="T30" fmla="*/ 24 w 262"/>
              <a:gd name="T31" fmla="*/ 104 h 225"/>
              <a:gd name="T32" fmla="*/ 16 w 262"/>
              <a:gd name="T33" fmla="*/ 108 h 225"/>
              <a:gd name="T34" fmla="*/ 0 w 262"/>
              <a:gd name="T35" fmla="*/ 64 h 225"/>
              <a:gd name="T36" fmla="*/ 4 w 262"/>
              <a:gd name="T37" fmla="*/ 64 h 225"/>
              <a:gd name="T38" fmla="*/ 12 w 262"/>
              <a:gd name="T39" fmla="*/ 64 h 225"/>
              <a:gd name="T40" fmla="*/ 16 w 262"/>
              <a:gd name="T41" fmla="*/ 64 h 225"/>
              <a:gd name="T42" fmla="*/ 24 w 262"/>
              <a:gd name="T43" fmla="*/ 76 h 225"/>
              <a:gd name="T44" fmla="*/ 28 w 262"/>
              <a:gd name="T45" fmla="*/ 76 h 225"/>
              <a:gd name="T46" fmla="*/ 32 w 262"/>
              <a:gd name="T47" fmla="*/ 72 h 225"/>
              <a:gd name="T48" fmla="*/ 36 w 262"/>
              <a:gd name="T49" fmla="*/ 68 h 225"/>
              <a:gd name="T50" fmla="*/ 36 w 262"/>
              <a:gd name="T51" fmla="*/ 64 h 225"/>
              <a:gd name="T52" fmla="*/ 44 w 262"/>
              <a:gd name="T53" fmla="*/ 64 h 225"/>
              <a:gd name="T54" fmla="*/ 52 w 262"/>
              <a:gd name="T55" fmla="*/ 60 h 225"/>
              <a:gd name="T56" fmla="*/ 60 w 262"/>
              <a:gd name="T57" fmla="*/ 60 h 225"/>
              <a:gd name="T58" fmla="*/ 68 w 262"/>
              <a:gd name="T59" fmla="*/ 60 h 225"/>
              <a:gd name="T60" fmla="*/ 72 w 262"/>
              <a:gd name="T61" fmla="*/ 60 h 225"/>
              <a:gd name="T62" fmla="*/ 76 w 262"/>
              <a:gd name="T63" fmla="*/ 60 h 225"/>
              <a:gd name="T64" fmla="*/ 80 w 262"/>
              <a:gd name="T65" fmla="*/ 60 h 225"/>
              <a:gd name="T66" fmla="*/ 92 w 262"/>
              <a:gd name="T67" fmla="*/ 60 h 225"/>
              <a:gd name="T68" fmla="*/ 92 w 262"/>
              <a:gd name="T69" fmla="*/ 56 h 225"/>
              <a:gd name="T70" fmla="*/ 97 w 262"/>
              <a:gd name="T71" fmla="*/ 56 h 225"/>
              <a:gd name="T72" fmla="*/ 97 w 262"/>
              <a:gd name="T73" fmla="*/ 48 h 225"/>
              <a:gd name="T74" fmla="*/ 92 w 262"/>
              <a:gd name="T75" fmla="*/ 40 h 225"/>
              <a:gd name="T76" fmla="*/ 92 w 262"/>
              <a:gd name="T77" fmla="*/ 12 h 225"/>
              <a:gd name="T78" fmla="*/ 92 w 262"/>
              <a:gd name="T79" fmla="*/ 4 h 225"/>
              <a:gd name="T80" fmla="*/ 101 w 262"/>
              <a:gd name="T81" fmla="*/ 0 h 225"/>
              <a:gd name="T82" fmla="*/ 104 w 262"/>
              <a:gd name="T83" fmla="*/ 0 h 225"/>
              <a:gd name="T84" fmla="*/ 109 w 262"/>
              <a:gd name="T85" fmla="*/ 0 h 225"/>
              <a:gd name="T86" fmla="*/ 117 w 262"/>
              <a:gd name="T87" fmla="*/ 8 h 225"/>
              <a:gd name="T88" fmla="*/ 121 w 262"/>
              <a:gd name="T89" fmla="*/ 12 h 225"/>
              <a:gd name="T90" fmla="*/ 129 w 262"/>
              <a:gd name="T91" fmla="*/ 12 h 225"/>
              <a:gd name="T92" fmla="*/ 129 w 262"/>
              <a:gd name="T93" fmla="*/ 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2" h="225">
                <a:moveTo>
                  <a:pt x="129" y="8"/>
                </a:moveTo>
                <a:lnTo>
                  <a:pt x="157" y="44"/>
                </a:lnTo>
                <a:lnTo>
                  <a:pt x="157" y="52"/>
                </a:lnTo>
                <a:lnTo>
                  <a:pt x="141" y="64"/>
                </a:lnTo>
                <a:lnTo>
                  <a:pt x="165" y="92"/>
                </a:lnTo>
                <a:lnTo>
                  <a:pt x="189" y="112"/>
                </a:lnTo>
                <a:lnTo>
                  <a:pt x="262" y="205"/>
                </a:lnTo>
                <a:lnTo>
                  <a:pt x="246" y="225"/>
                </a:lnTo>
                <a:lnTo>
                  <a:pt x="213" y="200"/>
                </a:lnTo>
                <a:lnTo>
                  <a:pt x="169" y="169"/>
                </a:lnTo>
                <a:lnTo>
                  <a:pt x="153" y="157"/>
                </a:lnTo>
                <a:lnTo>
                  <a:pt x="109" y="120"/>
                </a:lnTo>
                <a:lnTo>
                  <a:pt x="101" y="128"/>
                </a:lnTo>
                <a:lnTo>
                  <a:pt x="88" y="120"/>
                </a:lnTo>
                <a:lnTo>
                  <a:pt x="60" y="133"/>
                </a:lnTo>
                <a:lnTo>
                  <a:pt x="24" y="104"/>
                </a:lnTo>
                <a:lnTo>
                  <a:pt x="16" y="108"/>
                </a:lnTo>
                <a:lnTo>
                  <a:pt x="0" y="64"/>
                </a:lnTo>
                <a:lnTo>
                  <a:pt x="4" y="64"/>
                </a:lnTo>
                <a:lnTo>
                  <a:pt x="12" y="64"/>
                </a:lnTo>
                <a:lnTo>
                  <a:pt x="16" y="64"/>
                </a:lnTo>
                <a:lnTo>
                  <a:pt x="24" y="76"/>
                </a:lnTo>
                <a:lnTo>
                  <a:pt x="28" y="76"/>
                </a:lnTo>
                <a:lnTo>
                  <a:pt x="32" y="72"/>
                </a:lnTo>
                <a:lnTo>
                  <a:pt x="36" y="68"/>
                </a:lnTo>
                <a:lnTo>
                  <a:pt x="36" y="64"/>
                </a:lnTo>
                <a:lnTo>
                  <a:pt x="44" y="64"/>
                </a:lnTo>
                <a:lnTo>
                  <a:pt x="52" y="60"/>
                </a:lnTo>
                <a:lnTo>
                  <a:pt x="60" y="60"/>
                </a:lnTo>
                <a:lnTo>
                  <a:pt x="68" y="60"/>
                </a:lnTo>
                <a:lnTo>
                  <a:pt x="72" y="60"/>
                </a:lnTo>
                <a:lnTo>
                  <a:pt x="76" y="60"/>
                </a:lnTo>
                <a:lnTo>
                  <a:pt x="80" y="60"/>
                </a:lnTo>
                <a:lnTo>
                  <a:pt x="92" y="60"/>
                </a:lnTo>
                <a:lnTo>
                  <a:pt x="92" y="56"/>
                </a:lnTo>
                <a:lnTo>
                  <a:pt x="97" y="56"/>
                </a:lnTo>
                <a:lnTo>
                  <a:pt x="97" y="48"/>
                </a:lnTo>
                <a:lnTo>
                  <a:pt x="92" y="40"/>
                </a:lnTo>
                <a:lnTo>
                  <a:pt x="92" y="12"/>
                </a:lnTo>
                <a:lnTo>
                  <a:pt x="92" y="4"/>
                </a:lnTo>
                <a:lnTo>
                  <a:pt x="101" y="0"/>
                </a:lnTo>
                <a:lnTo>
                  <a:pt x="104" y="0"/>
                </a:lnTo>
                <a:lnTo>
                  <a:pt x="109" y="0"/>
                </a:lnTo>
                <a:lnTo>
                  <a:pt x="117" y="8"/>
                </a:lnTo>
                <a:lnTo>
                  <a:pt x="121" y="12"/>
                </a:lnTo>
                <a:lnTo>
                  <a:pt x="129" y="12"/>
                </a:lnTo>
                <a:lnTo>
                  <a:pt x="129"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 name="Freeform 217">
            <a:extLst>
              <a:ext uri="{FF2B5EF4-FFF2-40B4-BE49-F238E27FC236}">
                <a16:creationId xmlns:a16="http://schemas.microsoft.com/office/drawing/2014/main" id="{9A350CE1-B94E-4755-8532-32413FA320F4}"/>
              </a:ext>
            </a:extLst>
          </p:cNvPr>
          <p:cNvSpPr>
            <a:spLocks/>
          </p:cNvSpPr>
          <p:nvPr/>
        </p:nvSpPr>
        <p:spPr bwMode="auto">
          <a:xfrm>
            <a:off x="6022975" y="3683000"/>
            <a:ext cx="238125" cy="127000"/>
          </a:xfrm>
          <a:custGeom>
            <a:avLst/>
            <a:gdLst>
              <a:gd name="T0" fmla="*/ 49 w 150"/>
              <a:gd name="T1" fmla="*/ 0 h 80"/>
              <a:gd name="T2" fmla="*/ 93 w 150"/>
              <a:gd name="T3" fmla="*/ 16 h 80"/>
              <a:gd name="T4" fmla="*/ 121 w 150"/>
              <a:gd name="T5" fmla="*/ 24 h 80"/>
              <a:gd name="T6" fmla="*/ 130 w 150"/>
              <a:gd name="T7" fmla="*/ 28 h 80"/>
              <a:gd name="T8" fmla="*/ 150 w 150"/>
              <a:gd name="T9" fmla="*/ 52 h 80"/>
              <a:gd name="T10" fmla="*/ 130 w 150"/>
              <a:gd name="T11" fmla="*/ 56 h 80"/>
              <a:gd name="T12" fmla="*/ 109 w 150"/>
              <a:gd name="T13" fmla="*/ 56 h 80"/>
              <a:gd name="T14" fmla="*/ 89 w 150"/>
              <a:gd name="T15" fmla="*/ 68 h 80"/>
              <a:gd name="T16" fmla="*/ 81 w 150"/>
              <a:gd name="T17" fmla="*/ 56 h 80"/>
              <a:gd name="T18" fmla="*/ 49 w 150"/>
              <a:gd name="T19" fmla="*/ 80 h 80"/>
              <a:gd name="T20" fmla="*/ 0 w 150"/>
              <a:gd name="T21" fmla="*/ 56 h 80"/>
              <a:gd name="T22" fmla="*/ 5 w 150"/>
              <a:gd name="T23" fmla="*/ 44 h 80"/>
              <a:gd name="T24" fmla="*/ 29 w 150"/>
              <a:gd name="T25" fmla="*/ 20 h 80"/>
              <a:gd name="T26" fmla="*/ 49 w 150"/>
              <a:gd name="T27" fmla="*/ 8 h 80"/>
              <a:gd name="T28" fmla="*/ 49 w 150"/>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80">
                <a:moveTo>
                  <a:pt x="49" y="0"/>
                </a:moveTo>
                <a:lnTo>
                  <a:pt x="93" y="16"/>
                </a:lnTo>
                <a:lnTo>
                  <a:pt x="121" y="24"/>
                </a:lnTo>
                <a:lnTo>
                  <a:pt x="130" y="28"/>
                </a:lnTo>
                <a:lnTo>
                  <a:pt x="150" y="52"/>
                </a:lnTo>
                <a:lnTo>
                  <a:pt x="130" y="56"/>
                </a:lnTo>
                <a:lnTo>
                  <a:pt x="109" y="56"/>
                </a:lnTo>
                <a:lnTo>
                  <a:pt x="89" y="68"/>
                </a:lnTo>
                <a:lnTo>
                  <a:pt x="81" y="56"/>
                </a:lnTo>
                <a:lnTo>
                  <a:pt x="49" y="80"/>
                </a:lnTo>
                <a:lnTo>
                  <a:pt x="0" y="56"/>
                </a:lnTo>
                <a:lnTo>
                  <a:pt x="5" y="44"/>
                </a:lnTo>
                <a:lnTo>
                  <a:pt x="29" y="20"/>
                </a:lnTo>
                <a:lnTo>
                  <a:pt x="49" y="8"/>
                </a:lnTo>
                <a:lnTo>
                  <a:pt x="4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Freeform 218">
            <a:extLst>
              <a:ext uri="{FF2B5EF4-FFF2-40B4-BE49-F238E27FC236}">
                <a16:creationId xmlns:a16="http://schemas.microsoft.com/office/drawing/2014/main" id="{B6F782D9-E878-4307-8F78-82A887B11F0E}"/>
              </a:ext>
            </a:extLst>
          </p:cNvPr>
          <p:cNvSpPr>
            <a:spLocks/>
          </p:cNvSpPr>
          <p:nvPr/>
        </p:nvSpPr>
        <p:spPr bwMode="auto">
          <a:xfrm>
            <a:off x="6056313" y="3975100"/>
            <a:ext cx="211138" cy="236538"/>
          </a:xfrm>
          <a:custGeom>
            <a:avLst/>
            <a:gdLst>
              <a:gd name="T0" fmla="*/ 32 w 133"/>
              <a:gd name="T1" fmla="*/ 0 h 149"/>
              <a:gd name="T2" fmla="*/ 48 w 133"/>
              <a:gd name="T3" fmla="*/ 24 h 149"/>
              <a:gd name="T4" fmla="*/ 80 w 133"/>
              <a:gd name="T5" fmla="*/ 40 h 149"/>
              <a:gd name="T6" fmla="*/ 117 w 133"/>
              <a:gd name="T7" fmla="*/ 60 h 149"/>
              <a:gd name="T8" fmla="*/ 133 w 133"/>
              <a:gd name="T9" fmla="*/ 88 h 149"/>
              <a:gd name="T10" fmla="*/ 125 w 133"/>
              <a:gd name="T11" fmla="*/ 112 h 149"/>
              <a:gd name="T12" fmla="*/ 125 w 133"/>
              <a:gd name="T13" fmla="*/ 133 h 149"/>
              <a:gd name="T14" fmla="*/ 97 w 133"/>
              <a:gd name="T15" fmla="*/ 124 h 149"/>
              <a:gd name="T16" fmla="*/ 72 w 133"/>
              <a:gd name="T17" fmla="*/ 149 h 149"/>
              <a:gd name="T18" fmla="*/ 60 w 133"/>
              <a:gd name="T19" fmla="*/ 128 h 149"/>
              <a:gd name="T20" fmla="*/ 40 w 133"/>
              <a:gd name="T21" fmla="*/ 76 h 149"/>
              <a:gd name="T22" fmla="*/ 36 w 133"/>
              <a:gd name="T23" fmla="*/ 68 h 149"/>
              <a:gd name="T24" fmla="*/ 24 w 133"/>
              <a:gd name="T25" fmla="*/ 64 h 149"/>
              <a:gd name="T26" fmla="*/ 20 w 133"/>
              <a:gd name="T27" fmla="*/ 56 h 149"/>
              <a:gd name="T28" fmla="*/ 16 w 133"/>
              <a:gd name="T29" fmla="*/ 36 h 149"/>
              <a:gd name="T30" fmla="*/ 4 w 133"/>
              <a:gd name="T31" fmla="*/ 28 h 149"/>
              <a:gd name="T32" fmla="*/ 0 w 133"/>
              <a:gd name="T33" fmla="*/ 16 h 149"/>
              <a:gd name="T34" fmla="*/ 24 w 133"/>
              <a:gd name="T35" fmla="*/ 12 h 149"/>
              <a:gd name="T36" fmla="*/ 32 w 133"/>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49">
                <a:moveTo>
                  <a:pt x="32" y="0"/>
                </a:moveTo>
                <a:lnTo>
                  <a:pt x="48" y="24"/>
                </a:lnTo>
                <a:lnTo>
                  <a:pt x="80" y="40"/>
                </a:lnTo>
                <a:lnTo>
                  <a:pt x="117" y="60"/>
                </a:lnTo>
                <a:lnTo>
                  <a:pt x="133" y="88"/>
                </a:lnTo>
                <a:lnTo>
                  <a:pt x="125" y="112"/>
                </a:lnTo>
                <a:lnTo>
                  <a:pt x="125" y="133"/>
                </a:lnTo>
                <a:lnTo>
                  <a:pt x="97" y="124"/>
                </a:lnTo>
                <a:lnTo>
                  <a:pt x="72" y="149"/>
                </a:lnTo>
                <a:lnTo>
                  <a:pt x="60" y="128"/>
                </a:lnTo>
                <a:lnTo>
                  <a:pt x="40" y="76"/>
                </a:lnTo>
                <a:lnTo>
                  <a:pt x="36" y="68"/>
                </a:lnTo>
                <a:lnTo>
                  <a:pt x="24" y="64"/>
                </a:lnTo>
                <a:lnTo>
                  <a:pt x="20" y="56"/>
                </a:lnTo>
                <a:lnTo>
                  <a:pt x="16" y="36"/>
                </a:lnTo>
                <a:lnTo>
                  <a:pt x="4" y="28"/>
                </a:lnTo>
                <a:lnTo>
                  <a:pt x="0" y="16"/>
                </a:lnTo>
                <a:lnTo>
                  <a:pt x="24" y="12"/>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 name="Freeform 219">
            <a:extLst>
              <a:ext uri="{FF2B5EF4-FFF2-40B4-BE49-F238E27FC236}">
                <a16:creationId xmlns:a16="http://schemas.microsoft.com/office/drawing/2014/main" id="{FD08D99C-4829-4A9E-B792-84C09D55EF2B}"/>
              </a:ext>
            </a:extLst>
          </p:cNvPr>
          <p:cNvSpPr>
            <a:spLocks/>
          </p:cNvSpPr>
          <p:nvPr/>
        </p:nvSpPr>
        <p:spPr bwMode="auto">
          <a:xfrm>
            <a:off x="5805488" y="5984875"/>
            <a:ext cx="204788" cy="300038"/>
          </a:xfrm>
          <a:custGeom>
            <a:avLst/>
            <a:gdLst>
              <a:gd name="T0" fmla="*/ 129 w 129"/>
              <a:gd name="T1" fmla="*/ 125 h 189"/>
              <a:gd name="T2" fmla="*/ 117 w 129"/>
              <a:gd name="T3" fmla="*/ 125 h 189"/>
              <a:gd name="T4" fmla="*/ 93 w 129"/>
              <a:gd name="T5" fmla="*/ 85 h 189"/>
              <a:gd name="T6" fmla="*/ 105 w 129"/>
              <a:gd name="T7" fmla="*/ 57 h 189"/>
              <a:gd name="T8" fmla="*/ 81 w 129"/>
              <a:gd name="T9" fmla="*/ 0 h 189"/>
              <a:gd name="T10" fmla="*/ 57 w 129"/>
              <a:gd name="T11" fmla="*/ 0 h 189"/>
              <a:gd name="T12" fmla="*/ 53 w 129"/>
              <a:gd name="T13" fmla="*/ 4 h 189"/>
              <a:gd name="T14" fmla="*/ 61 w 129"/>
              <a:gd name="T15" fmla="*/ 16 h 189"/>
              <a:gd name="T16" fmla="*/ 49 w 129"/>
              <a:gd name="T17" fmla="*/ 48 h 189"/>
              <a:gd name="T18" fmla="*/ 16 w 129"/>
              <a:gd name="T19" fmla="*/ 52 h 189"/>
              <a:gd name="T20" fmla="*/ 20 w 129"/>
              <a:gd name="T21" fmla="*/ 69 h 189"/>
              <a:gd name="T22" fmla="*/ 33 w 129"/>
              <a:gd name="T23" fmla="*/ 76 h 189"/>
              <a:gd name="T24" fmla="*/ 28 w 129"/>
              <a:gd name="T25" fmla="*/ 97 h 189"/>
              <a:gd name="T26" fmla="*/ 20 w 129"/>
              <a:gd name="T27" fmla="*/ 100 h 189"/>
              <a:gd name="T28" fmla="*/ 16 w 129"/>
              <a:gd name="T29" fmla="*/ 121 h 189"/>
              <a:gd name="T30" fmla="*/ 0 w 129"/>
              <a:gd name="T31" fmla="*/ 133 h 189"/>
              <a:gd name="T32" fmla="*/ 0 w 129"/>
              <a:gd name="T33" fmla="*/ 169 h 189"/>
              <a:gd name="T34" fmla="*/ 4 w 129"/>
              <a:gd name="T35" fmla="*/ 173 h 189"/>
              <a:gd name="T36" fmla="*/ 37 w 129"/>
              <a:gd name="T37" fmla="*/ 165 h 189"/>
              <a:gd name="T38" fmla="*/ 49 w 129"/>
              <a:gd name="T39" fmla="*/ 165 h 189"/>
              <a:gd name="T40" fmla="*/ 57 w 129"/>
              <a:gd name="T41" fmla="*/ 189 h 189"/>
              <a:gd name="T42" fmla="*/ 77 w 129"/>
              <a:gd name="T43" fmla="*/ 185 h 189"/>
              <a:gd name="T44" fmla="*/ 89 w 129"/>
              <a:gd name="T45" fmla="*/ 161 h 189"/>
              <a:gd name="T46" fmla="*/ 89 w 129"/>
              <a:gd name="T47" fmla="*/ 157 h 189"/>
              <a:gd name="T48" fmla="*/ 93 w 129"/>
              <a:gd name="T49" fmla="*/ 157 h 189"/>
              <a:gd name="T50" fmla="*/ 109 w 129"/>
              <a:gd name="T51" fmla="*/ 153 h 189"/>
              <a:gd name="T52" fmla="*/ 125 w 129"/>
              <a:gd name="T53" fmla="*/ 137 h 189"/>
              <a:gd name="T54" fmla="*/ 129 w 129"/>
              <a:gd name="T55"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89">
                <a:moveTo>
                  <a:pt x="129" y="125"/>
                </a:moveTo>
                <a:lnTo>
                  <a:pt x="117" y="125"/>
                </a:lnTo>
                <a:lnTo>
                  <a:pt x="93" y="85"/>
                </a:lnTo>
                <a:lnTo>
                  <a:pt x="105" y="57"/>
                </a:lnTo>
                <a:lnTo>
                  <a:pt x="81" y="0"/>
                </a:lnTo>
                <a:lnTo>
                  <a:pt x="57" y="0"/>
                </a:lnTo>
                <a:lnTo>
                  <a:pt x="53" y="4"/>
                </a:lnTo>
                <a:lnTo>
                  <a:pt x="61" y="16"/>
                </a:lnTo>
                <a:lnTo>
                  <a:pt x="49" y="48"/>
                </a:lnTo>
                <a:lnTo>
                  <a:pt x="16" y="52"/>
                </a:lnTo>
                <a:lnTo>
                  <a:pt x="20" y="69"/>
                </a:lnTo>
                <a:lnTo>
                  <a:pt x="33" y="76"/>
                </a:lnTo>
                <a:lnTo>
                  <a:pt x="28" y="97"/>
                </a:lnTo>
                <a:lnTo>
                  <a:pt x="20" y="100"/>
                </a:lnTo>
                <a:lnTo>
                  <a:pt x="16" y="121"/>
                </a:lnTo>
                <a:lnTo>
                  <a:pt x="0" y="133"/>
                </a:lnTo>
                <a:lnTo>
                  <a:pt x="0" y="169"/>
                </a:lnTo>
                <a:lnTo>
                  <a:pt x="4" y="173"/>
                </a:lnTo>
                <a:lnTo>
                  <a:pt x="37" y="165"/>
                </a:lnTo>
                <a:lnTo>
                  <a:pt x="49" y="165"/>
                </a:lnTo>
                <a:lnTo>
                  <a:pt x="57" y="189"/>
                </a:lnTo>
                <a:lnTo>
                  <a:pt x="77" y="185"/>
                </a:lnTo>
                <a:lnTo>
                  <a:pt x="89" y="161"/>
                </a:lnTo>
                <a:lnTo>
                  <a:pt x="89" y="157"/>
                </a:lnTo>
                <a:lnTo>
                  <a:pt x="93" y="157"/>
                </a:lnTo>
                <a:lnTo>
                  <a:pt x="109" y="153"/>
                </a:lnTo>
                <a:lnTo>
                  <a:pt x="125" y="137"/>
                </a:lnTo>
                <a:lnTo>
                  <a:pt x="129" y="1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Freeform 220">
            <a:extLst>
              <a:ext uri="{FF2B5EF4-FFF2-40B4-BE49-F238E27FC236}">
                <a16:creationId xmlns:a16="http://schemas.microsoft.com/office/drawing/2014/main" id="{0C61633E-DD4E-4489-A196-961C8305CF47}"/>
              </a:ext>
            </a:extLst>
          </p:cNvPr>
          <p:cNvSpPr>
            <a:spLocks/>
          </p:cNvSpPr>
          <p:nvPr/>
        </p:nvSpPr>
        <p:spPr bwMode="auto">
          <a:xfrm>
            <a:off x="5927725" y="6202363"/>
            <a:ext cx="103188" cy="133350"/>
          </a:xfrm>
          <a:custGeom>
            <a:avLst/>
            <a:gdLst>
              <a:gd name="T0" fmla="*/ 48 w 65"/>
              <a:gd name="T1" fmla="*/ 0 h 84"/>
              <a:gd name="T2" fmla="*/ 56 w 65"/>
              <a:gd name="T3" fmla="*/ 20 h 84"/>
              <a:gd name="T4" fmla="*/ 48 w 65"/>
              <a:gd name="T5" fmla="*/ 32 h 84"/>
              <a:gd name="T6" fmla="*/ 65 w 65"/>
              <a:gd name="T7" fmla="*/ 60 h 84"/>
              <a:gd name="T8" fmla="*/ 56 w 65"/>
              <a:gd name="T9" fmla="*/ 76 h 84"/>
              <a:gd name="T10" fmla="*/ 52 w 65"/>
              <a:gd name="T11" fmla="*/ 76 h 84"/>
              <a:gd name="T12" fmla="*/ 44 w 65"/>
              <a:gd name="T13" fmla="*/ 80 h 84"/>
              <a:gd name="T14" fmla="*/ 40 w 65"/>
              <a:gd name="T15" fmla="*/ 84 h 84"/>
              <a:gd name="T16" fmla="*/ 28 w 65"/>
              <a:gd name="T17" fmla="*/ 56 h 84"/>
              <a:gd name="T18" fmla="*/ 20 w 65"/>
              <a:gd name="T19" fmla="*/ 60 h 84"/>
              <a:gd name="T20" fmla="*/ 0 w 65"/>
              <a:gd name="T21" fmla="*/ 48 h 84"/>
              <a:gd name="T22" fmla="*/ 12 w 65"/>
              <a:gd name="T23" fmla="*/ 24 h 84"/>
              <a:gd name="T24" fmla="*/ 12 w 65"/>
              <a:gd name="T25" fmla="*/ 20 h 84"/>
              <a:gd name="T26" fmla="*/ 16 w 65"/>
              <a:gd name="T27" fmla="*/ 20 h 84"/>
              <a:gd name="T28" fmla="*/ 32 w 65"/>
              <a:gd name="T29" fmla="*/ 16 h 84"/>
              <a:gd name="T30" fmla="*/ 48 w 65"/>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84">
                <a:moveTo>
                  <a:pt x="48" y="0"/>
                </a:moveTo>
                <a:lnTo>
                  <a:pt x="56" y="20"/>
                </a:lnTo>
                <a:lnTo>
                  <a:pt x="48" y="32"/>
                </a:lnTo>
                <a:lnTo>
                  <a:pt x="65" y="60"/>
                </a:lnTo>
                <a:lnTo>
                  <a:pt x="56" y="76"/>
                </a:lnTo>
                <a:lnTo>
                  <a:pt x="52" y="76"/>
                </a:lnTo>
                <a:lnTo>
                  <a:pt x="44" y="80"/>
                </a:lnTo>
                <a:lnTo>
                  <a:pt x="40" y="84"/>
                </a:lnTo>
                <a:lnTo>
                  <a:pt x="28" y="56"/>
                </a:lnTo>
                <a:lnTo>
                  <a:pt x="20" y="60"/>
                </a:lnTo>
                <a:lnTo>
                  <a:pt x="0" y="48"/>
                </a:lnTo>
                <a:lnTo>
                  <a:pt x="12" y="24"/>
                </a:lnTo>
                <a:lnTo>
                  <a:pt x="12" y="20"/>
                </a:lnTo>
                <a:lnTo>
                  <a:pt x="16" y="20"/>
                </a:lnTo>
                <a:lnTo>
                  <a:pt x="32" y="16"/>
                </a:lnTo>
                <a:lnTo>
                  <a:pt x="4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 name="Freeform 221">
            <a:extLst>
              <a:ext uri="{FF2B5EF4-FFF2-40B4-BE49-F238E27FC236}">
                <a16:creationId xmlns:a16="http://schemas.microsoft.com/office/drawing/2014/main" id="{BF17770B-B427-40A5-8EE8-0B3071F7D4FC}"/>
              </a:ext>
            </a:extLst>
          </p:cNvPr>
          <p:cNvSpPr>
            <a:spLocks/>
          </p:cNvSpPr>
          <p:nvPr/>
        </p:nvSpPr>
        <p:spPr bwMode="auto">
          <a:xfrm>
            <a:off x="5934075" y="5883275"/>
            <a:ext cx="192088" cy="152400"/>
          </a:xfrm>
          <a:custGeom>
            <a:avLst/>
            <a:gdLst>
              <a:gd name="T0" fmla="*/ 12 w 121"/>
              <a:gd name="T1" fmla="*/ 4 h 96"/>
              <a:gd name="T2" fmla="*/ 24 w 121"/>
              <a:gd name="T3" fmla="*/ 0 h 96"/>
              <a:gd name="T4" fmla="*/ 56 w 121"/>
              <a:gd name="T5" fmla="*/ 8 h 96"/>
              <a:gd name="T6" fmla="*/ 73 w 121"/>
              <a:gd name="T7" fmla="*/ 20 h 96"/>
              <a:gd name="T8" fmla="*/ 85 w 121"/>
              <a:gd name="T9" fmla="*/ 28 h 96"/>
              <a:gd name="T10" fmla="*/ 97 w 121"/>
              <a:gd name="T11" fmla="*/ 28 h 96"/>
              <a:gd name="T12" fmla="*/ 101 w 121"/>
              <a:gd name="T13" fmla="*/ 20 h 96"/>
              <a:gd name="T14" fmla="*/ 117 w 121"/>
              <a:gd name="T15" fmla="*/ 20 h 96"/>
              <a:gd name="T16" fmla="*/ 121 w 121"/>
              <a:gd name="T17" fmla="*/ 24 h 96"/>
              <a:gd name="T18" fmla="*/ 109 w 121"/>
              <a:gd name="T19" fmla="*/ 48 h 96"/>
              <a:gd name="T20" fmla="*/ 109 w 121"/>
              <a:gd name="T21" fmla="*/ 60 h 96"/>
              <a:gd name="T22" fmla="*/ 101 w 121"/>
              <a:gd name="T23" fmla="*/ 72 h 96"/>
              <a:gd name="T24" fmla="*/ 101 w 121"/>
              <a:gd name="T25" fmla="*/ 92 h 96"/>
              <a:gd name="T26" fmla="*/ 77 w 121"/>
              <a:gd name="T27" fmla="*/ 96 h 96"/>
              <a:gd name="T28" fmla="*/ 73 w 121"/>
              <a:gd name="T29" fmla="*/ 96 h 96"/>
              <a:gd name="T30" fmla="*/ 65 w 121"/>
              <a:gd name="T31" fmla="*/ 84 h 96"/>
              <a:gd name="T32" fmla="*/ 56 w 121"/>
              <a:gd name="T33" fmla="*/ 80 h 96"/>
              <a:gd name="T34" fmla="*/ 40 w 121"/>
              <a:gd name="T35" fmla="*/ 88 h 96"/>
              <a:gd name="T36" fmla="*/ 32 w 121"/>
              <a:gd name="T37" fmla="*/ 72 h 96"/>
              <a:gd name="T38" fmla="*/ 0 w 121"/>
              <a:gd name="T39" fmla="*/ 64 h 96"/>
              <a:gd name="T40" fmla="*/ 8 w 121"/>
              <a:gd name="T41" fmla="*/ 8 h 96"/>
              <a:gd name="T42" fmla="*/ 12 w 121"/>
              <a:gd name="T43"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96">
                <a:moveTo>
                  <a:pt x="12" y="4"/>
                </a:moveTo>
                <a:lnTo>
                  <a:pt x="24" y="0"/>
                </a:lnTo>
                <a:lnTo>
                  <a:pt x="56" y="8"/>
                </a:lnTo>
                <a:lnTo>
                  <a:pt x="73" y="20"/>
                </a:lnTo>
                <a:lnTo>
                  <a:pt x="85" y="28"/>
                </a:lnTo>
                <a:lnTo>
                  <a:pt x="97" y="28"/>
                </a:lnTo>
                <a:lnTo>
                  <a:pt x="101" y="20"/>
                </a:lnTo>
                <a:lnTo>
                  <a:pt x="117" y="20"/>
                </a:lnTo>
                <a:lnTo>
                  <a:pt x="121" y="24"/>
                </a:lnTo>
                <a:lnTo>
                  <a:pt x="109" y="48"/>
                </a:lnTo>
                <a:lnTo>
                  <a:pt x="109" y="60"/>
                </a:lnTo>
                <a:lnTo>
                  <a:pt x="101" y="72"/>
                </a:lnTo>
                <a:lnTo>
                  <a:pt x="101" y="92"/>
                </a:lnTo>
                <a:lnTo>
                  <a:pt x="77" y="96"/>
                </a:lnTo>
                <a:lnTo>
                  <a:pt x="73" y="96"/>
                </a:lnTo>
                <a:lnTo>
                  <a:pt x="65" y="84"/>
                </a:lnTo>
                <a:lnTo>
                  <a:pt x="56" y="80"/>
                </a:lnTo>
                <a:lnTo>
                  <a:pt x="40" y="88"/>
                </a:lnTo>
                <a:lnTo>
                  <a:pt x="32" y="72"/>
                </a:lnTo>
                <a:lnTo>
                  <a:pt x="0" y="64"/>
                </a:lnTo>
                <a:lnTo>
                  <a:pt x="8" y="8"/>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Freeform 222">
            <a:extLst>
              <a:ext uri="{FF2B5EF4-FFF2-40B4-BE49-F238E27FC236}">
                <a16:creationId xmlns:a16="http://schemas.microsoft.com/office/drawing/2014/main" id="{36474C35-D168-4EC8-B918-D686887A532A}"/>
              </a:ext>
            </a:extLst>
          </p:cNvPr>
          <p:cNvSpPr>
            <a:spLocks/>
          </p:cNvSpPr>
          <p:nvPr/>
        </p:nvSpPr>
        <p:spPr bwMode="auto">
          <a:xfrm>
            <a:off x="5953125" y="6029325"/>
            <a:ext cx="160338" cy="204788"/>
          </a:xfrm>
          <a:custGeom>
            <a:avLst/>
            <a:gdLst>
              <a:gd name="T0" fmla="*/ 65 w 101"/>
              <a:gd name="T1" fmla="*/ 4 h 129"/>
              <a:gd name="T2" fmla="*/ 89 w 101"/>
              <a:gd name="T3" fmla="*/ 0 h 129"/>
              <a:gd name="T4" fmla="*/ 97 w 101"/>
              <a:gd name="T5" fmla="*/ 8 h 129"/>
              <a:gd name="T6" fmla="*/ 101 w 101"/>
              <a:gd name="T7" fmla="*/ 20 h 129"/>
              <a:gd name="T8" fmla="*/ 81 w 101"/>
              <a:gd name="T9" fmla="*/ 36 h 129"/>
              <a:gd name="T10" fmla="*/ 97 w 101"/>
              <a:gd name="T11" fmla="*/ 81 h 129"/>
              <a:gd name="T12" fmla="*/ 89 w 101"/>
              <a:gd name="T13" fmla="*/ 97 h 129"/>
              <a:gd name="T14" fmla="*/ 77 w 101"/>
              <a:gd name="T15" fmla="*/ 93 h 129"/>
              <a:gd name="T16" fmla="*/ 73 w 101"/>
              <a:gd name="T17" fmla="*/ 105 h 129"/>
              <a:gd name="T18" fmla="*/ 61 w 101"/>
              <a:gd name="T19" fmla="*/ 105 h 129"/>
              <a:gd name="T20" fmla="*/ 40 w 101"/>
              <a:gd name="T21" fmla="*/ 129 h 129"/>
              <a:gd name="T22" fmla="*/ 32 w 101"/>
              <a:gd name="T23" fmla="*/ 109 h 129"/>
              <a:gd name="T24" fmla="*/ 36 w 101"/>
              <a:gd name="T25" fmla="*/ 97 h 129"/>
              <a:gd name="T26" fmla="*/ 24 w 101"/>
              <a:gd name="T27" fmla="*/ 97 h 129"/>
              <a:gd name="T28" fmla="*/ 0 w 101"/>
              <a:gd name="T29" fmla="*/ 57 h 129"/>
              <a:gd name="T30" fmla="*/ 12 w 101"/>
              <a:gd name="T31" fmla="*/ 29 h 129"/>
              <a:gd name="T32" fmla="*/ 24 w 101"/>
              <a:gd name="T33" fmla="*/ 29 h 129"/>
              <a:gd name="T34" fmla="*/ 32 w 101"/>
              <a:gd name="T35" fmla="*/ 36 h 129"/>
              <a:gd name="T36" fmla="*/ 65 w 101"/>
              <a:gd name="T37" fmla="*/ 29 h 129"/>
              <a:gd name="T38" fmla="*/ 65 w 101"/>
              <a:gd name="T39"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29">
                <a:moveTo>
                  <a:pt x="65" y="4"/>
                </a:moveTo>
                <a:lnTo>
                  <a:pt x="89" y="0"/>
                </a:lnTo>
                <a:lnTo>
                  <a:pt x="97" y="8"/>
                </a:lnTo>
                <a:lnTo>
                  <a:pt x="101" y="20"/>
                </a:lnTo>
                <a:lnTo>
                  <a:pt x="81" y="36"/>
                </a:lnTo>
                <a:lnTo>
                  <a:pt x="97" y="81"/>
                </a:lnTo>
                <a:lnTo>
                  <a:pt x="89" y="97"/>
                </a:lnTo>
                <a:lnTo>
                  <a:pt x="77" y="93"/>
                </a:lnTo>
                <a:lnTo>
                  <a:pt x="73" y="105"/>
                </a:lnTo>
                <a:lnTo>
                  <a:pt x="61" y="105"/>
                </a:lnTo>
                <a:lnTo>
                  <a:pt x="40" y="129"/>
                </a:lnTo>
                <a:lnTo>
                  <a:pt x="32" y="109"/>
                </a:lnTo>
                <a:lnTo>
                  <a:pt x="36" y="97"/>
                </a:lnTo>
                <a:lnTo>
                  <a:pt x="24" y="97"/>
                </a:lnTo>
                <a:lnTo>
                  <a:pt x="0" y="57"/>
                </a:lnTo>
                <a:lnTo>
                  <a:pt x="12" y="29"/>
                </a:lnTo>
                <a:lnTo>
                  <a:pt x="24" y="29"/>
                </a:lnTo>
                <a:lnTo>
                  <a:pt x="32" y="36"/>
                </a:lnTo>
                <a:lnTo>
                  <a:pt x="65" y="29"/>
                </a:lnTo>
                <a:lnTo>
                  <a:pt x="6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223">
            <a:extLst>
              <a:ext uri="{FF2B5EF4-FFF2-40B4-BE49-F238E27FC236}">
                <a16:creationId xmlns:a16="http://schemas.microsoft.com/office/drawing/2014/main" id="{B3A44B6A-DBB5-49AA-96E2-8780BBB1E775}"/>
              </a:ext>
            </a:extLst>
          </p:cNvPr>
          <p:cNvSpPr>
            <a:spLocks/>
          </p:cNvSpPr>
          <p:nvPr/>
        </p:nvSpPr>
        <p:spPr bwMode="auto">
          <a:xfrm>
            <a:off x="5934075" y="5984875"/>
            <a:ext cx="122238" cy="101600"/>
          </a:xfrm>
          <a:custGeom>
            <a:avLst/>
            <a:gdLst>
              <a:gd name="T0" fmla="*/ 0 w 77"/>
              <a:gd name="T1" fmla="*/ 0 h 64"/>
              <a:gd name="T2" fmla="*/ 32 w 77"/>
              <a:gd name="T3" fmla="*/ 8 h 64"/>
              <a:gd name="T4" fmla="*/ 40 w 77"/>
              <a:gd name="T5" fmla="*/ 24 h 64"/>
              <a:gd name="T6" fmla="*/ 56 w 77"/>
              <a:gd name="T7" fmla="*/ 16 h 64"/>
              <a:gd name="T8" fmla="*/ 65 w 77"/>
              <a:gd name="T9" fmla="*/ 20 h 64"/>
              <a:gd name="T10" fmla="*/ 73 w 77"/>
              <a:gd name="T11" fmla="*/ 32 h 64"/>
              <a:gd name="T12" fmla="*/ 77 w 77"/>
              <a:gd name="T13" fmla="*/ 32 h 64"/>
              <a:gd name="T14" fmla="*/ 77 w 77"/>
              <a:gd name="T15" fmla="*/ 57 h 64"/>
              <a:gd name="T16" fmla="*/ 44 w 77"/>
              <a:gd name="T17" fmla="*/ 64 h 64"/>
              <a:gd name="T18" fmla="*/ 36 w 77"/>
              <a:gd name="T19" fmla="*/ 57 h 64"/>
              <a:gd name="T20" fmla="*/ 24 w 77"/>
              <a:gd name="T21" fmla="*/ 57 h 64"/>
              <a:gd name="T22" fmla="*/ 0 w 77"/>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64">
                <a:moveTo>
                  <a:pt x="0" y="0"/>
                </a:moveTo>
                <a:lnTo>
                  <a:pt x="32" y="8"/>
                </a:lnTo>
                <a:lnTo>
                  <a:pt x="40" y="24"/>
                </a:lnTo>
                <a:lnTo>
                  <a:pt x="56" y="16"/>
                </a:lnTo>
                <a:lnTo>
                  <a:pt x="65" y="20"/>
                </a:lnTo>
                <a:lnTo>
                  <a:pt x="73" y="32"/>
                </a:lnTo>
                <a:lnTo>
                  <a:pt x="77" y="32"/>
                </a:lnTo>
                <a:lnTo>
                  <a:pt x="77" y="57"/>
                </a:lnTo>
                <a:lnTo>
                  <a:pt x="44" y="64"/>
                </a:lnTo>
                <a:lnTo>
                  <a:pt x="36" y="57"/>
                </a:lnTo>
                <a:lnTo>
                  <a:pt x="24" y="57"/>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Freeform 224">
            <a:extLst>
              <a:ext uri="{FF2B5EF4-FFF2-40B4-BE49-F238E27FC236}">
                <a16:creationId xmlns:a16="http://schemas.microsoft.com/office/drawing/2014/main" id="{BE617FBB-44E7-4E0A-A815-3CE4E2F65A8C}"/>
              </a:ext>
            </a:extLst>
          </p:cNvPr>
          <p:cNvSpPr>
            <a:spLocks/>
          </p:cNvSpPr>
          <p:nvPr/>
        </p:nvSpPr>
        <p:spPr bwMode="auto">
          <a:xfrm>
            <a:off x="5843588" y="6278563"/>
            <a:ext cx="147638" cy="95250"/>
          </a:xfrm>
          <a:custGeom>
            <a:avLst/>
            <a:gdLst>
              <a:gd name="T0" fmla="*/ 53 w 93"/>
              <a:gd name="T1" fmla="*/ 0 h 60"/>
              <a:gd name="T2" fmla="*/ 73 w 93"/>
              <a:gd name="T3" fmla="*/ 12 h 60"/>
              <a:gd name="T4" fmla="*/ 81 w 93"/>
              <a:gd name="T5" fmla="*/ 8 h 60"/>
              <a:gd name="T6" fmla="*/ 93 w 93"/>
              <a:gd name="T7" fmla="*/ 36 h 60"/>
              <a:gd name="T8" fmla="*/ 85 w 93"/>
              <a:gd name="T9" fmla="*/ 40 h 60"/>
              <a:gd name="T10" fmla="*/ 81 w 93"/>
              <a:gd name="T11" fmla="*/ 40 h 60"/>
              <a:gd name="T12" fmla="*/ 77 w 93"/>
              <a:gd name="T13" fmla="*/ 40 h 60"/>
              <a:gd name="T14" fmla="*/ 57 w 93"/>
              <a:gd name="T15" fmla="*/ 40 h 60"/>
              <a:gd name="T16" fmla="*/ 45 w 93"/>
              <a:gd name="T17" fmla="*/ 40 h 60"/>
              <a:gd name="T18" fmla="*/ 33 w 93"/>
              <a:gd name="T19" fmla="*/ 48 h 60"/>
              <a:gd name="T20" fmla="*/ 13 w 93"/>
              <a:gd name="T21" fmla="*/ 56 h 60"/>
              <a:gd name="T22" fmla="*/ 9 w 93"/>
              <a:gd name="T23" fmla="*/ 60 h 60"/>
              <a:gd name="T24" fmla="*/ 4 w 93"/>
              <a:gd name="T25" fmla="*/ 60 h 60"/>
              <a:gd name="T26" fmla="*/ 0 w 93"/>
              <a:gd name="T27" fmla="*/ 48 h 60"/>
              <a:gd name="T28" fmla="*/ 21 w 93"/>
              <a:gd name="T29" fmla="*/ 36 h 60"/>
              <a:gd name="T30" fmla="*/ 13 w 93"/>
              <a:gd name="T31" fmla="*/ 12 h 60"/>
              <a:gd name="T32" fmla="*/ 33 w 93"/>
              <a:gd name="T33" fmla="*/ 4 h 60"/>
              <a:gd name="T34" fmla="*/ 53 w 93"/>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60">
                <a:moveTo>
                  <a:pt x="53" y="0"/>
                </a:moveTo>
                <a:lnTo>
                  <a:pt x="73" y="12"/>
                </a:lnTo>
                <a:lnTo>
                  <a:pt x="81" y="8"/>
                </a:lnTo>
                <a:lnTo>
                  <a:pt x="93" y="36"/>
                </a:lnTo>
                <a:lnTo>
                  <a:pt x="85" y="40"/>
                </a:lnTo>
                <a:lnTo>
                  <a:pt x="81" y="40"/>
                </a:lnTo>
                <a:lnTo>
                  <a:pt x="77" y="40"/>
                </a:lnTo>
                <a:lnTo>
                  <a:pt x="57" y="40"/>
                </a:lnTo>
                <a:lnTo>
                  <a:pt x="45" y="40"/>
                </a:lnTo>
                <a:lnTo>
                  <a:pt x="33" y="48"/>
                </a:lnTo>
                <a:lnTo>
                  <a:pt x="13" y="56"/>
                </a:lnTo>
                <a:lnTo>
                  <a:pt x="9" y="60"/>
                </a:lnTo>
                <a:lnTo>
                  <a:pt x="4" y="60"/>
                </a:lnTo>
                <a:lnTo>
                  <a:pt x="0" y="48"/>
                </a:lnTo>
                <a:lnTo>
                  <a:pt x="21" y="36"/>
                </a:lnTo>
                <a:lnTo>
                  <a:pt x="13" y="12"/>
                </a:lnTo>
                <a:lnTo>
                  <a:pt x="33"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Freeform 225">
            <a:extLst>
              <a:ext uri="{FF2B5EF4-FFF2-40B4-BE49-F238E27FC236}">
                <a16:creationId xmlns:a16="http://schemas.microsoft.com/office/drawing/2014/main" id="{19E8507F-E544-4F56-A727-4808D899657E}"/>
              </a:ext>
            </a:extLst>
          </p:cNvPr>
          <p:cNvSpPr>
            <a:spLocks/>
          </p:cNvSpPr>
          <p:nvPr/>
        </p:nvSpPr>
        <p:spPr bwMode="auto">
          <a:xfrm>
            <a:off x="5864225" y="6361113"/>
            <a:ext cx="50800" cy="38100"/>
          </a:xfrm>
          <a:custGeom>
            <a:avLst/>
            <a:gdLst>
              <a:gd name="T0" fmla="*/ 0 w 32"/>
              <a:gd name="T1" fmla="*/ 16 h 24"/>
              <a:gd name="T2" fmla="*/ 3 w 32"/>
              <a:gd name="T3" fmla="*/ 16 h 24"/>
              <a:gd name="T4" fmla="*/ 8 w 32"/>
              <a:gd name="T5" fmla="*/ 8 h 24"/>
              <a:gd name="T6" fmla="*/ 20 w 32"/>
              <a:gd name="T7" fmla="*/ 0 h 24"/>
              <a:gd name="T8" fmla="*/ 32 w 32"/>
              <a:gd name="T9" fmla="*/ 4 h 24"/>
              <a:gd name="T10" fmla="*/ 32 w 32"/>
              <a:gd name="T11" fmla="*/ 8 h 24"/>
              <a:gd name="T12" fmla="*/ 32 w 32"/>
              <a:gd name="T13" fmla="*/ 12 h 24"/>
              <a:gd name="T14" fmla="*/ 20 w 32"/>
              <a:gd name="T15" fmla="*/ 16 h 24"/>
              <a:gd name="T16" fmla="*/ 12 w 32"/>
              <a:gd name="T17" fmla="*/ 24 h 24"/>
              <a:gd name="T18" fmla="*/ 3 w 32"/>
              <a:gd name="T19" fmla="*/ 20 h 24"/>
              <a:gd name="T20" fmla="*/ 0 w 32"/>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0" y="16"/>
                </a:moveTo>
                <a:lnTo>
                  <a:pt x="3" y="16"/>
                </a:lnTo>
                <a:lnTo>
                  <a:pt x="8" y="8"/>
                </a:lnTo>
                <a:lnTo>
                  <a:pt x="20" y="0"/>
                </a:lnTo>
                <a:lnTo>
                  <a:pt x="32" y="4"/>
                </a:lnTo>
                <a:lnTo>
                  <a:pt x="32" y="8"/>
                </a:lnTo>
                <a:lnTo>
                  <a:pt x="32" y="12"/>
                </a:lnTo>
                <a:lnTo>
                  <a:pt x="20" y="16"/>
                </a:lnTo>
                <a:lnTo>
                  <a:pt x="12" y="24"/>
                </a:lnTo>
                <a:lnTo>
                  <a:pt x="3"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Freeform 226">
            <a:extLst>
              <a:ext uri="{FF2B5EF4-FFF2-40B4-BE49-F238E27FC236}">
                <a16:creationId xmlns:a16="http://schemas.microsoft.com/office/drawing/2014/main" id="{FB9B2156-E3FF-4E83-A55E-3138AAD09FF2}"/>
              </a:ext>
            </a:extLst>
          </p:cNvPr>
          <p:cNvSpPr>
            <a:spLocks/>
          </p:cNvSpPr>
          <p:nvPr/>
        </p:nvSpPr>
        <p:spPr bwMode="auto">
          <a:xfrm>
            <a:off x="5799138" y="5476875"/>
            <a:ext cx="77788" cy="69850"/>
          </a:xfrm>
          <a:custGeom>
            <a:avLst/>
            <a:gdLst>
              <a:gd name="T0" fmla="*/ 49 w 49"/>
              <a:gd name="T1" fmla="*/ 20 h 44"/>
              <a:gd name="T2" fmla="*/ 12 w 49"/>
              <a:gd name="T3" fmla="*/ 44 h 44"/>
              <a:gd name="T4" fmla="*/ 0 w 49"/>
              <a:gd name="T5" fmla="*/ 40 h 44"/>
              <a:gd name="T6" fmla="*/ 4 w 49"/>
              <a:gd name="T7" fmla="*/ 20 h 44"/>
              <a:gd name="T8" fmla="*/ 28 w 49"/>
              <a:gd name="T9" fmla="*/ 4 h 44"/>
              <a:gd name="T10" fmla="*/ 32 w 49"/>
              <a:gd name="T11" fmla="*/ 0 h 44"/>
              <a:gd name="T12" fmla="*/ 49 w 49"/>
              <a:gd name="T13" fmla="*/ 4 h 44"/>
              <a:gd name="T14" fmla="*/ 49 w 49"/>
              <a:gd name="T15" fmla="*/ 2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4">
                <a:moveTo>
                  <a:pt x="49" y="20"/>
                </a:moveTo>
                <a:lnTo>
                  <a:pt x="12" y="44"/>
                </a:lnTo>
                <a:lnTo>
                  <a:pt x="0" y="40"/>
                </a:lnTo>
                <a:lnTo>
                  <a:pt x="4" y="20"/>
                </a:lnTo>
                <a:lnTo>
                  <a:pt x="28" y="4"/>
                </a:lnTo>
                <a:lnTo>
                  <a:pt x="32" y="0"/>
                </a:lnTo>
                <a:lnTo>
                  <a:pt x="49" y="4"/>
                </a:lnTo>
                <a:lnTo>
                  <a:pt x="49"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Freeform 227">
            <a:extLst>
              <a:ext uri="{FF2B5EF4-FFF2-40B4-BE49-F238E27FC236}">
                <a16:creationId xmlns:a16="http://schemas.microsoft.com/office/drawing/2014/main" id="{09193727-BB0D-4B8D-9BE6-A0724BE311C8}"/>
              </a:ext>
            </a:extLst>
          </p:cNvPr>
          <p:cNvSpPr>
            <a:spLocks/>
          </p:cNvSpPr>
          <p:nvPr/>
        </p:nvSpPr>
        <p:spPr bwMode="auto">
          <a:xfrm>
            <a:off x="5729288" y="5075238"/>
            <a:ext cx="198438" cy="376238"/>
          </a:xfrm>
          <a:custGeom>
            <a:avLst/>
            <a:gdLst>
              <a:gd name="T0" fmla="*/ 40 w 125"/>
              <a:gd name="T1" fmla="*/ 0 h 237"/>
              <a:gd name="T2" fmla="*/ 85 w 125"/>
              <a:gd name="T3" fmla="*/ 36 h 237"/>
              <a:gd name="T4" fmla="*/ 93 w 125"/>
              <a:gd name="T5" fmla="*/ 32 h 237"/>
              <a:gd name="T6" fmla="*/ 113 w 125"/>
              <a:gd name="T7" fmla="*/ 77 h 237"/>
              <a:gd name="T8" fmla="*/ 125 w 125"/>
              <a:gd name="T9" fmla="*/ 129 h 237"/>
              <a:gd name="T10" fmla="*/ 109 w 125"/>
              <a:gd name="T11" fmla="*/ 133 h 237"/>
              <a:gd name="T12" fmla="*/ 101 w 125"/>
              <a:gd name="T13" fmla="*/ 177 h 237"/>
              <a:gd name="T14" fmla="*/ 93 w 125"/>
              <a:gd name="T15" fmla="*/ 181 h 237"/>
              <a:gd name="T16" fmla="*/ 97 w 125"/>
              <a:gd name="T17" fmla="*/ 233 h 237"/>
              <a:gd name="T18" fmla="*/ 60 w 125"/>
              <a:gd name="T19" fmla="*/ 237 h 237"/>
              <a:gd name="T20" fmla="*/ 44 w 125"/>
              <a:gd name="T21" fmla="*/ 221 h 237"/>
              <a:gd name="T22" fmla="*/ 48 w 125"/>
              <a:gd name="T23" fmla="*/ 217 h 237"/>
              <a:gd name="T24" fmla="*/ 56 w 125"/>
              <a:gd name="T25" fmla="*/ 177 h 237"/>
              <a:gd name="T26" fmla="*/ 24 w 125"/>
              <a:gd name="T27" fmla="*/ 189 h 237"/>
              <a:gd name="T28" fmla="*/ 0 w 125"/>
              <a:gd name="T29" fmla="*/ 185 h 237"/>
              <a:gd name="T30" fmla="*/ 0 w 125"/>
              <a:gd name="T31" fmla="*/ 161 h 237"/>
              <a:gd name="T32" fmla="*/ 36 w 125"/>
              <a:gd name="T33" fmla="*/ 133 h 237"/>
              <a:gd name="T34" fmla="*/ 68 w 125"/>
              <a:gd name="T35" fmla="*/ 129 h 237"/>
              <a:gd name="T36" fmla="*/ 68 w 125"/>
              <a:gd name="T37" fmla="*/ 117 h 237"/>
              <a:gd name="T38" fmla="*/ 24 w 125"/>
              <a:gd name="T39" fmla="*/ 77 h 237"/>
              <a:gd name="T40" fmla="*/ 36 w 125"/>
              <a:gd name="T41" fmla="*/ 29 h 237"/>
              <a:gd name="T42" fmla="*/ 28 w 125"/>
              <a:gd name="T43" fmla="*/ 20 h 237"/>
              <a:gd name="T44" fmla="*/ 40 w 125"/>
              <a:gd name="T4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237">
                <a:moveTo>
                  <a:pt x="40" y="0"/>
                </a:moveTo>
                <a:lnTo>
                  <a:pt x="85" y="36"/>
                </a:lnTo>
                <a:lnTo>
                  <a:pt x="93" y="32"/>
                </a:lnTo>
                <a:lnTo>
                  <a:pt x="113" y="77"/>
                </a:lnTo>
                <a:lnTo>
                  <a:pt x="125" y="129"/>
                </a:lnTo>
                <a:lnTo>
                  <a:pt x="109" y="133"/>
                </a:lnTo>
                <a:lnTo>
                  <a:pt x="101" y="177"/>
                </a:lnTo>
                <a:lnTo>
                  <a:pt x="93" y="181"/>
                </a:lnTo>
                <a:lnTo>
                  <a:pt x="97" y="233"/>
                </a:lnTo>
                <a:lnTo>
                  <a:pt x="60" y="237"/>
                </a:lnTo>
                <a:lnTo>
                  <a:pt x="44" y="221"/>
                </a:lnTo>
                <a:lnTo>
                  <a:pt x="48" y="217"/>
                </a:lnTo>
                <a:lnTo>
                  <a:pt x="56" y="177"/>
                </a:lnTo>
                <a:lnTo>
                  <a:pt x="24" y="189"/>
                </a:lnTo>
                <a:lnTo>
                  <a:pt x="0" y="185"/>
                </a:lnTo>
                <a:lnTo>
                  <a:pt x="0" y="161"/>
                </a:lnTo>
                <a:lnTo>
                  <a:pt x="36" y="133"/>
                </a:lnTo>
                <a:lnTo>
                  <a:pt x="68" y="129"/>
                </a:lnTo>
                <a:lnTo>
                  <a:pt x="68" y="117"/>
                </a:lnTo>
                <a:lnTo>
                  <a:pt x="24" y="77"/>
                </a:lnTo>
                <a:lnTo>
                  <a:pt x="36" y="29"/>
                </a:lnTo>
                <a:lnTo>
                  <a:pt x="28" y="20"/>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Freeform 228">
            <a:extLst>
              <a:ext uri="{FF2B5EF4-FFF2-40B4-BE49-F238E27FC236}">
                <a16:creationId xmlns:a16="http://schemas.microsoft.com/office/drawing/2014/main" id="{ED8803CD-3EF8-4FB3-A4B1-B6CE60D22FC6}"/>
              </a:ext>
            </a:extLst>
          </p:cNvPr>
          <p:cNvSpPr>
            <a:spLocks/>
          </p:cNvSpPr>
          <p:nvPr/>
        </p:nvSpPr>
        <p:spPr bwMode="auto">
          <a:xfrm>
            <a:off x="5691188" y="4973638"/>
            <a:ext cx="107950" cy="139700"/>
          </a:xfrm>
          <a:custGeom>
            <a:avLst/>
            <a:gdLst>
              <a:gd name="T0" fmla="*/ 0 w 68"/>
              <a:gd name="T1" fmla="*/ 16 h 88"/>
              <a:gd name="T2" fmla="*/ 40 w 68"/>
              <a:gd name="T3" fmla="*/ 0 h 88"/>
              <a:gd name="T4" fmla="*/ 68 w 68"/>
              <a:gd name="T5" fmla="*/ 56 h 88"/>
              <a:gd name="T6" fmla="*/ 64 w 68"/>
              <a:gd name="T7" fmla="*/ 64 h 88"/>
              <a:gd name="T8" fmla="*/ 52 w 68"/>
              <a:gd name="T9" fmla="*/ 84 h 88"/>
              <a:gd name="T10" fmla="*/ 20 w 68"/>
              <a:gd name="T11" fmla="*/ 88 h 88"/>
              <a:gd name="T12" fmla="*/ 3 w 68"/>
              <a:gd name="T13" fmla="*/ 60 h 88"/>
              <a:gd name="T14" fmla="*/ 0 w 68"/>
              <a:gd name="T15" fmla="*/ 1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0" y="16"/>
                </a:moveTo>
                <a:lnTo>
                  <a:pt x="40" y="0"/>
                </a:lnTo>
                <a:lnTo>
                  <a:pt x="68" y="56"/>
                </a:lnTo>
                <a:lnTo>
                  <a:pt x="64" y="64"/>
                </a:lnTo>
                <a:lnTo>
                  <a:pt x="52" y="84"/>
                </a:lnTo>
                <a:lnTo>
                  <a:pt x="20" y="88"/>
                </a:lnTo>
                <a:lnTo>
                  <a:pt x="3" y="6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Freeform 229">
            <a:extLst>
              <a:ext uri="{FF2B5EF4-FFF2-40B4-BE49-F238E27FC236}">
                <a16:creationId xmlns:a16="http://schemas.microsoft.com/office/drawing/2014/main" id="{59A06456-CF85-468A-874E-1A8D95B77BCA}"/>
              </a:ext>
            </a:extLst>
          </p:cNvPr>
          <p:cNvSpPr>
            <a:spLocks/>
          </p:cNvSpPr>
          <p:nvPr/>
        </p:nvSpPr>
        <p:spPr bwMode="auto">
          <a:xfrm>
            <a:off x="5626100" y="5330825"/>
            <a:ext cx="192088" cy="120650"/>
          </a:xfrm>
          <a:custGeom>
            <a:avLst/>
            <a:gdLst>
              <a:gd name="T0" fmla="*/ 0 w 121"/>
              <a:gd name="T1" fmla="*/ 8 h 76"/>
              <a:gd name="T2" fmla="*/ 65 w 121"/>
              <a:gd name="T3" fmla="*/ 0 h 76"/>
              <a:gd name="T4" fmla="*/ 65 w 121"/>
              <a:gd name="T5" fmla="*/ 24 h 76"/>
              <a:gd name="T6" fmla="*/ 89 w 121"/>
              <a:gd name="T7" fmla="*/ 28 h 76"/>
              <a:gd name="T8" fmla="*/ 121 w 121"/>
              <a:gd name="T9" fmla="*/ 16 h 76"/>
              <a:gd name="T10" fmla="*/ 113 w 121"/>
              <a:gd name="T11" fmla="*/ 56 h 76"/>
              <a:gd name="T12" fmla="*/ 109 w 121"/>
              <a:gd name="T13" fmla="*/ 60 h 76"/>
              <a:gd name="T14" fmla="*/ 85 w 121"/>
              <a:gd name="T15" fmla="*/ 76 h 76"/>
              <a:gd name="T16" fmla="*/ 57 w 121"/>
              <a:gd name="T17" fmla="*/ 76 h 76"/>
              <a:gd name="T18" fmla="*/ 37 w 121"/>
              <a:gd name="T19" fmla="*/ 68 h 76"/>
              <a:gd name="T20" fmla="*/ 37 w 121"/>
              <a:gd name="T21" fmla="*/ 44 h 76"/>
              <a:gd name="T22" fmla="*/ 8 w 121"/>
              <a:gd name="T23" fmla="*/ 44 h 76"/>
              <a:gd name="T24" fmla="*/ 4 w 121"/>
              <a:gd name="T25" fmla="*/ 32 h 76"/>
              <a:gd name="T26" fmla="*/ 0 w 121"/>
              <a:gd name="T2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76">
                <a:moveTo>
                  <a:pt x="0" y="8"/>
                </a:moveTo>
                <a:lnTo>
                  <a:pt x="65" y="0"/>
                </a:lnTo>
                <a:lnTo>
                  <a:pt x="65" y="24"/>
                </a:lnTo>
                <a:lnTo>
                  <a:pt x="89" y="28"/>
                </a:lnTo>
                <a:lnTo>
                  <a:pt x="121" y="16"/>
                </a:lnTo>
                <a:lnTo>
                  <a:pt x="113" y="56"/>
                </a:lnTo>
                <a:lnTo>
                  <a:pt x="109" y="60"/>
                </a:lnTo>
                <a:lnTo>
                  <a:pt x="85" y="76"/>
                </a:lnTo>
                <a:lnTo>
                  <a:pt x="57" y="76"/>
                </a:lnTo>
                <a:lnTo>
                  <a:pt x="37" y="68"/>
                </a:lnTo>
                <a:lnTo>
                  <a:pt x="37" y="44"/>
                </a:lnTo>
                <a:lnTo>
                  <a:pt x="8" y="44"/>
                </a:lnTo>
                <a:lnTo>
                  <a:pt x="4" y="3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Freeform 230">
            <a:extLst>
              <a:ext uri="{FF2B5EF4-FFF2-40B4-BE49-F238E27FC236}">
                <a16:creationId xmlns:a16="http://schemas.microsoft.com/office/drawing/2014/main" id="{0EE9E0DD-65CC-4A85-887B-7C9A55696CFA}"/>
              </a:ext>
            </a:extLst>
          </p:cNvPr>
          <p:cNvSpPr>
            <a:spLocks/>
          </p:cNvSpPr>
          <p:nvPr/>
        </p:nvSpPr>
        <p:spPr bwMode="auto">
          <a:xfrm>
            <a:off x="5754688" y="4884738"/>
            <a:ext cx="268288" cy="247650"/>
          </a:xfrm>
          <a:custGeom>
            <a:avLst/>
            <a:gdLst>
              <a:gd name="T0" fmla="*/ 16 w 169"/>
              <a:gd name="T1" fmla="*/ 24 h 156"/>
              <a:gd name="T2" fmla="*/ 48 w 169"/>
              <a:gd name="T3" fmla="*/ 36 h 156"/>
              <a:gd name="T4" fmla="*/ 52 w 169"/>
              <a:gd name="T5" fmla="*/ 24 h 156"/>
              <a:gd name="T6" fmla="*/ 81 w 169"/>
              <a:gd name="T7" fmla="*/ 28 h 156"/>
              <a:gd name="T8" fmla="*/ 93 w 169"/>
              <a:gd name="T9" fmla="*/ 20 h 156"/>
              <a:gd name="T10" fmla="*/ 109 w 169"/>
              <a:gd name="T11" fmla="*/ 0 h 156"/>
              <a:gd name="T12" fmla="*/ 125 w 169"/>
              <a:gd name="T13" fmla="*/ 8 h 156"/>
              <a:gd name="T14" fmla="*/ 129 w 169"/>
              <a:gd name="T15" fmla="*/ 36 h 156"/>
              <a:gd name="T16" fmla="*/ 145 w 169"/>
              <a:gd name="T17" fmla="*/ 48 h 156"/>
              <a:gd name="T18" fmla="*/ 149 w 169"/>
              <a:gd name="T19" fmla="*/ 76 h 156"/>
              <a:gd name="T20" fmla="*/ 169 w 169"/>
              <a:gd name="T21" fmla="*/ 92 h 156"/>
              <a:gd name="T22" fmla="*/ 165 w 169"/>
              <a:gd name="T23" fmla="*/ 104 h 156"/>
              <a:gd name="T24" fmla="*/ 137 w 169"/>
              <a:gd name="T25" fmla="*/ 137 h 156"/>
              <a:gd name="T26" fmla="*/ 109 w 169"/>
              <a:gd name="T27" fmla="*/ 124 h 156"/>
              <a:gd name="T28" fmla="*/ 109 w 169"/>
              <a:gd name="T29" fmla="*/ 140 h 156"/>
              <a:gd name="T30" fmla="*/ 77 w 169"/>
              <a:gd name="T31" fmla="*/ 152 h 156"/>
              <a:gd name="T32" fmla="*/ 69 w 169"/>
              <a:gd name="T33" fmla="*/ 156 h 156"/>
              <a:gd name="T34" fmla="*/ 24 w 169"/>
              <a:gd name="T35" fmla="*/ 120 h 156"/>
              <a:gd name="T36" fmla="*/ 28 w 169"/>
              <a:gd name="T37" fmla="*/ 112 h 156"/>
              <a:gd name="T38" fmla="*/ 0 w 169"/>
              <a:gd name="T39" fmla="*/ 56 h 156"/>
              <a:gd name="T40" fmla="*/ 16 w 169"/>
              <a:gd name="T41"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56">
                <a:moveTo>
                  <a:pt x="16" y="24"/>
                </a:moveTo>
                <a:lnTo>
                  <a:pt x="48" y="36"/>
                </a:lnTo>
                <a:lnTo>
                  <a:pt x="52" y="24"/>
                </a:lnTo>
                <a:lnTo>
                  <a:pt x="81" y="28"/>
                </a:lnTo>
                <a:lnTo>
                  <a:pt x="93" y="20"/>
                </a:lnTo>
                <a:lnTo>
                  <a:pt x="109" y="0"/>
                </a:lnTo>
                <a:lnTo>
                  <a:pt x="125" y="8"/>
                </a:lnTo>
                <a:lnTo>
                  <a:pt x="129" y="36"/>
                </a:lnTo>
                <a:lnTo>
                  <a:pt x="145" y="48"/>
                </a:lnTo>
                <a:lnTo>
                  <a:pt x="149" y="76"/>
                </a:lnTo>
                <a:lnTo>
                  <a:pt x="169" y="92"/>
                </a:lnTo>
                <a:lnTo>
                  <a:pt x="165" y="104"/>
                </a:lnTo>
                <a:lnTo>
                  <a:pt x="137" y="137"/>
                </a:lnTo>
                <a:lnTo>
                  <a:pt x="109" y="124"/>
                </a:lnTo>
                <a:lnTo>
                  <a:pt x="109" y="140"/>
                </a:lnTo>
                <a:lnTo>
                  <a:pt x="77" y="152"/>
                </a:lnTo>
                <a:lnTo>
                  <a:pt x="69" y="156"/>
                </a:lnTo>
                <a:lnTo>
                  <a:pt x="24" y="120"/>
                </a:lnTo>
                <a:lnTo>
                  <a:pt x="28" y="112"/>
                </a:lnTo>
                <a:lnTo>
                  <a:pt x="0" y="56"/>
                </a:lnTo>
                <a:lnTo>
                  <a:pt x="16"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Freeform 231">
            <a:extLst>
              <a:ext uri="{FF2B5EF4-FFF2-40B4-BE49-F238E27FC236}">
                <a16:creationId xmlns:a16="http://schemas.microsoft.com/office/drawing/2014/main" id="{E48623E7-D1DF-4EC8-B944-D69104244B4F}"/>
              </a:ext>
            </a:extLst>
          </p:cNvPr>
          <p:cNvSpPr>
            <a:spLocks/>
          </p:cNvSpPr>
          <p:nvPr/>
        </p:nvSpPr>
        <p:spPr bwMode="auto">
          <a:xfrm>
            <a:off x="5575300" y="5184775"/>
            <a:ext cx="261938" cy="158750"/>
          </a:xfrm>
          <a:custGeom>
            <a:avLst/>
            <a:gdLst>
              <a:gd name="T0" fmla="*/ 24 w 165"/>
              <a:gd name="T1" fmla="*/ 15 h 100"/>
              <a:gd name="T2" fmla="*/ 36 w 165"/>
              <a:gd name="T3" fmla="*/ 0 h 100"/>
              <a:gd name="T4" fmla="*/ 56 w 165"/>
              <a:gd name="T5" fmla="*/ 0 h 100"/>
              <a:gd name="T6" fmla="*/ 64 w 165"/>
              <a:gd name="T7" fmla="*/ 20 h 100"/>
              <a:gd name="T8" fmla="*/ 85 w 165"/>
              <a:gd name="T9" fmla="*/ 8 h 100"/>
              <a:gd name="T10" fmla="*/ 93 w 165"/>
              <a:gd name="T11" fmla="*/ 24 h 100"/>
              <a:gd name="T12" fmla="*/ 121 w 165"/>
              <a:gd name="T13" fmla="*/ 24 h 100"/>
              <a:gd name="T14" fmla="*/ 121 w 165"/>
              <a:gd name="T15" fmla="*/ 8 h 100"/>
              <a:gd name="T16" fmla="*/ 165 w 165"/>
              <a:gd name="T17" fmla="*/ 48 h 100"/>
              <a:gd name="T18" fmla="*/ 165 w 165"/>
              <a:gd name="T19" fmla="*/ 60 h 100"/>
              <a:gd name="T20" fmla="*/ 133 w 165"/>
              <a:gd name="T21" fmla="*/ 64 h 100"/>
              <a:gd name="T22" fmla="*/ 97 w 165"/>
              <a:gd name="T23" fmla="*/ 92 h 100"/>
              <a:gd name="T24" fmla="*/ 32 w 165"/>
              <a:gd name="T25" fmla="*/ 100 h 100"/>
              <a:gd name="T26" fmla="*/ 0 w 165"/>
              <a:gd name="T27" fmla="*/ 96 h 100"/>
              <a:gd name="T28" fmla="*/ 4 w 165"/>
              <a:gd name="T29" fmla="*/ 76 h 100"/>
              <a:gd name="T30" fmla="*/ 20 w 165"/>
              <a:gd name="T31" fmla="*/ 80 h 100"/>
              <a:gd name="T32" fmla="*/ 32 w 165"/>
              <a:gd name="T33" fmla="*/ 52 h 100"/>
              <a:gd name="T34" fmla="*/ 24 w 165"/>
              <a:gd name="T3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00">
                <a:moveTo>
                  <a:pt x="24" y="15"/>
                </a:moveTo>
                <a:lnTo>
                  <a:pt x="36" y="0"/>
                </a:lnTo>
                <a:lnTo>
                  <a:pt x="56" y="0"/>
                </a:lnTo>
                <a:lnTo>
                  <a:pt x="64" y="20"/>
                </a:lnTo>
                <a:lnTo>
                  <a:pt x="85" y="8"/>
                </a:lnTo>
                <a:lnTo>
                  <a:pt x="93" y="24"/>
                </a:lnTo>
                <a:lnTo>
                  <a:pt x="121" y="24"/>
                </a:lnTo>
                <a:lnTo>
                  <a:pt x="121" y="8"/>
                </a:lnTo>
                <a:lnTo>
                  <a:pt x="165" y="48"/>
                </a:lnTo>
                <a:lnTo>
                  <a:pt x="165" y="60"/>
                </a:lnTo>
                <a:lnTo>
                  <a:pt x="133" y="64"/>
                </a:lnTo>
                <a:lnTo>
                  <a:pt x="97" y="92"/>
                </a:lnTo>
                <a:lnTo>
                  <a:pt x="32" y="100"/>
                </a:lnTo>
                <a:lnTo>
                  <a:pt x="0" y="96"/>
                </a:lnTo>
                <a:lnTo>
                  <a:pt x="4" y="76"/>
                </a:lnTo>
                <a:lnTo>
                  <a:pt x="20" y="80"/>
                </a:lnTo>
                <a:lnTo>
                  <a:pt x="32" y="52"/>
                </a:lnTo>
                <a:lnTo>
                  <a:pt x="24" y="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Freeform 232">
            <a:extLst>
              <a:ext uri="{FF2B5EF4-FFF2-40B4-BE49-F238E27FC236}">
                <a16:creationId xmlns:a16="http://schemas.microsoft.com/office/drawing/2014/main" id="{D034B9FB-76D9-412D-9D22-7BF5C3BDA781}"/>
              </a:ext>
            </a:extLst>
          </p:cNvPr>
          <p:cNvSpPr>
            <a:spLocks/>
          </p:cNvSpPr>
          <p:nvPr/>
        </p:nvSpPr>
        <p:spPr bwMode="auto">
          <a:xfrm>
            <a:off x="5695950" y="5426075"/>
            <a:ext cx="147638" cy="139700"/>
          </a:xfrm>
          <a:custGeom>
            <a:avLst/>
            <a:gdLst>
              <a:gd name="T0" fmla="*/ 65 w 93"/>
              <a:gd name="T1" fmla="*/ 0 h 88"/>
              <a:gd name="T2" fmla="*/ 81 w 93"/>
              <a:gd name="T3" fmla="*/ 16 h 88"/>
              <a:gd name="T4" fmla="*/ 93 w 93"/>
              <a:gd name="T5" fmla="*/ 36 h 88"/>
              <a:gd name="T6" fmla="*/ 69 w 93"/>
              <a:gd name="T7" fmla="*/ 52 h 88"/>
              <a:gd name="T8" fmla="*/ 65 w 93"/>
              <a:gd name="T9" fmla="*/ 72 h 88"/>
              <a:gd name="T10" fmla="*/ 57 w 93"/>
              <a:gd name="T11" fmla="*/ 76 h 88"/>
              <a:gd name="T12" fmla="*/ 61 w 93"/>
              <a:gd name="T13" fmla="*/ 88 h 88"/>
              <a:gd name="T14" fmla="*/ 25 w 93"/>
              <a:gd name="T15" fmla="*/ 88 h 88"/>
              <a:gd name="T16" fmla="*/ 17 w 93"/>
              <a:gd name="T17" fmla="*/ 84 h 88"/>
              <a:gd name="T18" fmla="*/ 21 w 93"/>
              <a:gd name="T19" fmla="*/ 72 h 88"/>
              <a:gd name="T20" fmla="*/ 0 w 93"/>
              <a:gd name="T21" fmla="*/ 36 h 88"/>
              <a:gd name="T22" fmla="*/ 13 w 93"/>
              <a:gd name="T23" fmla="*/ 28 h 88"/>
              <a:gd name="T24" fmla="*/ 13 w 93"/>
              <a:gd name="T25" fmla="*/ 16 h 88"/>
              <a:gd name="T26" fmla="*/ 41 w 93"/>
              <a:gd name="T27" fmla="*/ 16 h 88"/>
              <a:gd name="T28" fmla="*/ 65 w 93"/>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88">
                <a:moveTo>
                  <a:pt x="65" y="0"/>
                </a:moveTo>
                <a:lnTo>
                  <a:pt x="81" y="16"/>
                </a:lnTo>
                <a:lnTo>
                  <a:pt x="93" y="36"/>
                </a:lnTo>
                <a:lnTo>
                  <a:pt x="69" y="52"/>
                </a:lnTo>
                <a:lnTo>
                  <a:pt x="65" y="72"/>
                </a:lnTo>
                <a:lnTo>
                  <a:pt x="57" y="76"/>
                </a:lnTo>
                <a:lnTo>
                  <a:pt x="61" y="88"/>
                </a:lnTo>
                <a:lnTo>
                  <a:pt x="25" y="88"/>
                </a:lnTo>
                <a:lnTo>
                  <a:pt x="17" y="84"/>
                </a:lnTo>
                <a:lnTo>
                  <a:pt x="21" y="72"/>
                </a:lnTo>
                <a:lnTo>
                  <a:pt x="0" y="36"/>
                </a:lnTo>
                <a:lnTo>
                  <a:pt x="13" y="28"/>
                </a:lnTo>
                <a:lnTo>
                  <a:pt x="13" y="16"/>
                </a:lnTo>
                <a:lnTo>
                  <a:pt x="41" y="16"/>
                </a:lnTo>
                <a:lnTo>
                  <a:pt x="6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 name="Freeform 233">
            <a:extLst>
              <a:ext uri="{FF2B5EF4-FFF2-40B4-BE49-F238E27FC236}">
                <a16:creationId xmlns:a16="http://schemas.microsoft.com/office/drawing/2014/main" id="{9845C705-D0A5-4748-A45E-0D75B855E304}"/>
              </a:ext>
            </a:extLst>
          </p:cNvPr>
          <p:cNvSpPr>
            <a:spLocks/>
          </p:cNvSpPr>
          <p:nvPr/>
        </p:nvSpPr>
        <p:spPr bwMode="auto">
          <a:xfrm>
            <a:off x="5556250" y="4999038"/>
            <a:ext cx="230188" cy="223838"/>
          </a:xfrm>
          <a:custGeom>
            <a:avLst/>
            <a:gdLst>
              <a:gd name="T0" fmla="*/ 56 w 145"/>
              <a:gd name="T1" fmla="*/ 0 h 141"/>
              <a:gd name="T2" fmla="*/ 85 w 145"/>
              <a:gd name="T3" fmla="*/ 0 h 141"/>
              <a:gd name="T4" fmla="*/ 88 w 145"/>
              <a:gd name="T5" fmla="*/ 44 h 141"/>
              <a:gd name="T6" fmla="*/ 105 w 145"/>
              <a:gd name="T7" fmla="*/ 72 h 141"/>
              <a:gd name="T8" fmla="*/ 137 w 145"/>
              <a:gd name="T9" fmla="*/ 68 h 141"/>
              <a:gd name="T10" fmla="*/ 145 w 145"/>
              <a:gd name="T11" fmla="*/ 77 h 141"/>
              <a:gd name="T12" fmla="*/ 133 w 145"/>
              <a:gd name="T13" fmla="*/ 125 h 141"/>
              <a:gd name="T14" fmla="*/ 133 w 145"/>
              <a:gd name="T15" fmla="*/ 141 h 141"/>
              <a:gd name="T16" fmla="*/ 105 w 145"/>
              <a:gd name="T17" fmla="*/ 141 h 141"/>
              <a:gd name="T18" fmla="*/ 97 w 145"/>
              <a:gd name="T19" fmla="*/ 125 h 141"/>
              <a:gd name="T20" fmla="*/ 76 w 145"/>
              <a:gd name="T21" fmla="*/ 137 h 141"/>
              <a:gd name="T22" fmla="*/ 68 w 145"/>
              <a:gd name="T23" fmla="*/ 117 h 141"/>
              <a:gd name="T24" fmla="*/ 48 w 145"/>
              <a:gd name="T25" fmla="*/ 117 h 141"/>
              <a:gd name="T26" fmla="*/ 36 w 145"/>
              <a:gd name="T27" fmla="*/ 132 h 141"/>
              <a:gd name="T28" fmla="*/ 16 w 145"/>
              <a:gd name="T29" fmla="*/ 120 h 141"/>
              <a:gd name="T30" fmla="*/ 20 w 145"/>
              <a:gd name="T31" fmla="*/ 108 h 141"/>
              <a:gd name="T32" fmla="*/ 0 w 145"/>
              <a:gd name="T33" fmla="*/ 96 h 141"/>
              <a:gd name="T34" fmla="*/ 16 w 145"/>
              <a:gd name="T35" fmla="*/ 80 h 141"/>
              <a:gd name="T36" fmla="*/ 36 w 145"/>
              <a:gd name="T37" fmla="*/ 80 h 141"/>
              <a:gd name="T38" fmla="*/ 40 w 145"/>
              <a:gd name="T39" fmla="*/ 48 h 141"/>
              <a:gd name="T40" fmla="*/ 56 w 145"/>
              <a:gd name="T41" fmla="*/ 36 h 141"/>
              <a:gd name="T42" fmla="*/ 56 w 145"/>
              <a:gd name="T4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41">
                <a:moveTo>
                  <a:pt x="56" y="0"/>
                </a:moveTo>
                <a:lnTo>
                  <a:pt x="85" y="0"/>
                </a:lnTo>
                <a:lnTo>
                  <a:pt x="88" y="44"/>
                </a:lnTo>
                <a:lnTo>
                  <a:pt x="105" y="72"/>
                </a:lnTo>
                <a:lnTo>
                  <a:pt x="137" y="68"/>
                </a:lnTo>
                <a:lnTo>
                  <a:pt x="145" y="77"/>
                </a:lnTo>
                <a:lnTo>
                  <a:pt x="133" y="125"/>
                </a:lnTo>
                <a:lnTo>
                  <a:pt x="133" y="141"/>
                </a:lnTo>
                <a:lnTo>
                  <a:pt x="105" y="141"/>
                </a:lnTo>
                <a:lnTo>
                  <a:pt x="97" y="125"/>
                </a:lnTo>
                <a:lnTo>
                  <a:pt x="76" y="137"/>
                </a:lnTo>
                <a:lnTo>
                  <a:pt x="68" y="117"/>
                </a:lnTo>
                <a:lnTo>
                  <a:pt x="48" y="117"/>
                </a:lnTo>
                <a:lnTo>
                  <a:pt x="36" y="132"/>
                </a:lnTo>
                <a:lnTo>
                  <a:pt x="16" y="120"/>
                </a:lnTo>
                <a:lnTo>
                  <a:pt x="20" y="108"/>
                </a:lnTo>
                <a:lnTo>
                  <a:pt x="0" y="96"/>
                </a:lnTo>
                <a:lnTo>
                  <a:pt x="16" y="80"/>
                </a:lnTo>
                <a:lnTo>
                  <a:pt x="36" y="80"/>
                </a:lnTo>
                <a:lnTo>
                  <a:pt x="40" y="48"/>
                </a:lnTo>
                <a:lnTo>
                  <a:pt x="56" y="36"/>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Freeform 234">
            <a:extLst>
              <a:ext uri="{FF2B5EF4-FFF2-40B4-BE49-F238E27FC236}">
                <a16:creationId xmlns:a16="http://schemas.microsoft.com/office/drawing/2014/main" id="{1C1EFC22-A774-4C34-85CA-9C1EF40192A0}"/>
              </a:ext>
            </a:extLst>
          </p:cNvPr>
          <p:cNvSpPr>
            <a:spLocks/>
          </p:cNvSpPr>
          <p:nvPr/>
        </p:nvSpPr>
        <p:spPr bwMode="auto">
          <a:xfrm>
            <a:off x="5824538" y="5280025"/>
            <a:ext cx="160338" cy="234950"/>
          </a:xfrm>
          <a:custGeom>
            <a:avLst/>
            <a:gdLst>
              <a:gd name="T0" fmla="*/ 101 w 101"/>
              <a:gd name="T1" fmla="*/ 12 h 148"/>
              <a:gd name="T2" fmla="*/ 97 w 101"/>
              <a:gd name="T3" fmla="*/ 76 h 148"/>
              <a:gd name="T4" fmla="*/ 57 w 101"/>
              <a:gd name="T5" fmla="*/ 148 h 148"/>
              <a:gd name="T6" fmla="*/ 33 w 101"/>
              <a:gd name="T7" fmla="*/ 144 h 148"/>
              <a:gd name="T8" fmla="*/ 33 w 101"/>
              <a:gd name="T9" fmla="*/ 128 h 148"/>
              <a:gd name="T10" fmla="*/ 16 w 101"/>
              <a:gd name="T11" fmla="*/ 124 h 148"/>
              <a:gd name="T12" fmla="*/ 12 w 101"/>
              <a:gd name="T13" fmla="*/ 128 h 148"/>
              <a:gd name="T14" fmla="*/ 0 w 101"/>
              <a:gd name="T15" fmla="*/ 108 h 148"/>
              <a:gd name="T16" fmla="*/ 37 w 101"/>
              <a:gd name="T17" fmla="*/ 104 h 148"/>
              <a:gd name="T18" fmla="*/ 33 w 101"/>
              <a:gd name="T19" fmla="*/ 52 h 148"/>
              <a:gd name="T20" fmla="*/ 41 w 101"/>
              <a:gd name="T21" fmla="*/ 48 h 148"/>
              <a:gd name="T22" fmla="*/ 49 w 101"/>
              <a:gd name="T23" fmla="*/ 4 h 148"/>
              <a:gd name="T24" fmla="*/ 65 w 101"/>
              <a:gd name="T25" fmla="*/ 0 h 148"/>
              <a:gd name="T26" fmla="*/ 85 w 101"/>
              <a:gd name="T27" fmla="*/ 20 h 148"/>
              <a:gd name="T28" fmla="*/ 101 w 101"/>
              <a:gd name="T29"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8">
                <a:moveTo>
                  <a:pt x="101" y="12"/>
                </a:moveTo>
                <a:lnTo>
                  <a:pt x="97" y="76"/>
                </a:lnTo>
                <a:lnTo>
                  <a:pt x="57" y="148"/>
                </a:lnTo>
                <a:lnTo>
                  <a:pt x="33" y="144"/>
                </a:lnTo>
                <a:lnTo>
                  <a:pt x="33" y="128"/>
                </a:lnTo>
                <a:lnTo>
                  <a:pt x="16" y="124"/>
                </a:lnTo>
                <a:lnTo>
                  <a:pt x="12" y="128"/>
                </a:lnTo>
                <a:lnTo>
                  <a:pt x="0" y="108"/>
                </a:lnTo>
                <a:lnTo>
                  <a:pt x="37" y="104"/>
                </a:lnTo>
                <a:lnTo>
                  <a:pt x="33" y="52"/>
                </a:lnTo>
                <a:lnTo>
                  <a:pt x="41" y="48"/>
                </a:lnTo>
                <a:lnTo>
                  <a:pt x="49" y="4"/>
                </a:lnTo>
                <a:lnTo>
                  <a:pt x="65" y="0"/>
                </a:lnTo>
                <a:lnTo>
                  <a:pt x="85" y="20"/>
                </a:lnTo>
                <a:lnTo>
                  <a:pt x="101"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Freeform 235">
            <a:extLst>
              <a:ext uri="{FF2B5EF4-FFF2-40B4-BE49-F238E27FC236}">
                <a16:creationId xmlns:a16="http://schemas.microsoft.com/office/drawing/2014/main" id="{99ACFFEF-6A10-4BB1-8E1A-86F28630B127}"/>
              </a:ext>
            </a:extLst>
          </p:cNvPr>
          <p:cNvSpPr>
            <a:spLocks/>
          </p:cNvSpPr>
          <p:nvPr/>
        </p:nvSpPr>
        <p:spPr bwMode="auto">
          <a:xfrm>
            <a:off x="5684838" y="5902325"/>
            <a:ext cx="217488" cy="173038"/>
          </a:xfrm>
          <a:custGeom>
            <a:avLst/>
            <a:gdLst>
              <a:gd name="T0" fmla="*/ 56 w 137"/>
              <a:gd name="T1" fmla="*/ 4 h 109"/>
              <a:gd name="T2" fmla="*/ 100 w 137"/>
              <a:gd name="T3" fmla="*/ 40 h 109"/>
              <a:gd name="T4" fmla="*/ 133 w 137"/>
              <a:gd name="T5" fmla="*/ 52 h 109"/>
              <a:gd name="T6" fmla="*/ 129 w 137"/>
              <a:gd name="T7" fmla="*/ 56 h 109"/>
              <a:gd name="T8" fmla="*/ 137 w 137"/>
              <a:gd name="T9" fmla="*/ 68 h 109"/>
              <a:gd name="T10" fmla="*/ 125 w 137"/>
              <a:gd name="T11" fmla="*/ 100 h 109"/>
              <a:gd name="T12" fmla="*/ 92 w 137"/>
              <a:gd name="T13" fmla="*/ 104 h 109"/>
              <a:gd name="T14" fmla="*/ 76 w 137"/>
              <a:gd name="T15" fmla="*/ 109 h 109"/>
              <a:gd name="T16" fmla="*/ 68 w 137"/>
              <a:gd name="T17" fmla="*/ 92 h 109"/>
              <a:gd name="T18" fmla="*/ 60 w 137"/>
              <a:gd name="T19" fmla="*/ 88 h 109"/>
              <a:gd name="T20" fmla="*/ 56 w 137"/>
              <a:gd name="T21" fmla="*/ 68 h 109"/>
              <a:gd name="T22" fmla="*/ 36 w 137"/>
              <a:gd name="T23" fmla="*/ 76 h 109"/>
              <a:gd name="T24" fmla="*/ 12 w 137"/>
              <a:gd name="T25" fmla="*/ 64 h 109"/>
              <a:gd name="T26" fmla="*/ 7 w 137"/>
              <a:gd name="T27" fmla="*/ 64 h 109"/>
              <a:gd name="T28" fmla="*/ 12 w 137"/>
              <a:gd name="T29" fmla="*/ 48 h 109"/>
              <a:gd name="T30" fmla="*/ 0 w 137"/>
              <a:gd name="T31" fmla="*/ 0 h 109"/>
              <a:gd name="T32" fmla="*/ 28 w 137"/>
              <a:gd name="T33" fmla="*/ 12 h 109"/>
              <a:gd name="T34" fmla="*/ 44 w 137"/>
              <a:gd name="T35" fmla="*/ 8 h 109"/>
              <a:gd name="T36" fmla="*/ 56 w 137"/>
              <a:gd name="T37"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9">
                <a:moveTo>
                  <a:pt x="56" y="4"/>
                </a:moveTo>
                <a:lnTo>
                  <a:pt x="100" y="40"/>
                </a:lnTo>
                <a:lnTo>
                  <a:pt x="133" y="52"/>
                </a:lnTo>
                <a:lnTo>
                  <a:pt x="129" y="56"/>
                </a:lnTo>
                <a:lnTo>
                  <a:pt x="137" y="68"/>
                </a:lnTo>
                <a:lnTo>
                  <a:pt x="125" y="100"/>
                </a:lnTo>
                <a:lnTo>
                  <a:pt x="92" y="104"/>
                </a:lnTo>
                <a:lnTo>
                  <a:pt x="76" y="109"/>
                </a:lnTo>
                <a:lnTo>
                  <a:pt x="68" y="92"/>
                </a:lnTo>
                <a:lnTo>
                  <a:pt x="60" y="88"/>
                </a:lnTo>
                <a:lnTo>
                  <a:pt x="56" y="68"/>
                </a:lnTo>
                <a:lnTo>
                  <a:pt x="36" y="76"/>
                </a:lnTo>
                <a:lnTo>
                  <a:pt x="12" y="64"/>
                </a:lnTo>
                <a:lnTo>
                  <a:pt x="7" y="64"/>
                </a:lnTo>
                <a:lnTo>
                  <a:pt x="12" y="48"/>
                </a:lnTo>
                <a:lnTo>
                  <a:pt x="0" y="0"/>
                </a:lnTo>
                <a:lnTo>
                  <a:pt x="28" y="12"/>
                </a:lnTo>
                <a:lnTo>
                  <a:pt x="44" y="8"/>
                </a:lnTo>
                <a:lnTo>
                  <a:pt x="5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Freeform 236">
            <a:extLst>
              <a:ext uri="{FF2B5EF4-FFF2-40B4-BE49-F238E27FC236}">
                <a16:creationId xmlns:a16="http://schemas.microsoft.com/office/drawing/2014/main" id="{F7903149-DAFC-4733-B6E4-06D8281554DB}"/>
              </a:ext>
            </a:extLst>
          </p:cNvPr>
          <p:cNvSpPr>
            <a:spLocks/>
          </p:cNvSpPr>
          <p:nvPr/>
        </p:nvSpPr>
        <p:spPr bwMode="auto">
          <a:xfrm>
            <a:off x="5684838" y="5819775"/>
            <a:ext cx="69850" cy="101600"/>
          </a:xfrm>
          <a:custGeom>
            <a:avLst/>
            <a:gdLst>
              <a:gd name="T0" fmla="*/ 24 w 44"/>
              <a:gd name="T1" fmla="*/ 12 h 64"/>
              <a:gd name="T2" fmla="*/ 44 w 44"/>
              <a:gd name="T3" fmla="*/ 60 h 64"/>
              <a:gd name="T4" fmla="*/ 28 w 44"/>
              <a:gd name="T5" fmla="*/ 64 h 64"/>
              <a:gd name="T6" fmla="*/ 0 w 44"/>
              <a:gd name="T7" fmla="*/ 52 h 64"/>
              <a:gd name="T8" fmla="*/ 0 w 44"/>
              <a:gd name="T9" fmla="*/ 40 h 64"/>
              <a:gd name="T10" fmla="*/ 7 w 44"/>
              <a:gd name="T11" fmla="*/ 32 h 64"/>
              <a:gd name="T12" fmla="*/ 4 w 44"/>
              <a:gd name="T13" fmla="*/ 24 h 64"/>
              <a:gd name="T14" fmla="*/ 0 w 44"/>
              <a:gd name="T15" fmla="*/ 20 h 64"/>
              <a:gd name="T16" fmla="*/ 0 w 44"/>
              <a:gd name="T17" fmla="*/ 4 h 64"/>
              <a:gd name="T18" fmla="*/ 20 w 44"/>
              <a:gd name="T19" fmla="*/ 0 h 64"/>
              <a:gd name="T20" fmla="*/ 24 w 44"/>
              <a:gd name="T21"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4">
                <a:moveTo>
                  <a:pt x="24" y="12"/>
                </a:moveTo>
                <a:lnTo>
                  <a:pt x="44" y="60"/>
                </a:lnTo>
                <a:lnTo>
                  <a:pt x="28" y="64"/>
                </a:lnTo>
                <a:lnTo>
                  <a:pt x="0" y="52"/>
                </a:lnTo>
                <a:lnTo>
                  <a:pt x="0" y="40"/>
                </a:lnTo>
                <a:lnTo>
                  <a:pt x="7" y="32"/>
                </a:lnTo>
                <a:lnTo>
                  <a:pt x="4" y="24"/>
                </a:lnTo>
                <a:lnTo>
                  <a:pt x="0" y="20"/>
                </a:lnTo>
                <a:lnTo>
                  <a:pt x="0" y="4"/>
                </a:lnTo>
                <a:lnTo>
                  <a:pt x="20" y="0"/>
                </a:lnTo>
                <a:lnTo>
                  <a:pt x="2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Freeform 237">
            <a:extLst>
              <a:ext uri="{FF2B5EF4-FFF2-40B4-BE49-F238E27FC236}">
                <a16:creationId xmlns:a16="http://schemas.microsoft.com/office/drawing/2014/main" id="{A78C30D0-3E9F-4765-A4C0-92BE7B40F89A}"/>
              </a:ext>
            </a:extLst>
          </p:cNvPr>
          <p:cNvSpPr>
            <a:spLocks/>
          </p:cNvSpPr>
          <p:nvPr/>
        </p:nvSpPr>
        <p:spPr bwMode="auto">
          <a:xfrm>
            <a:off x="5703888" y="5749925"/>
            <a:ext cx="82550" cy="88900"/>
          </a:xfrm>
          <a:custGeom>
            <a:avLst/>
            <a:gdLst>
              <a:gd name="T0" fmla="*/ 16 w 52"/>
              <a:gd name="T1" fmla="*/ 0 h 56"/>
              <a:gd name="T2" fmla="*/ 28 w 52"/>
              <a:gd name="T3" fmla="*/ 8 h 56"/>
              <a:gd name="T4" fmla="*/ 32 w 52"/>
              <a:gd name="T5" fmla="*/ 20 h 56"/>
              <a:gd name="T6" fmla="*/ 48 w 52"/>
              <a:gd name="T7" fmla="*/ 20 h 56"/>
              <a:gd name="T8" fmla="*/ 52 w 52"/>
              <a:gd name="T9" fmla="*/ 28 h 56"/>
              <a:gd name="T10" fmla="*/ 36 w 52"/>
              <a:gd name="T11" fmla="*/ 52 h 56"/>
              <a:gd name="T12" fmla="*/ 12 w 52"/>
              <a:gd name="T13" fmla="*/ 56 h 56"/>
              <a:gd name="T14" fmla="*/ 8 w 52"/>
              <a:gd name="T15" fmla="*/ 44 h 56"/>
              <a:gd name="T16" fmla="*/ 12 w 52"/>
              <a:gd name="T17" fmla="*/ 24 h 56"/>
              <a:gd name="T18" fmla="*/ 0 w 52"/>
              <a:gd name="T19" fmla="*/ 16 h 56"/>
              <a:gd name="T20" fmla="*/ 0 w 52"/>
              <a:gd name="T21" fmla="*/ 4 h 56"/>
              <a:gd name="T22" fmla="*/ 16 w 52"/>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16" y="0"/>
                </a:moveTo>
                <a:lnTo>
                  <a:pt x="28" y="8"/>
                </a:lnTo>
                <a:lnTo>
                  <a:pt x="32" y="20"/>
                </a:lnTo>
                <a:lnTo>
                  <a:pt x="48" y="20"/>
                </a:lnTo>
                <a:lnTo>
                  <a:pt x="52" y="28"/>
                </a:lnTo>
                <a:lnTo>
                  <a:pt x="36" y="52"/>
                </a:lnTo>
                <a:lnTo>
                  <a:pt x="12" y="56"/>
                </a:lnTo>
                <a:lnTo>
                  <a:pt x="8" y="44"/>
                </a:lnTo>
                <a:lnTo>
                  <a:pt x="12" y="24"/>
                </a:lnTo>
                <a:lnTo>
                  <a:pt x="0" y="16"/>
                </a:lnTo>
                <a:lnTo>
                  <a:pt x="0"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Freeform 238">
            <a:extLst>
              <a:ext uri="{FF2B5EF4-FFF2-40B4-BE49-F238E27FC236}">
                <a16:creationId xmlns:a16="http://schemas.microsoft.com/office/drawing/2014/main" id="{6C192B68-5F87-47AF-BB79-C6E5A8F0C9B1}"/>
              </a:ext>
            </a:extLst>
          </p:cNvPr>
          <p:cNvSpPr>
            <a:spLocks/>
          </p:cNvSpPr>
          <p:nvPr/>
        </p:nvSpPr>
        <p:spPr bwMode="auto">
          <a:xfrm>
            <a:off x="5613400" y="5902325"/>
            <a:ext cx="90488" cy="114300"/>
          </a:xfrm>
          <a:custGeom>
            <a:avLst/>
            <a:gdLst>
              <a:gd name="T0" fmla="*/ 0 w 57"/>
              <a:gd name="T1" fmla="*/ 16 h 72"/>
              <a:gd name="T2" fmla="*/ 28 w 57"/>
              <a:gd name="T3" fmla="*/ 16 h 72"/>
              <a:gd name="T4" fmla="*/ 45 w 57"/>
              <a:gd name="T5" fmla="*/ 0 h 72"/>
              <a:gd name="T6" fmla="*/ 57 w 57"/>
              <a:gd name="T7" fmla="*/ 48 h 72"/>
              <a:gd name="T8" fmla="*/ 52 w 57"/>
              <a:gd name="T9" fmla="*/ 64 h 72"/>
              <a:gd name="T10" fmla="*/ 28 w 57"/>
              <a:gd name="T11" fmla="*/ 72 h 72"/>
              <a:gd name="T12" fmla="*/ 12 w 57"/>
              <a:gd name="T13" fmla="*/ 48 h 72"/>
              <a:gd name="T14" fmla="*/ 0 w 57"/>
              <a:gd name="T15" fmla="*/ 1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0" y="16"/>
                </a:moveTo>
                <a:lnTo>
                  <a:pt x="28" y="16"/>
                </a:lnTo>
                <a:lnTo>
                  <a:pt x="45" y="0"/>
                </a:lnTo>
                <a:lnTo>
                  <a:pt x="57" y="48"/>
                </a:lnTo>
                <a:lnTo>
                  <a:pt x="52" y="64"/>
                </a:lnTo>
                <a:lnTo>
                  <a:pt x="28" y="72"/>
                </a:lnTo>
                <a:lnTo>
                  <a:pt x="12" y="48"/>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Freeform 239">
            <a:extLst>
              <a:ext uri="{FF2B5EF4-FFF2-40B4-BE49-F238E27FC236}">
                <a16:creationId xmlns:a16="http://schemas.microsoft.com/office/drawing/2014/main" id="{735FE250-C3B7-4AB8-B919-461E20FBA624}"/>
              </a:ext>
            </a:extLst>
          </p:cNvPr>
          <p:cNvSpPr>
            <a:spLocks/>
          </p:cNvSpPr>
          <p:nvPr/>
        </p:nvSpPr>
        <p:spPr bwMode="auto">
          <a:xfrm>
            <a:off x="5632450" y="5629275"/>
            <a:ext cx="122238" cy="127000"/>
          </a:xfrm>
          <a:custGeom>
            <a:avLst/>
            <a:gdLst>
              <a:gd name="T0" fmla="*/ 0 w 77"/>
              <a:gd name="T1" fmla="*/ 60 h 80"/>
              <a:gd name="T2" fmla="*/ 12 w 77"/>
              <a:gd name="T3" fmla="*/ 56 h 80"/>
              <a:gd name="T4" fmla="*/ 0 w 77"/>
              <a:gd name="T5" fmla="*/ 28 h 80"/>
              <a:gd name="T6" fmla="*/ 4 w 77"/>
              <a:gd name="T7" fmla="*/ 0 h 80"/>
              <a:gd name="T8" fmla="*/ 16 w 77"/>
              <a:gd name="T9" fmla="*/ 8 h 80"/>
              <a:gd name="T10" fmla="*/ 28 w 77"/>
              <a:gd name="T11" fmla="*/ 8 h 80"/>
              <a:gd name="T12" fmla="*/ 61 w 77"/>
              <a:gd name="T13" fmla="*/ 4 h 80"/>
              <a:gd name="T14" fmla="*/ 61 w 77"/>
              <a:gd name="T15" fmla="*/ 12 h 80"/>
              <a:gd name="T16" fmla="*/ 77 w 77"/>
              <a:gd name="T17" fmla="*/ 36 h 80"/>
              <a:gd name="T18" fmla="*/ 65 w 77"/>
              <a:gd name="T19" fmla="*/ 40 h 80"/>
              <a:gd name="T20" fmla="*/ 61 w 77"/>
              <a:gd name="T21" fmla="*/ 76 h 80"/>
              <a:gd name="T22" fmla="*/ 45 w 77"/>
              <a:gd name="T23" fmla="*/ 80 h 80"/>
              <a:gd name="T24" fmla="*/ 37 w 77"/>
              <a:gd name="T25" fmla="*/ 80 h 80"/>
              <a:gd name="T26" fmla="*/ 37 w 77"/>
              <a:gd name="T27" fmla="*/ 68 h 80"/>
              <a:gd name="T28" fmla="*/ 12 w 77"/>
              <a:gd name="T29" fmla="*/ 72 h 80"/>
              <a:gd name="T30" fmla="*/ 0 w 77"/>
              <a:gd name="T3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80">
                <a:moveTo>
                  <a:pt x="0" y="60"/>
                </a:moveTo>
                <a:lnTo>
                  <a:pt x="12" y="56"/>
                </a:lnTo>
                <a:lnTo>
                  <a:pt x="0" y="28"/>
                </a:lnTo>
                <a:lnTo>
                  <a:pt x="4" y="0"/>
                </a:lnTo>
                <a:lnTo>
                  <a:pt x="16" y="8"/>
                </a:lnTo>
                <a:lnTo>
                  <a:pt x="28" y="8"/>
                </a:lnTo>
                <a:lnTo>
                  <a:pt x="61" y="4"/>
                </a:lnTo>
                <a:lnTo>
                  <a:pt x="61" y="12"/>
                </a:lnTo>
                <a:lnTo>
                  <a:pt x="77" y="36"/>
                </a:lnTo>
                <a:lnTo>
                  <a:pt x="65" y="40"/>
                </a:lnTo>
                <a:lnTo>
                  <a:pt x="61" y="76"/>
                </a:lnTo>
                <a:lnTo>
                  <a:pt x="45" y="80"/>
                </a:lnTo>
                <a:lnTo>
                  <a:pt x="37" y="80"/>
                </a:lnTo>
                <a:lnTo>
                  <a:pt x="37" y="68"/>
                </a:lnTo>
                <a:lnTo>
                  <a:pt x="12" y="72"/>
                </a:lnTo>
                <a:lnTo>
                  <a:pt x="0" y="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Freeform 240">
            <a:extLst>
              <a:ext uri="{FF2B5EF4-FFF2-40B4-BE49-F238E27FC236}">
                <a16:creationId xmlns:a16="http://schemas.microsoft.com/office/drawing/2014/main" id="{ADB79158-0DE9-416F-9661-3403CE9DA4B9}"/>
              </a:ext>
            </a:extLst>
          </p:cNvPr>
          <p:cNvSpPr>
            <a:spLocks/>
          </p:cNvSpPr>
          <p:nvPr/>
        </p:nvSpPr>
        <p:spPr bwMode="auto">
          <a:xfrm>
            <a:off x="5780088" y="5762625"/>
            <a:ext cx="96838" cy="139700"/>
          </a:xfrm>
          <a:custGeom>
            <a:avLst/>
            <a:gdLst>
              <a:gd name="T0" fmla="*/ 0 w 61"/>
              <a:gd name="T1" fmla="*/ 12 h 88"/>
              <a:gd name="T2" fmla="*/ 44 w 61"/>
              <a:gd name="T3" fmla="*/ 0 h 88"/>
              <a:gd name="T4" fmla="*/ 61 w 61"/>
              <a:gd name="T5" fmla="*/ 24 h 88"/>
              <a:gd name="T6" fmla="*/ 49 w 61"/>
              <a:gd name="T7" fmla="*/ 32 h 88"/>
              <a:gd name="T8" fmla="*/ 36 w 61"/>
              <a:gd name="T9" fmla="*/ 44 h 88"/>
              <a:gd name="T10" fmla="*/ 44 w 61"/>
              <a:gd name="T11" fmla="*/ 76 h 88"/>
              <a:gd name="T12" fmla="*/ 28 w 61"/>
              <a:gd name="T13" fmla="*/ 88 h 88"/>
              <a:gd name="T14" fmla="*/ 8 w 61"/>
              <a:gd name="T15" fmla="*/ 80 h 88"/>
              <a:gd name="T16" fmla="*/ 12 w 61"/>
              <a:gd name="T17" fmla="*/ 76 h 88"/>
              <a:gd name="T18" fmla="*/ 12 w 61"/>
              <a:gd name="T19" fmla="*/ 36 h 88"/>
              <a:gd name="T20" fmla="*/ 4 w 61"/>
              <a:gd name="T21" fmla="*/ 20 h 88"/>
              <a:gd name="T22" fmla="*/ 0 w 61"/>
              <a:gd name="T2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88">
                <a:moveTo>
                  <a:pt x="0" y="12"/>
                </a:moveTo>
                <a:lnTo>
                  <a:pt x="44" y="0"/>
                </a:lnTo>
                <a:lnTo>
                  <a:pt x="61" y="24"/>
                </a:lnTo>
                <a:lnTo>
                  <a:pt x="49" y="32"/>
                </a:lnTo>
                <a:lnTo>
                  <a:pt x="36" y="44"/>
                </a:lnTo>
                <a:lnTo>
                  <a:pt x="44" y="76"/>
                </a:lnTo>
                <a:lnTo>
                  <a:pt x="28" y="88"/>
                </a:lnTo>
                <a:lnTo>
                  <a:pt x="8" y="80"/>
                </a:lnTo>
                <a:lnTo>
                  <a:pt x="12" y="76"/>
                </a:lnTo>
                <a:lnTo>
                  <a:pt x="12" y="36"/>
                </a:lnTo>
                <a:lnTo>
                  <a:pt x="4"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Freeform 241">
            <a:extLst>
              <a:ext uri="{FF2B5EF4-FFF2-40B4-BE49-F238E27FC236}">
                <a16:creationId xmlns:a16="http://schemas.microsoft.com/office/drawing/2014/main" id="{3750DDB3-2334-4982-83A4-CA8BEA2DE6F1}"/>
              </a:ext>
            </a:extLst>
          </p:cNvPr>
          <p:cNvSpPr>
            <a:spLocks/>
          </p:cNvSpPr>
          <p:nvPr/>
        </p:nvSpPr>
        <p:spPr bwMode="auto">
          <a:xfrm>
            <a:off x="5722938" y="5794375"/>
            <a:ext cx="76200" cy="120650"/>
          </a:xfrm>
          <a:custGeom>
            <a:avLst/>
            <a:gdLst>
              <a:gd name="T0" fmla="*/ 40 w 48"/>
              <a:gd name="T1" fmla="*/ 0 h 76"/>
              <a:gd name="T2" fmla="*/ 48 w 48"/>
              <a:gd name="T3" fmla="*/ 16 h 76"/>
              <a:gd name="T4" fmla="*/ 48 w 48"/>
              <a:gd name="T5" fmla="*/ 56 h 76"/>
              <a:gd name="T6" fmla="*/ 44 w 48"/>
              <a:gd name="T7" fmla="*/ 60 h 76"/>
              <a:gd name="T8" fmla="*/ 40 w 48"/>
              <a:gd name="T9" fmla="*/ 72 h 76"/>
              <a:gd name="T10" fmla="*/ 32 w 48"/>
              <a:gd name="T11" fmla="*/ 72 h 76"/>
              <a:gd name="T12" fmla="*/ 20 w 48"/>
              <a:gd name="T13" fmla="*/ 76 h 76"/>
              <a:gd name="T14" fmla="*/ 0 w 48"/>
              <a:gd name="T15" fmla="*/ 28 h 76"/>
              <a:gd name="T16" fmla="*/ 24 w 48"/>
              <a:gd name="T17" fmla="*/ 24 h 76"/>
              <a:gd name="T18" fmla="*/ 40 w 48"/>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6">
                <a:moveTo>
                  <a:pt x="40" y="0"/>
                </a:moveTo>
                <a:lnTo>
                  <a:pt x="48" y="16"/>
                </a:lnTo>
                <a:lnTo>
                  <a:pt x="48" y="56"/>
                </a:lnTo>
                <a:lnTo>
                  <a:pt x="44" y="60"/>
                </a:lnTo>
                <a:lnTo>
                  <a:pt x="40" y="72"/>
                </a:lnTo>
                <a:lnTo>
                  <a:pt x="32" y="72"/>
                </a:lnTo>
                <a:lnTo>
                  <a:pt x="20" y="76"/>
                </a:lnTo>
                <a:lnTo>
                  <a:pt x="0" y="28"/>
                </a:lnTo>
                <a:lnTo>
                  <a:pt x="24" y="24"/>
                </a:lnTo>
                <a:lnTo>
                  <a:pt x="4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Freeform 242">
            <a:extLst>
              <a:ext uri="{FF2B5EF4-FFF2-40B4-BE49-F238E27FC236}">
                <a16:creationId xmlns:a16="http://schemas.microsoft.com/office/drawing/2014/main" id="{27246B39-00CF-4EAB-BC44-A847EC3072A2}"/>
              </a:ext>
            </a:extLst>
          </p:cNvPr>
          <p:cNvSpPr>
            <a:spLocks/>
          </p:cNvSpPr>
          <p:nvPr/>
        </p:nvSpPr>
        <p:spPr bwMode="auto">
          <a:xfrm>
            <a:off x="5729288" y="5540375"/>
            <a:ext cx="139700" cy="114300"/>
          </a:xfrm>
          <a:custGeom>
            <a:avLst/>
            <a:gdLst>
              <a:gd name="T0" fmla="*/ 56 w 88"/>
              <a:gd name="T1" fmla="*/ 4 h 72"/>
              <a:gd name="T2" fmla="*/ 85 w 88"/>
              <a:gd name="T3" fmla="*/ 36 h 72"/>
              <a:gd name="T4" fmla="*/ 88 w 88"/>
              <a:gd name="T5" fmla="*/ 56 h 72"/>
              <a:gd name="T6" fmla="*/ 60 w 88"/>
              <a:gd name="T7" fmla="*/ 56 h 72"/>
              <a:gd name="T8" fmla="*/ 52 w 88"/>
              <a:gd name="T9" fmla="*/ 68 h 72"/>
              <a:gd name="T10" fmla="*/ 24 w 88"/>
              <a:gd name="T11" fmla="*/ 72 h 72"/>
              <a:gd name="T12" fmla="*/ 20 w 88"/>
              <a:gd name="T13" fmla="*/ 60 h 72"/>
              <a:gd name="T14" fmla="*/ 0 w 88"/>
              <a:gd name="T15" fmla="*/ 60 h 72"/>
              <a:gd name="T16" fmla="*/ 4 w 88"/>
              <a:gd name="T17" fmla="*/ 32 h 72"/>
              <a:gd name="T18" fmla="*/ 4 w 88"/>
              <a:gd name="T19" fmla="*/ 16 h 72"/>
              <a:gd name="T20" fmla="*/ 40 w 88"/>
              <a:gd name="T21" fmla="*/ 16 h 72"/>
              <a:gd name="T22" fmla="*/ 36 w 88"/>
              <a:gd name="T23" fmla="*/ 4 h 72"/>
              <a:gd name="T24" fmla="*/ 44 w 88"/>
              <a:gd name="T25" fmla="*/ 0 h 72"/>
              <a:gd name="T26" fmla="*/ 56 w 88"/>
              <a:gd name="T2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2">
                <a:moveTo>
                  <a:pt x="56" y="4"/>
                </a:moveTo>
                <a:lnTo>
                  <a:pt x="85" y="36"/>
                </a:lnTo>
                <a:lnTo>
                  <a:pt x="88" y="56"/>
                </a:lnTo>
                <a:lnTo>
                  <a:pt x="60" y="56"/>
                </a:lnTo>
                <a:lnTo>
                  <a:pt x="52" y="68"/>
                </a:lnTo>
                <a:lnTo>
                  <a:pt x="24" y="72"/>
                </a:lnTo>
                <a:lnTo>
                  <a:pt x="20" y="60"/>
                </a:lnTo>
                <a:lnTo>
                  <a:pt x="0" y="60"/>
                </a:lnTo>
                <a:lnTo>
                  <a:pt x="4" y="32"/>
                </a:lnTo>
                <a:lnTo>
                  <a:pt x="4" y="16"/>
                </a:lnTo>
                <a:lnTo>
                  <a:pt x="40" y="16"/>
                </a:lnTo>
                <a:lnTo>
                  <a:pt x="36" y="4"/>
                </a:lnTo>
                <a:lnTo>
                  <a:pt x="44" y="0"/>
                </a:lnTo>
                <a:lnTo>
                  <a:pt x="5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Freeform 243">
            <a:extLst>
              <a:ext uri="{FF2B5EF4-FFF2-40B4-BE49-F238E27FC236}">
                <a16:creationId xmlns:a16="http://schemas.microsoft.com/office/drawing/2014/main" id="{429EC51F-D769-469C-A7A3-724A3DEBEB3C}"/>
              </a:ext>
            </a:extLst>
          </p:cNvPr>
          <p:cNvSpPr>
            <a:spLocks/>
          </p:cNvSpPr>
          <p:nvPr/>
        </p:nvSpPr>
        <p:spPr bwMode="auto">
          <a:xfrm>
            <a:off x="5729288" y="5635625"/>
            <a:ext cx="166688" cy="165100"/>
          </a:xfrm>
          <a:custGeom>
            <a:avLst/>
            <a:gdLst>
              <a:gd name="T0" fmla="*/ 52 w 105"/>
              <a:gd name="T1" fmla="*/ 8 h 104"/>
              <a:gd name="T2" fmla="*/ 44 w 105"/>
              <a:gd name="T3" fmla="*/ 20 h 104"/>
              <a:gd name="T4" fmla="*/ 56 w 105"/>
              <a:gd name="T5" fmla="*/ 36 h 104"/>
              <a:gd name="T6" fmla="*/ 68 w 105"/>
              <a:gd name="T7" fmla="*/ 36 h 104"/>
              <a:gd name="T8" fmla="*/ 97 w 105"/>
              <a:gd name="T9" fmla="*/ 60 h 104"/>
              <a:gd name="T10" fmla="*/ 105 w 105"/>
              <a:gd name="T11" fmla="*/ 96 h 104"/>
              <a:gd name="T12" fmla="*/ 93 w 105"/>
              <a:gd name="T13" fmla="*/ 104 h 104"/>
              <a:gd name="T14" fmla="*/ 76 w 105"/>
              <a:gd name="T15" fmla="*/ 80 h 104"/>
              <a:gd name="T16" fmla="*/ 32 w 105"/>
              <a:gd name="T17" fmla="*/ 92 h 104"/>
              <a:gd name="T18" fmla="*/ 16 w 105"/>
              <a:gd name="T19" fmla="*/ 92 h 104"/>
              <a:gd name="T20" fmla="*/ 12 w 105"/>
              <a:gd name="T21" fmla="*/ 80 h 104"/>
              <a:gd name="T22" fmla="*/ 0 w 105"/>
              <a:gd name="T23" fmla="*/ 72 h 104"/>
              <a:gd name="T24" fmla="*/ 4 w 105"/>
              <a:gd name="T25" fmla="*/ 36 h 104"/>
              <a:gd name="T26" fmla="*/ 16 w 105"/>
              <a:gd name="T27" fmla="*/ 32 h 104"/>
              <a:gd name="T28" fmla="*/ 0 w 105"/>
              <a:gd name="T29" fmla="*/ 8 h 104"/>
              <a:gd name="T30" fmla="*/ 0 w 105"/>
              <a:gd name="T31" fmla="*/ 0 h 104"/>
              <a:gd name="T32" fmla="*/ 20 w 105"/>
              <a:gd name="T33" fmla="*/ 0 h 104"/>
              <a:gd name="T34" fmla="*/ 24 w 105"/>
              <a:gd name="T35" fmla="*/ 12 h 104"/>
              <a:gd name="T36" fmla="*/ 52 w 105"/>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52" y="8"/>
                </a:moveTo>
                <a:lnTo>
                  <a:pt x="44" y="20"/>
                </a:lnTo>
                <a:lnTo>
                  <a:pt x="56" y="36"/>
                </a:lnTo>
                <a:lnTo>
                  <a:pt x="68" y="36"/>
                </a:lnTo>
                <a:lnTo>
                  <a:pt x="97" y="60"/>
                </a:lnTo>
                <a:lnTo>
                  <a:pt x="105" y="96"/>
                </a:lnTo>
                <a:lnTo>
                  <a:pt x="93" y="104"/>
                </a:lnTo>
                <a:lnTo>
                  <a:pt x="76" y="80"/>
                </a:lnTo>
                <a:lnTo>
                  <a:pt x="32" y="92"/>
                </a:lnTo>
                <a:lnTo>
                  <a:pt x="16" y="92"/>
                </a:lnTo>
                <a:lnTo>
                  <a:pt x="12" y="80"/>
                </a:lnTo>
                <a:lnTo>
                  <a:pt x="0" y="72"/>
                </a:lnTo>
                <a:lnTo>
                  <a:pt x="4" y="36"/>
                </a:lnTo>
                <a:lnTo>
                  <a:pt x="16" y="32"/>
                </a:lnTo>
                <a:lnTo>
                  <a:pt x="0" y="8"/>
                </a:lnTo>
                <a:lnTo>
                  <a:pt x="0" y="0"/>
                </a:lnTo>
                <a:lnTo>
                  <a:pt x="20" y="0"/>
                </a:lnTo>
                <a:lnTo>
                  <a:pt x="24" y="12"/>
                </a:lnTo>
                <a:lnTo>
                  <a:pt x="52"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Freeform 244">
            <a:extLst>
              <a:ext uri="{FF2B5EF4-FFF2-40B4-BE49-F238E27FC236}">
                <a16:creationId xmlns:a16="http://schemas.microsoft.com/office/drawing/2014/main" id="{1746CA6D-1809-4E67-AFC9-3C0CCCD25CDE}"/>
              </a:ext>
            </a:extLst>
          </p:cNvPr>
          <p:cNvSpPr>
            <a:spLocks/>
          </p:cNvSpPr>
          <p:nvPr/>
        </p:nvSpPr>
        <p:spPr bwMode="auto">
          <a:xfrm>
            <a:off x="5780088" y="4618038"/>
            <a:ext cx="153988" cy="171450"/>
          </a:xfrm>
          <a:custGeom>
            <a:avLst/>
            <a:gdLst>
              <a:gd name="T0" fmla="*/ 73 w 97"/>
              <a:gd name="T1" fmla="*/ 32 h 108"/>
              <a:gd name="T2" fmla="*/ 97 w 97"/>
              <a:gd name="T3" fmla="*/ 60 h 108"/>
              <a:gd name="T4" fmla="*/ 85 w 97"/>
              <a:gd name="T5" fmla="*/ 68 h 108"/>
              <a:gd name="T6" fmla="*/ 69 w 97"/>
              <a:gd name="T7" fmla="*/ 72 h 108"/>
              <a:gd name="T8" fmla="*/ 49 w 97"/>
              <a:gd name="T9" fmla="*/ 108 h 108"/>
              <a:gd name="T10" fmla="*/ 28 w 97"/>
              <a:gd name="T11" fmla="*/ 100 h 108"/>
              <a:gd name="T12" fmla="*/ 0 w 97"/>
              <a:gd name="T13" fmla="*/ 72 h 108"/>
              <a:gd name="T14" fmla="*/ 4 w 97"/>
              <a:gd name="T15" fmla="*/ 52 h 108"/>
              <a:gd name="T16" fmla="*/ 20 w 97"/>
              <a:gd name="T17" fmla="*/ 20 h 108"/>
              <a:gd name="T18" fmla="*/ 49 w 97"/>
              <a:gd name="T19" fmla="*/ 0 h 108"/>
              <a:gd name="T20" fmla="*/ 73 w 97"/>
              <a:gd name="T21"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8">
                <a:moveTo>
                  <a:pt x="73" y="32"/>
                </a:moveTo>
                <a:lnTo>
                  <a:pt x="97" y="60"/>
                </a:lnTo>
                <a:lnTo>
                  <a:pt x="85" y="68"/>
                </a:lnTo>
                <a:lnTo>
                  <a:pt x="69" y="72"/>
                </a:lnTo>
                <a:lnTo>
                  <a:pt x="49" y="108"/>
                </a:lnTo>
                <a:lnTo>
                  <a:pt x="28" y="100"/>
                </a:lnTo>
                <a:lnTo>
                  <a:pt x="0" y="72"/>
                </a:lnTo>
                <a:lnTo>
                  <a:pt x="4" y="52"/>
                </a:lnTo>
                <a:lnTo>
                  <a:pt x="20" y="20"/>
                </a:lnTo>
                <a:lnTo>
                  <a:pt x="49" y="0"/>
                </a:lnTo>
                <a:lnTo>
                  <a:pt x="73"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Freeform 245">
            <a:extLst>
              <a:ext uri="{FF2B5EF4-FFF2-40B4-BE49-F238E27FC236}">
                <a16:creationId xmlns:a16="http://schemas.microsoft.com/office/drawing/2014/main" id="{77E5E1A9-95BD-4F1B-AF99-2749732E63E9}"/>
              </a:ext>
            </a:extLst>
          </p:cNvPr>
          <p:cNvSpPr>
            <a:spLocks/>
          </p:cNvSpPr>
          <p:nvPr/>
        </p:nvSpPr>
        <p:spPr bwMode="auto">
          <a:xfrm>
            <a:off x="5703888" y="4102100"/>
            <a:ext cx="242888" cy="249238"/>
          </a:xfrm>
          <a:custGeom>
            <a:avLst/>
            <a:gdLst>
              <a:gd name="T0" fmla="*/ 0 w 153"/>
              <a:gd name="T1" fmla="*/ 20 h 157"/>
              <a:gd name="T2" fmla="*/ 16 w 153"/>
              <a:gd name="T3" fmla="*/ 4 h 157"/>
              <a:gd name="T4" fmla="*/ 24 w 153"/>
              <a:gd name="T5" fmla="*/ 0 h 157"/>
              <a:gd name="T6" fmla="*/ 60 w 153"/>
              <a:gd name="T7" fmla="*/ 29 h 157"/>
              <a:gd name="T8" fmla="*/ 88 w 153"/>
              <a:gd name="T9" fmla="*/ 16 h 157"/>
              <a:gd name="T10" fmla="*/ 101 w 153"/>
              <a:gd name="T11" fmla="*/ 24 h 157"/>
              <a:gd name="T12" fmla="*/ 109 w 153"/>
              <a:gd name="T13" fmla="*/ 16 h 157"/>
              <a:gd name="T14" fmla="*/ 153 w 153"/>
              <a:gd name="T15" fmla="*/ 53 h 157"/>
              <a:gd name="T16" fmla="*/ 141 w 153"/>
              <a:gd name="T17" fmla="*/ 60 h 157"/>
              <a:gd name="T18" fmla="*/ 125 w 153"/>
              <a:gd name="T19" fmla="*/ 60 h 157"/>
              <a:gd name="T20" fmla="*/ 109 w 153"/>
              <a:gd name="T21" fmla="*/ 53 h 157"/>
              <a:gd name="T22" fmla="*/ 92 w 153"/>
              <a:gd name="T23" fmla="*/ 65 h 157"/>
              <a:gd name="T24" fmla="*/ 104 w 153"/>
              <a:gd name="T25" fmla="*/ 81 h 157"/>
              <a:gd name="T26" fmla="*/ 113 w 153"/>
              <a:gd name="T27" fmla="*/ 81 h 157"/>
              <a:gd name="T28" fmla="*/ 137 w 153"/>
              <a:gd name="T29" fmla="*/ 121 h 157"/>
              <a:gd name="T30" fmla="*/ 133 w 153"/>
              <a:gd name="T31" fmla="*/ 157 h 157"/>
              <a:gd name="T32" fmla="*/ 117 w 153"/>
              <a:gd name="T33" fmla="*/ 137 h 157"/>
              <a:gd name="T34" fmla="*/ 88 w 153"/>
              <a:gd name="T35" fmla="*/ 121 h 157"/>
              <a:gd name="T36" fmla="*/ 52 w 153"/>
              <a:gd name="T37" fmla="*/ 60 h 157"/>
              <a:gd name="T38" fmla="*/ 24 w 153"/>
              <a:gd name="T39" fmla="*/ 48 h 157"/>
              <a:gd name="T40" fmla="*/ 0 w 153"/>
              <a:gd name="T41" fmla="*/ 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7">
                <a:moveTo>
                  <a:pt x="0" y="20"/>
                </a:moveTo>
                <a:lnTo>
                  <a:pt x="16" y="4"/>
                </a:lnTo>
                <a:lnTo>
                  <a:pt x="24" y="0"/>
                </a:lnTo>
                <a:lnTo>
                  <a:pt x="60" y="29"/>
                </a:lnTo>
                <a:lnTo>
                  <a:pt x="88" y="16"/>
                </a:lnTo>
                <a:lnTo>
                  <a:pt x="101" y="24"/>
                </a:lnTo>
                <a:lnTo>
                  <a:pt x="109" y="16"/>
                </a:lnTo>
                <a:lnTo>
                  <a:pt x="153" y="53"/>
                </a:lnTo>
                <a:lnTo>
                  <a:pt x="141" y="60"/>
                </a:lnTo>
                <a:lnTo>
                  <a:pt x="125" y="60"/>
                </a:lnTo>
                <a:lnTo>
                  <a:pt x="109" y="53"/>
                </a:lnTo>
                <a:lnTo>
                  <a:pt x="92" y="65"/>
                </a:lnTo>
                <a:lnTo>
                  <a:pt x="104" y="81"/>
                </a:lnTo>
                <a:lnTo>
                  <a:pt x="113" y="81"/>
                </a:lnTo>
                <a:lnTo>
                  <a:pt x="137" y="121"/>
                </a:lnTo>
                <a:lnTo>
                  <a:pt x="133" y="157"/>
                </a:lnTo>
                <a:lnTo>
                  <a:pt x="117" y="137"/>
                </a:lnTo>
                <a:lnTo>
                  <a:pt x="88" y="121"/>
                </a:lnTo>
                <a:lnTo>
                  <a:pt x="52" y="60"/>
                </a:lnTo>
                <a:lnTo>
                  <a:pt x="24" y="48"/>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246">
            <a:extLst>
              <a:ext uri="{FF2B5EF4-FFF2-40B4-BE49-F238E27FC236}">
                <a16:creationId xmlns:a16="http://schemas.microsoft.com/office/drawing/2014/main" id="{680DA4CA-1BAE-45AB-A05D-86775B69F362}"/>
              </a:ext>
            </a:extLst>
          </p:cNvPr>
          <p:cNvSpPr>
            <a:spLocks/>
          </p:cNvSpPr>
          <p:nvPr/>
        </p:nvSpPr>
        <p:spPr bwMode="auto">
          <a:xfrm>
            <a:off x="5588000" y="4351338"/>
            <a:ext cx="261938" cy="209550"/>
          </a:xfrm>
          <a:custGeom>
            <a:avLst/>
            <a:gdLst>
              <a:gd name="T0" fmla="*/ 125 w 165"/>
              <a:gd name="T1" fmla="*/ 0 h 132"/>
              <a:gd name="T2" fmla="*/ 121 w 165"/>
              <a:gd name="T3" fmla="*/ 20 h 132"/>
              <a:gd name="T4" fmla="*/ 141 w 165"/>
              <a:gd name="T5" fmla="*/ 32 h 132"/>
              <a:gd name="T6" fmla="*/ 153 w 165"/>
              <a:gd name="T7" fmla="*/ 24 h 132"/>
              <a:gd name="T8" fmla="*/ 165 w 165"/>
              <a:gd name="T9" fmla="*/ 32 h 132"/>
              <a:gd name="T10" fmla="*/ 137 w 165"/>
              <a:gd name="T11" fmla="*/ 64 h 132"/>
              <a:gd name="T12" fmla="*/ 157 w 165"/>
              <a:gd name="T13" fmla="*/ 84 h 132"/>
              <a:gd name="T14" fmla="*/ 161 w 165"/>
              <a:gd name="T15" fmla="*/ 120 h 132"/>
              <a:gd name="T16" fmla="*/ 137 w 165"/>
              <a:gd name="T17" fmla="*/ 132 h 132"/>
              <a:gd name="T18" fmla="*/ 93 w 165"/>
              <a:gd name="T19" fmla="*/ 132 h 132"/>
              <a:gd name="T20" fmla="*/ 65 w 165"/>
              <a:gd name="T21" fmla="*/ 112 h 132"/>
              <a:gd name="T22" fmla="*/ 40 w 165"/>
              <a:gd name="T23" fmla="*/ 124 h 132"/>
              <a:gd name="T24" fmla="*/ 20 w 165"/>
              <a:gd name="T25" fmla="*/ 112 h 132"/>
              <a:gd name="T26" fmla="*/ 0 w 165"/>
              <a:gd name="T27" fmla="*/ 112 h 132"/>
              <a:gd name="T28" fmla="*/ 8 w 165"/>
              <a:gd name="T29" fmla="*/ 100 h 132"/>
              <a:gd name="T30" fmla="*/ 12 w 165"/>
              <a:gd name="T31" fmla="*/ 96 h 132"/>
              <a:gd name="T32" fmla="*/ 28 w 165"/>
              <a:gd name="T33" fmla="*/ 92 h 132"/>
              <a:gd name="T34" fmla="*/ 24 w 165"/>
              <a:gd name="T35" fmla="*/ 64 h 132"/>
              <a:gd name="T36" fmla="*/ 16 w 165"/>
              <a:gd name="T37" fmla="*/ 64 h 132"/>
              <a:gd name="T38" fmla="*/ 16 w 165"/>
              <a:gd name="T39" fmla="*/ 32 h 132"/>
              <a:gd name="T40" fmla="*/ 48 w 165"/>
              <a:gd name="T41" fmla="*/ 12 h 132"/>
              <a:gd name="T42" fmla="*/ 89 w 165"/>
              <a:gd name="T43" fmla="*/ 8 h 132"/>
              <a:gd name="T44" fmla="*/ 113 w 165"/>
              <a:gd name="T45" fmla="*/ 8 h 132"/>
              <a:gd name="T46" fmla="*/ 125 w 165"/>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132">
                <a:moveTo>
                  <a:pt x="125" y="0"/>
                </a:moveTo>
                <a:lnTo>
                  <a:pt x="121" y="20"/>
                </a:lnTo>
                <a:lnTo>
                  <a:pt x="141" y="32"/>
                </a:lnTo>
                <a:lnTo>
                  <a:pt x="153" y="24"/>
                </a:lnTo>
                <a:lnTo>
                  <a:pt x="165" y="32"/>
                </a:lnTo>
                <a:lnTo>
                  <a:pt x="137" y="64"/>
                </a:lnTo>
                <a:lnTo>
                  <a:pt x="157" y="84"/>
                </a:lnTo>
                <a:lnTo>
                  <a:pt x="161" y="120"/>
                </a:lnTo>
                <a:lnTo>
                  <a:pt x="137" y="132"/>
                </a:lnTo>
                <a:lnTo>
                  <a:pt x="93" y="132"/>
                </a:lnTo>
                <a:lnTo>
                  <a:pt x="65" y="112"/>
                </a:lnTo>
                <a:lnTo>
                  <a:pt x="40" y="124"/>
                </a:lnTo>
                <a:lnTo>
                  <a:pt x="20" y="112"/>
                </a:lnTo>
                <a:lnTo>
                  <a:pt x="0" y="112"/>
                </a:lnTo>
                <a:lnTo>
                  <a:pt x="8" y="100"/>
                </a:lnTo>
                <a:lnTo>
                  <a:pt x="12" y="96"/>
                </a:lnTo>
                <a:lnTo>
                  <a:pt x="28" y="92"/>
                </a:lnTo>
                <a:lnTo>
                  <a:pt x="24" y="64"/>
                </a:lnTo>
                <a:lnTo>
                  <a:pt x="16" y="64"/>
                </a:lnTo>
                <a:lnTo>
                  <a:pt x="16" y="32"/>
                </a:lnTo>
                <a:lnTo>
                  <a:pt x="48" y="12"/>
                </a:lnTo>
                <a:lnTo>
                  <a:pt x="89" y="8"/>
                </a:lnTo>
                <a:lnTo>
                  <a:pt x="113" y="8"/>
                </a:lnTo>
                <a:lnTo>
                  <a:pt x="12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247">
            <a:extLst>
              <a:ext uri="{FF2B5EF4-FFF2-40B4-BE49-F238E27FC236}">
                <a16:creationId xmlns:a16="http://schemas.microsoft.com/office/drawing/2014/main" id="{9F26B15A-24A8-42FF-BF2B-9782D7E0874B}"/>
              </a:ext>
            </a:extLst>
          </p:cNvPr>
          <p:cNvSpPr>
            <a:spLocks/>
          </p:cNvSpPr>
          <p:nvPr/>
        </p:nvSpPr>
        <p:spPr bwMode="auto">
          <a:xfrm>
            <a:off x="5607050" y="4133850"/>
            <a:ext cx="84138" cy="63500"/>
          </a:xfrm>
          <a:custGeom>
            <a:avLst/>
            <a:gdLst>
              <a:gd name="T0" fmla="*/ 32 w 53"/>
              <a:gd name="T1" fmla="*/ 0 h 40"/>
              <a:gd name="T2" fmla="*/ 40 w 53"/>
              <a:gd name="T3" fmla="*/ 4 h 40"/>
              <a:gd name="T4" fmla="*/ 53 w 53"/>
              <a:gd name="T5" fmla="*/ 9 h 40"/>
              <a:gd name="T6" fmla="*/ 44 w 53"/>
              <a:gd name="T7" fmla="*/ 36 h 40"/>
              <a:gd name="T8" fmla="*/ 8 w 53"/>
              <a:gd name="T9" fmla="*/ 40 h 40"/>
              <a:gd name="T10" fmla="*/ 0 w 53"/>
              <a:gd name="T11" fmla="*/ 33 h 40"/>
              <a:gd name="T12" fmla="*/ 4 w 53"/>
              <a:gd name="T13" fmla="*/ 28 h 40"/>
              <a:gd name="T14" fmla="*/ 12 w 53"/>
              <a:gd name="T15" fmla="*/ 24 h 40"/>
              <a:gd name="T16" fmla="*/ 20 w 53"/>
              <a:gd name="T17" fmla="*/ 21 h 40"/>
              <a:gd name="T18" fmla="*/ 20 w 53"/>
              <a:gd name="T19" fmla="*/ 16 h 40"/>
              <a:gd name="T20" fmla="*/ 20 w 53"/>
              <a:gd name="T21" fmla="*/ 12 h 40"/>
              <a:gd name="T22" fmla="*/ 24 w 53"/>
              <a:gd name="T23" fmla="*/ 9 h 40"/>
              <a:gd name="T24" fmla="*/ 28 w 53"/>
              <a:gd name="T25" fmla="*/ 4 h 40"/>
              <a:gd name="T26" fmla="*/ 32 w 53"/>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0">
                <a:moveTo>
                  <a:pt x="32" y="0"/>
                </a:moveTo>
                <a:lnTo>
                  <a:pt x="40" y="4"/>
                </a:lnTo>
                <a:lnTo>
                  <a:pt x="53" y="9"/>
                </a:lnTo>
                <a:lnTo>
                  <a:pt x="44" y="36"/>
                </a:lnTo>
                <a:lnTo>
                  <a:pt x="8" y="40"/>
                </a:lnTo>
                <a:lnTo>
                  <a:pt x="0" y="33"/>
                </a:lnTo>
                <a:lnTo>
                  <a:pt x="4" y="28"/>
                </a:lnTo>
                <a:lnTo>
                  <a:pt x="12" y="24"/>
                </a:lnTo>
                <a:lnTo>
                  <a:pt x="20" y="21"/>
                </a:lnTo>
                <a:lnTo>
                  <a:pt x="20" y="16"/>
                </a:lnTo>
                <a:lnTo>
                  <a:pt x="20" y="12"/>
                </a:lnTo>
                <a:lnTo>
                  <a:pt x="24" y="9"/>
                </a:lnTo>
                <a:lnTo>
                  <a:pt x="28" y="4"/>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248">
            <a:extLst>
              <a:ext uri="{FF2B5EF4-FFF2-40B4-BE49-F238E27FC236}">
                <a16:creationId xmlns:a16="http://schemas.microsoft.com/office/drawing/2014/main" id="{8ACF8222-7404-436E-81C1-72DFB59A1EE4}"/>
              </a:ext>
            </a:extLst>
          </p:cNvPr>
          <p:cNvSpPr>
            <a:spLocks/>
          </p:cNvSpPr>
          <p:nvPr/>
        </p:nvSpPr>
        <p:spPr bwMode="auto">
          <a:xfrm>
            <a:off x="5657850" y="4038600"/>
            <a:ext cx="71438" cy="109538"/>
          </a:xfrm>
          <a:custGeom>
            <a:avLst/>
            <a:gdLst>
              <a:gd name="T0" fmla="*/ 29 w 45"/>
              <a:gd name="T1" fmla="*/ 0 h 69"/>
              <a:gd name="T2" fmla="*/ 45 w 45"/>
              <a:gd name="T3" fmla="*/ 44 h 69"/>
              <a:gd name="T4" fmla="*/ 29 w 45"/>
              <a:gd name="T5" fmla="*/ 60 h 69"/>
              <a:gd name="T6" fmla="*/ 24 w 45"/>
              <a:gd name="T7" fmla="*/ 64 h 69"/>
              <a:gd name="T8" fmla="*/ 21 w 45"/>
              <a:gd name="T9" fmla="*/ 69 h 69"/>
              <a:gd name="T10" fmla="*/ 8 w 45"/>
              <a:gd name="T11" fmla="*/ 64 h 69"/>
              <a:gd name="T12" fmla="*/ 0 w 45"/>
              <a:gd name="T13" fmla="*/ 60 h 69"/>
              <a:gd name="T14" fmla="*/ 4 w 45"/>
              <a:gd name="T15" fmla="*/ 60 h 69"/>
              <a:gd name="T16" fmla="*/ 4 w 45"/>
              <a:gd name="T17" fmla="*/ 56 h 69"/>
              <a:gd name="T18" fmla="*/ 8 w 45"/>
              <a:gd name="T19" fmla="*/ 44 h 69"/>
              <a:gd name="T20" fmla="*/ 4 w 45"/>
              <a:gd name="T21" fmla="*/ 32 h 69"/>
              <a:gd name="T22" fmla="*/ 0 w 45"/>
              <a:gd name="T23" fmla="*/ 28 h 69"/>
              <a:gd name="T24" fmla="*/ 4 w 45"/>
              <a:gd name="T25" fmla="*/ 24 h 69"/>
              <a:gd name="T26" fmla="*/ 12 w 45"/>
              <a:gd name="T27" fmla="*/ 20 h 69"/>
              <a:gd name="T28" fmla="*/ 17 w 45"/>
              <a:gd name="T29" fmla="*/ 8 h 69"/>
              <a:gd name="T30" fmla="*/ 24 w 45"/>
              <a:gd name="T31" fmla="*/ 4 h 69"/>
              <a:gd name="T32" fmla="*/ 24 w 45"/>
              <a:gd name="T33" fmla="*/ 0 h 69"/>
              <a:gd name="T34" fmla="*/ 29 w 45"/>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69">
                <a:moveTo>
                  <a:pt x="29" y="0"/>
                </a:moveTo>
                <a:lnTo>
                  <a:pt x="45" y="44"/>
                </a:lnTo>
                <a:lnTo>
                  <a:pt x="29" y="60"/>
                </a:lnTo>
                <a:lnTo>
                  <a:pt x="24" y="64"/>
                </a:lnTo>
                <a:lnTo>
                  <a:pt x="21" y="69"/>
                </a:lnTo>
                <a:lnTo>
                  <a:pt x="8" y="64"/>
                </a:lnTo>
                <a:lnTo>
                  <a:pt x="0" y="60"/>
                </a:lnTo>
                <a:lnTo>
                  <a:pt x="4" y="60"/>
                </a:lnTo>
                <a:lnTo>
                  <a:pt x="4" y="56"/>
                </a:lnTo>
                <a:lnTo>
                  <a:pt x="8" y="44"/>
                </a:lnTo>
                <a:lnTo>
                  <a:pt x="4" y="32"/>
                </a:lnTo>
                <a:lnTo>
                  <a:pt x="0" y="28"/>
                </a:lnTo>
                <a:lnTo>
                  <a:pt x="4" y="24"/>
                </a:lnTo>
                <a:lnTo>
                  <a:pt x="12" y="20"/>
                </a:lnTo>
                <a:lnTo>
                  <a:pt x="17" y="8"/>
                </a:lnTo>
                <a:lnTo>
                  <a:pt x="24" y="4"/>
                </a:lnTo>
                <a:lnTo>
                  <a:pt x="24" y="0"/>
                </a:lnTo>
                <a:lnTo>
                  <a:pt x="2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249">
            <a:extLst>
              <a:ext uri="{FF2B5EF4-FFF2-40B4-BE49-F238E27FC236}">
                <a16:creationId xmlns:a16="http://schemas.microsoft.com/office/drawing/2014/main" id="{F25DFC03-CE9D-4407-9C23-50DBC4C7596A}"/>
              </a:ext>
            </a:extLst>
          </p:cNvPr>
          <p:cNvSpPr>
            <a:spLocks/>
          </p:cNvSpPr>
          <p:nvPr/>
        </p:nvSpPr>
        <p:spPr bwMode="auto">
          <a:xfrm>
            <a:off x="5626100" y="4070350"/>
            <a:ext cx="25400" cy="44450"/>
          </a:xfrm>
          <a:custGeom>
            <a:avLst/>
            <a:gdLst>
              <a:gd name="T0" fmla="*/ 0 w 16"/>
              <a:gd name="T1" fmla="*/ 20 h 28"/>
              <a:gd name="T2" fmla="*/ 4 w 16"/>
              <a:gd name="T3" fmla="*/ 8 h 28"/>
              <a:gd name="T4" fmla="*/ 4 w 16"/>
              <a:gd name="T5" fmla="*/ 4 h 28"/>
              <a:gd name="T6" fmla="*/ 8 w 16"/>
              <a:gd name="T7" fmla="*/ 0 h 28"/>
              <a:gd name="T8" fmla="*/ 12 w 16"/>
              <a:gd name="T9" fmla="*/ 8 h 28"/>
              <a:gd name="T10" fmla="*/ 16 w 16"/>
              <a:gd name="T11" fmla="*/ 16 h 28"/>
              <a:gd name="T12" fmla="*/ 12 w 16"/>
              <a:gd name="T13" fmla="*/ 24 h 28"/>
              <a:gd name="T14" fmla="*/ 8 w 16"/>
              <a:gd name="T15" fmla="*/ 28 h 28"/>
              <a:gd name="T16" fmla="*/ 4 w 16"/>
              <a:gd name="T17" fmla="*/ 28 h 28"/>
              <a:gd name="T18" fmla="*/ 0 w 1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0" y="20"/>
                </a:moveTo>
                <a:lnTo>
                  <a:pt x="4" y="8"/>
                </a:lnTo>
                <a:lnTo>
                  <a:pt x="4" y="4"/>
                </a:lnTo>
                <a:lnTo>
                  <a:pt x="8" y="0"/>
                </a:lnTo>
                <a:lnTo>
                  <a:pt x="12" y="8"/>
                </a:lnTo>
                <a:lnTo>
                  <a:pt x="16" y="16"/>
                </a:lnTo>
                <a:lnTo>
                  <a:pt x="12" y="24"/>
                </a:lnTo>
                <a:lnTo>
                  <a:pt x="8" y="28"/>
                </a:lnTo>
                <a:lnTo>
                  <a:pt x="4" y="28"/>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250">
            <a:extLst>
              <a:ext uri="{FF2B5EF4-FFF2-40B4-BE49-F238E27FC236}">
                <a16:creationId xmlns:a16="http://schemas.microsoft.com/office/drawing/2014/main" id="{3B74D9E1-C7DA-450D-A4A9-FFC3A8D12A30}"/>
              </a:ext>
            </a:extLst>
          </p:cNvPr>
          <p:cNvSpPr>
            <a:spLocks/>
          </p:cNvSpPr>
          <p:nvPr/>
        </p:nvSpPr>
        <p:spPr bwMode="auto">
          <a:xfrm>
            <a:off x="5780088" y="4294188"/>
            <a:ext cx="134938" cy="107950"/>
          </a:xfrm>
          <a:custGeom>
            <a:avLst/>
            <a:gdLst>
              <a:gd name="T0" fmla="*/ 85 w 85"/>
              <a:gd name="T1" fmla="*/ 36 h 68"/>
              <a:gd name="T2" fmla="*/ 85 w 85"/>
              <a:gd name="T3" fmla="*/ 60 h 68"/>
              <a:gd name="T4" fmla="*/ 69 w 85"/>
              <a:gd name="T5" fmla="*/ 68 h 68"/>
              <a:gd name="T6" fmla="*/ 61 w 85"/>
              <a:gd name="T7" fmla="*/ 60 h 68"/>
              <a:gd name="T8" fmla="*/ 44 w 85"/>
              <a:gd name="T9" fmla="*/ 68 h 68"/>
              <a:gd name="T10" fmla="*/ 32 w 85"/>
              <a:gd name="T11" fmla="*/ 60 h 68"/>
              <a:gd name="T12" fmla="*/ 20 w 85"/>
              <a:gd name="T13" fmla="*/ 68 h 68"/>
              <a:gd name="T14" fmla="*/ 0 w 85"/>
              <a:gd name="T15" fmla="*/ 56 h 68"/>
              <a:gd name="T16" fmla="*/ 4 w 85"/>
              <a:gd name="T17" fmla="*/ 36 h 68"/>
              <a:gd name="T18" fmla="*/ 4 w 85"/>
              <a:gd name="T19" fmla="*/ 32 h 68"/>
              <a:gd name="T20" fmla="*/ 16 w 85"/>
              <a:gd name="T21" fmla="*/ 4 h 68"/>
              <a:gd name="T22" fmla="*/ 40 w 85"/>
              <a:gd name="T23" fmla="*/ 0 h 68"/>
              <a:gd name="T24" fmla="*/ 69 w 85"/>
              <a:gd name="T25" fmla="*/ 16 h 68"/>
              <a:gd name="T26" fmla="*/ 85 w 85"/>
              <a:gd name="T27"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68">
                <a:moveTo>
                  <a:pt x="85" y="36"/>
                </a:moveTo>
                <a:lnTo>
                  <a:pt x="85" y="60"/>
                </a:lnTo>
                <a:lnTo>
                  <a:pt x="69" y="68"/>
                </a:lnTo>
                <a:lnTo>
                  <a:pt x="61" y="60"/>
                </a:lnTo>
                <a:lnTo>
                  <a:pt x="44" y="68"/>
                </a:lnTo>
                <a:lnTo>
                  <a:pt x="32" y="60"/>
                </a:lnTo>
                <a:lnTo>
                  <a:pt x="20" y="68"/>
                </a:lnTo>
                <a:lnTo>
                  <a:pt x="0" y="56"/>
                </a:lnTo>
                <a:lnTo>
                  <a:pt x="4" y="36"/>
                </a:lnTo>
                <a:lnTo>
                  <a:pt x="4" y="32"/>
                </a:lnTo>
                <a:lnTo>
                  <a:pt x="16" y="4"/>
                </a:lnTo>
                <a:lnTo>
                  <a:pt x="40" y="0"/>
                </a:lnTo>
                <a:lnTo>
                  <a:pt x="69" y="16"/>
                </a:lnTo>
                <a:lnTo>
                  <a:pt x="85"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Freeform 251">
            <a:extLst>
              <a:ext uri="{FF2B5EF4-FFF2-40B4-BE49-F238E27FC236}">
                <a16:creationId xmlns:a16="http://schemas.microsoft.com/office/drawing/2014/main" id="{72341E4B-F555-4BCC-8EE6-8D4E9617CD90}"/>
              </a:ext>
            </a:extLst>
          </p:cNvPr>
          <p:cNvSpPr>
            <a:spLocks/>
          </p:cNvSpPr>
          <p:nvPr/>
        </p:nvSpPr>
        <p:spPr bwMode="auto">
          <a:xfrm>
            <a:off x="5651500" y="4529138"/>
            <a:ext cx="212725" cy="171450"/>
          </a:xfrm>
          <a:custGeom>
            <a:avLst/>
            <a:gdLst>
              <a:gd name="T0" fmla="*/ 121 w 134"/>
              <a:gd name="T1" fmla="*/ 8 h 108"/>
              <a:gd name="T2" fmla="*/ 134 w 134"/>
              <a:gd name="T3" fmla="*/ 40 h 108"/>
              <a:gd name="T4" fmla="*/ 121 w 134"/>
              <a:gd name="T5" fmla="*/ 44 h 108"/>
              <a:gd name="T6" fmla="*/ 130 w 134"/>
              <a:gd name="T7" fmla="*/ 56 h 108"/>
              <a:gd name="T8" fmla="*/ 101 w 134"/>
              <a:gd name="T9" fmla="*/ 76 h 108"/>
              <a:gd name="T10" fmla="*/ 85 w 134"/>
              <a:gd name="T11" fmla="*/ 108 h 108"/>
              <a:gd name="T12" fmla="*/ 61 w 134"/>
              <a:gd name="T13" fmla="*/ 100 h 108"/>
              <a:gd name="T14" fmla="*/ 37 w 134"/>
              <a:gd name="T15" fmla="*/ 100 h 108"/>
              <a:gd name="T16" fmla="*/ 49 w 134"/>
              <a:gd name="T17" fmla="*/ 80 h 108"/>
              <a:gd name="T18" fmla="*/ 12 w 134"/>
              <a:gd name="T19" fmla="*/ 68 h 108"/>
              <a:gd name="T20" fmla="*/ 12 w 134"/>
              <a:gd name="T21" fmla="*/ 48 h 108"/>
              <a:gd name="T22" fmla="*/ 0 w 134"/>
              <a:gd name="T23" fmla="*/ 12 h 108"/>
              <a:gd name="T24" fmla="*/ 25 w 134"/>
              <a:gd name="T25" fmla="*/ 0 h 108"/>
              <a:gd name="T26" fmla="*/ 53 w 134"/>
              <a:gd name="T27" fmla="*/ 20 h 108"/>
              <a:gd name="T28" fmla="*/ 97 w 134"/>
              <a:gd name="T29" fmla="*/ 20 h 108"/>
              <a:gd name="T30" fmla="*/ 121 w 134"/>
              <a:gd name="T31"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8">
                <a:moveTo>
                  <a:pt x="121" y="8"/>
                </a:moveTo>
                <a:lnTo>
                  <a:pt x="134" y="40"/>
                </a:lnTo>
                <a:lnTo>
                  <a:pt x="121" y="44"/>
                </a:lnTo>
                <a:lnTo>
                  <a:pt x="130" y="56"/>
                </a:lnTo>
                <a:lnTo>
                  <a:pt x="101" y="76"/>
                </a:lnTo>
                <a:lnTo>
                  <a:pt x="85" y="108"/>
                </a:lnTo>
                <a:lnTo>
                  <a:pt x="61" y="100"/>
                </a:lnTo>
                <a:lnTo>
                  <a:pt x="37" y="100"/>
                </a:lnTo>
                <a:lnTo>
                  <a:pt x="49" y="80"/>
                </a:lnTo>
                <a:lnTo>
                  <a:pt x="12" y="68"/>
                </a:lnTo>
                <a:lnTo>
                  <a:pt x="12" y="48"/>
                </a:lnTo>
                <a:lnTo>
                  <a:pt x="0" y="12"/>
                </a:lnTo>
                <a:lnTo>
                  <a:pt x="25" y="0"/>
                </a:lnTo>
                <a:lnTo>
                  <a:pt x="53" y="20"/>
                </a:lnTo>
                <a:lnTo>
                  <a:pt x="97" y="20"/>
                </a:lnTo>
                <a:lnTo>
                  <a:pt x="1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 name="Freeform 252">
            <a:extLst>
              <a:ext uri="{FF2B5EF4-FFF2-40B4-BE49-F238E27FC236}">
                <a16:creationId xmlns:a16="http://schemas.microsoft.com/office/drawing/2014/main" id="{8AA4D330-4EA8-44FF-B1F7-57482D09D2F8}"/>
              </a:ext>
            </a:extLst>
          </p:cNvPr>
          <p:cNvSpPr>
            <a:spLocks/>
          </p:cNvSpPr>
          <p:nvPr/>
        </p:nvSpPr>
        <p:spPr bwMode="auto">
          <a:xfrm>
            <a:off x="5522913" y="4186238"/>
            <a:ext cx="206375" cy="215900"/>
          </a:xfrm>
          <a:custGeom>
            <a:avLst/>
            <a:gdLst>
              <a:gd name="T0" fmla="*/ 53 w 130"/>
              <a:gd name="T1" fmla="*/ 0 h 136"/>
              <a:gd name="T2" fmla="*/ 61 w 130"/>
              <a:gd name="T3" fmla="*/ 7 h 136"/>
              <a:gd name="T4" fmla="*/ 114 w 130"/>
              <a:gd name="T5" fmla="*/ 52 h 136"/>
              <a:gd name="T6" fmla="*/ 109 w 130"/>
              <a:gd name="T7" fmla="*/ 92 h 136"/>
              <a:gd name="T8" fmla="*/ 130 w 130"/>
              <a:gd name="T9" fmla="*/ 112 h 136"/>
              <a:gd name="T10" fmla="*/ 89 w 130"/>
              <a:gd name="T11" fmla="*/ 116 h 136"/>
              <a:gd name="T12" fmla="*/ 57 w 130"/>
              <a:gd name="T13" fmla="*/ 136 h 136"/>
              <a:gd name="T14" fmla="*/ 45 w 130"/>
              <a:gd name="T15" fmla="*/ 112 h 136"/>
              <a:gd name="T16" fmla="*/ 25 w 130"/>
              <a:gd name="T17" fmla="*/ 112 h 136"/>
              <a:gd name="T18" fmla="*/ 25 w 130"/>
              <a:gd name="T19" fmla="*/ 108 h 136"/>
              <a:gd name="T20" fmla="*/ 21 w 130"/>
              <a:gd name="T21" fmla="*/ 104 h 136"/>
              <a:gd name="T22" fmla="*/ 17 w 130"/>
              <a:gd name="T23" fmla="*/ 92 h 136"/>
              <a:gd name="T24" fmla="*/ 13 w 130"/>
              <a:gd name="T25" fmla="*/ 76 h 136"/>
              <a:gd name="T26" fmla="*/ 5 w 130"/>
              <a:gd name="T27" fmla="*/ 68 h 136"/>
              <a:gd name="T28" fmla="*/ 0 w 130"/>
              <a:gd name="T29" fmla="*/ 60 h 136"/>
              <a:gd name="T30" fmla="*/ 5 w 130"/>
              <a:gd name="T31" fmla="*/ 56 h 136"/>
              <a:gd name="T32" fmla="*/ 13 w 130"/>
              <a:gd name="T33" fmla="*/ 52 h 136"/>
              <a:gd name="T34" fmla="*/ 17 w 130"/>
              <a:gd name="T35" fmla="*/ 48 h 136"/>
              <a:gd name="T36" fmla="*/ 17 w 130"/>
              <a:gd name="T37" fmla="*/ 43 h 136"/>
              <a:gd name="T38" fmla="*/ 17 w 130"/>
              <a:gd name="T39" fmla="*/ 36 h 136"/>
              <a:gd name="T40" fmla="*/ 21 w 130"/>
              <a:gd name="T41" fmla="*/ 28 h 136"/>
              <a:gd name="T42" fmla="*/ 25 w 130"/>
              <a:gd name="T43" fmla="*/ 24 h 136"/>
              <a:gd name="T44" fmla="*/ 29 w 130"/>
              <a:gd name="T45" fmla="*/ 19 h 136"/>
              <a:gd name="T46" fmla="*/ 29 w 130"/>
              <a:gd name="T47" fmla="*/ 24 h 136"/>
              <a:gd name="T48" fmla="*/ 33 w 130"/>
              <a:gd name="T49" fmla="*/ 31 h 136"/>
              <a:gd name="T50" fmla="*/ 37 w 130"/>
              <a:gd name="T51" fmla="*/ 31 h 136"/>
              <a:gd name="T52" fmla="*/ 41 w 130"/>
              <a:gd name="T53" fmla="*/ 31 h 136"/>
              <a:gd name="T54" fmla="*/ 41 w 130"/>
              <a:gd name="T55" fmla="*/ 16 h 136"/>
              <a:gd name="T56" fmla="*/ 41 w 130"/>
              <a:gd name="T57" fmla="*/ 12 h 136"/>
              <a:gd name="T58" fmla="*/ 45 w 130"/>
              <a:gd name="T59" fmla="*/ 7 h 136"/>
              <a:gd name="T60" fmla="*/ 49 w 130"/>
              <a:gd name="T61" fmla="*/ 7 h 136"/>
              <a:gd name="T62" fmla="*/ 53 w 130"/>
              <a:gd name="T63" fmla="*/ 3 h 136"/>
              <a:gd name="T64" fmla="*/ 53 w 130"/>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6">
                <a:moveTo>
                  <a:pt x="53" y="0"/>
                </a:moveTo>
                <a:lnTo>
                  <a:pt x="61" y="7"/>
                </a:lnTo>
                <a:lnTo>
                  <a:pt x="114" y="52"/>
                </a:lnTo>
                <a:lnTo>
                  <a:pt x="109" y="92"/>
                </a:lnTo>
                <a:lnTo>
                  <a:pt x="130" y="112"/>
                </a:lnTo>
                <a:lnTo>
                  <a:pt x="89" y="116"/>
                </a:lnTo>
                <a:lnTo>
                  <a:pt x="57" y="136"/>
                </a:lnTo>
                <a:lnTo>
                  <a:pt x="45" y="112"/>
                </a:lnTo>
                <a:lnTo>
                  <a:pt x="25" y="112"/>
                </a:lnTo>
                <a:lnTo>
                  <a:pt x="25" y="108"/>
                </a:lnTo>
                <a:lnTo>
                  <a:pt x="21" y="104"/>
                </a:lnTo>
                <a:lnTo>
                  <a:pt x="17" y="92"/>
                </a:lnTo>
                <a:lnTo>
                  <a:pt x="13" y="76"/>
                </a:lnTo>
                <a:lnTo>
                  <a:pt x="5" y="68"/>
                </a:lnTo>
                <a:lnTo>
                  <a:pt x="0" y="60"/>
                </a:lnTo>
                <a:lnTo>
                  <a:pt x="5" y="56"/>
                </a:lnTo>
                <a:lnTo>
                  <a:pt x="13" y="52"/>
                </a:lnTo>
                <a:lnTo>
                  <a:pt x="17" y="48"/>
                </a:lnTo>
                <a:lnTo>
                  <a:pt x="17" y="43"/>
                </a:lnTo>
                <a:lnTo>
                  <a:pt x="17" y="36"/>
                </a:lnTo>
                <a:lnTo>
                  <a:pt x="21" y="28"/>
                </a:lnTo>
                <a:lnTo>
                  <a:pt x="25" y="24"/>
                </a:lnTo>
                <a:lnTo>
                  <a:pt x="29" y="19"/>
                </a:lnTo>
                <a:lnTo>
                  <a:pt x="29" y="24"/>
                </a:lnTo>
                <a:lnTo>
                  <a:pt x="33" y="31"/>
                </a:lnTo>
                <a:lnTo>
                  <a:pt x="37" y="31"/>
                </a:lnTo>
                <a:lnTo>
                  <a:pt x="41" y="31"/>
                </a:lnTo>
                <a:lnTo>
                  <a:pt x="41" y="16"/>
                </a:lnTo>
                <a:lnTo>
                  <a:pt x="41" y="12"/>
                </a:lnTo>
                <a:lnTo>
                  <a:pt x="45" y="7"/>
                </a:lnTo>
                <a:lnTo>
                  <a:pt x="49" y="7"/>
                </a:lnTo>
                <a:lnTo>
                  <a:pt x="53" y="3"/>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5" name="Freeform 253">
            <a:extLst>
              <a:ext uri="{FF2B5EF4-FFF2-40B4-BE49-F238E27FC236}">
                <a16:creationId xmlns:a16="http://schemas.microsoft.com/office/drawing/2014/main" id="{20E71FCB-DC54-41BF-831A-263F985F7B57}"/>
              </a:ext>
            </a:extLst>
          </p:cNvPr>
          <p:cNvSpPr>
            <a:spLocks/>
          </p:cNvSpPr>
          <p:nvPr/>
        </p:nvSpPr>
        <p:spPr bwMode="auto">
          <a:xfrm>
            <a:off x="5805488" y="4351338"/>
            <a:ext cx="160338" cy="241300"/>
          </a:xfrm>
          <a:custGeom>
            <a:avLst/>
            <a:gdLst>
              <a:gd name="T0" fmla="*/ 28 w 101"/>
              <a:gd name="T1" fmla="*/ 32 h 152"/>
              <a:gd name="T2" fmla="*/ 45 w 101"/>
              <a:gd name="T3" fmla="*/ 24 h 152"/>
              <a:gd name="T4" fmla="*/ 53 w 101"/>
              <a:gd name="T5" fmla="*/ 32 h 152"/>
              <a:gd name="T6" fmla="*/ 69 w 101"/>
              <a:gd name="T7" fmla="*/ 24 h 152"/>
              <a:gd name="T8" fmla="*/ 69 w 101"/>
              <a:gd name="T9" fmla="*/ 0 h 152"/>
              <a:gd name="T10" fmla="*/ 101 w 101"/>
              <a:gd name="T11" fmla="*/ 40 h 152"/>
              <a:gd name="T12" fmla="*/ 93 w 101"/>
              <a:gd name="T13" fmla="*/ 68 h 152"/>
              <a:gd name="T14" fmla="*/ 69 w 101"/>
              <a:gd name="T15" fmla="*/ 80 h 152"/>
              <a:gd name="T16" fmla="*/ 69 w 101"/>
              <a:gd name="T17" fmla="*/ 88 h 152"/>
              <a:gd name="T18" fmla="*/ 57 w 101"/>
              <a:gd name="T19" fmla="*/ 124 h 152"/>
              <a:gd name="T20" fmla="*/ 40 w 101"/>
              <a:gd name="T21" fmla="*/ 148 h 152"/>
              <a:gd name="T22" fmla="*/ 37 w 101"/>
              <a:gd name="T23" fmla="*/ 152 h 152"/>
              <a:gd name="T24" fmla="*/ 24 w 101"/>
              <a:gd name="T25" fmla="*/ 120 h 152"/>
              <a:gd name="T26" fmla="*/ 20 w 101"/>
              <a:gd name="T27" fmla="*/ 84 h 152"/>
              <a:gd name="T28" fmla="*/ 0 w 101"/>
              <a:gd name="T29" fmla="*/ 64 h 152"/>
              <a:gd name="T30" fmla="*/ 28 w 101"/>
              <a:gd name="T31"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52">
                <a:moveTo>
                  <a:pt x="28" y="32"/>
                </a:moveTo>
                <a:lnTo>
                  <a:pt x="45" y="24"/>
                </a:lnTo>
                <a:lnTo>
                  <a:pt x="53" y="32"/>
                </a:lnTo>
                <a:lnTo>
                  <a:pt x="69" y="24"/>
                </a:lnTo>
                <a:lnTo>
                  <a:pt x="69" y="0"/>
                </a:lnTo>
                <a:lnTo>
                  <a:pt x="101" y="40"/>
                </a:lnTo>
                <a:lnTo>
                  <a:pt x="93" y="68"/>
                </a:lnTo>
                <a:lnTo>
                  <a:pt x="69" y="80"/>
                </a:lnTo>
                <a:lnTo>
                  <a:pt x="69" y="88"/>
                </a:lnTo>
                <a:lnTo>
                  <a:pt x="57" y="124"/>
                </a:lnTo>
                <a:lnTo>
                  <a:pt x="40" y="148"/>
                </a:lnTo>
                <a:lnTo>
                  <a:pt x="37" y="152"/>
                </a:lnTo>
                <a:lnTo>
                  <a:pt x="24" y="120"/>
                </a:lnTo>
                <a:lnTo>
                  <a:pt x="20" y="84"/>
                </a:lnTo>
                <a:lnTo>
                  <a:pt x="0" y="64"/>
                </a:lnTo>
                <a:lnTo>
                  <a:pt x="28"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6" name="Freeform 254">
            <a:extLst>
              <a:ext uri="{FF2B5EF4-FFF2-40B4-BE49-F238E27FC236}">
                <a16:creationId xmlns:a16="http://schemas.microsoft.com/office/drawing/2014/main" id="{A9FB4D6F-1773-4B31-B158-1C0F85E6D71B}"/>
              </a:ext>
            </a:extLst>
          </p:cNvPr>
          <p:cNvSpPr>
            <a:spLocks/>
          </p:cNvSpPr>
          <p:nvPr/>
        </p:nvSpPr>
        <p:spPr bwMode="auto">
          <a:xfrm>
            <a:off x="5511800" y="4529138"/>
            <a:ext cx="280988" cy="444500"/>
          </a:xfrm>
          <a:custGeom>
            <a:avLst/>
            <a:gdLst>
              <a:gd name="T0" fmla="*/ 100 w 177"/>
              <a:gd name="T1" fmla="*/ 68 h 280"/>
              <a:gd name="T2" fmla="*/ 137 w 177"/>
              <a:gd name="T3" fmla="*/ 80 h 280"/>
              <a:gd name="T4" fmla="*/ 125 w 177"/>
              <a:gd name="T5" fmla="*/ 100 h 280"/>
              <a:gd name="T6" fmla="*/ 149 w 177"/>
              <a:gd name="T7" fmla="*/ 100 h 280"/>
              <a:gd name="T8" fmla="*/ 173 w 177"/>
              <a:gd name="T9" fmla="*/ 108 h 280"/>
              <a:gd name="T10" fmla="*/ 169 w 177"/>
              <a:gd name="T11" fmla="*/ 128 h 280"/>
              <a:gd name="T12" fmla="*/ 157 w 177"/>
              <a:gd name="T13" fmla="*/ 132 h 280"/>
              <a:gd name="T14" fmla="*/ 153 w 177"/>
              <a:gd name="T15" fmla="*/ 144 h 280"/>
              <a:gd name="T16" fmla="*/ 173 w 177"/>
              <a:gd name="T17" fmla="*/ 184 h 280"/>
              <a:gd name="T18" fmla="*/ 165 w 177"/>
              <a:gd name="T19" fmla="*/ 196 h 280"/>
              <a:gd name="T20" fmla="*/ 177 w 177"/>
              <a:gd name="T21" fmla="*/ 236 h 280"/>
              <a:gd name="T22" fmla="*/ 169 w 177"/>
              <a:gd name="T23" fmla="*/ 248 h 280"/>
              <a:gd name="T24" fmla="*/ 153 w 177"/>
              <a:gd name="T25" fmla="*/ 280 h 280"/>
              <a:gd name="T26" fmla="*/ 133 w 177"/>
              <a:gd name="T27" fmla="*/ 256 h 280"/>
              <a:gd name="T28" fmla="*/ 141 w 177"/>
              <a:gd name="T29" fmla="*/ 252 h 280"/>
              <a:gd name="T30" fmla="*/ 116 w 177"/>
              <a:gd name="T31" fmla="*/ 196 h 280"/>
              <a:gd name="T32" fmla="*/ 109 w 177"/>
              <a:gd name="T33" fmla="*/ 196 h 280"/>
              <a:gd name="T34" fmla="*/ 100 w 177"/>
              <a:gd name="T35" fmla="*/ 164 h 280"/>
              <a:gd name="T36" fmla="*/ 96 w 177"/>
              <a:gd name="T37" fmla="*/ 144 h 280"/>
              <a:gd name="T38" fmla="*/ 68 w 177"/>
              <a:gd name="T39" fmla="*/ 112 h 280"/>
              <a:gd name="T40" fmla="*/ 68 w 177"/>
              <a:gd name="T41" fmla="*/ 104 h 280"/>
              <a:gd name="T42" fmla="*/ 88 w 177"/>
              <a:gd name="T43" fmla="*/ 84 h 280"/>
              <a:gd name="T44" fmla="*/ 72 w 177"/>
              <a:gd name="T45" fmla="*/ 72 h 280"/>
              <a:gd name="T46" fmla="*/ 0 w 177"/>
              <a:gd name="T47" fmla="*/ 92 h 280"/>
              <a:gd name="T48" fmla="*/ 20 w 177"/>
              <a:gd name="T49" fmla="*/ 68 h 280"/>
              <a:gd name="T50" fmla="*/ 16 w 177"/>
              <a:gd name="T51" fmla="*/ 52 h 280"/>
              <a:gd name="T52" fmla="*/ 48 w 177"/>
              <a:gd name="T53" fmla="*/ 0 h 280"/>
              <a:gd name="T54" fmla="*/ 68 w 177"/>
              <a:gd name="T55" fmla="*/ 0 h 280"/>
              <a:gd name="T56" fmla="*/ 88 w 177"/>
              <a:gd name="T57" fmla="*/ 12 h 280"/>
              <a:gd name="T58" fmla="*/ 100 w 177"/>
              <a:gd name="T59" fmla="*/ 48 h 280"/>
              <a:gd name="T60" fmla="*/ 100 w 177"/>
              <a:gd name="T61" fmla="*/ 6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280">
                <a:moveTo>
                  <a:pt x="100" y="68"/>
                </a:moveTo>
                <a:lnTo>
                  <a:pt x="137" y="80"/>
                </a:lnTo>
                <a:lnTo>
                  <a:pt x="125" y="100"/>
                </a:lnTo>
                <a:lnTo>
                  <a:pt x="149" y="100"/>
                </a:lnTo>
                <a:lnTo>
                  <a:pt x="173" y="108"/>
                </a:lnTo>
                <a:lnTo>
                  <a:pt x="169" y="128"/>
                </a:lnTo>
                <a:lnTo>
                  <a:pt x="157" y="132"/>
                </a:lnTo>
                <a:lnTo>
                  <a:pt x="153" y="144"/>
                </a:lnTo>
                <a:lnTo>
                  <a:pt x="173" y="184"/>
                </a:lnTo>
                <a:lnTo>
                  <a:pt x="165" y="196"/>
                </a:lnTo>
                <a:lnTo>
                  <a:pt x="177" y="236"/>
                </a:lnTo>
                <a:lnTo>
                  <a:pt x="169" y="248"/>
                </a:lnTo>
                <a:lnTo>
                  <a:pt x="153" y="280"/>
                </a:lnTo>
                <a:lnTo>
                  <a:pt x="133" y="256"/>
                </a:lnTo>
                <a:lnTo>
                  <a:pt x="141" y="252"/>
                </a:lnTo>
                <a:lnTo>
                  <a:pt x="116" y="196"/>
                </a:lnTo>
                <a:lnTo>
                  <a:pt x="109" y="196"/>
                </a:lnTo>
                <a:lnTo>
                  <a:pt x="100" y="164"/>
                </a:lnTo>
                <a:lnTo>
                  <a:pt x="96" y="144"/>
                </a:lnTo>
                <a:lnTo>
                  <a:pt x="68" y="112"/>
                </a:lnTo>
                <a:lnTo>
                  <a:pt x="68" y="104"/>
                </a:lnTo>
                <a:lnTo>
                  <a:pt x="88" y="84"/>
                </a:lnTo>
                <a:lnTo>
                  <a:pt x="72" y="72"/>
                </a:lnTo>
                <a:lnTo>
                  <a:pt x="0" y="92"/>
                </a:lnTo>
                <a:lnTo>
                  <a:pt x="20" y="68"/>
                </a:lnTo>
                <a:lnTo>
                  <a:pt x="16" y="52"/>
                </a:lnTo>
                <a:lnTo>
                  <a:pt x="48" y="0"/>
                </a:lnTo>
                <a:lnTo>
                  <a:pt x="68" y="0"/>
                </a:lnTo>
                <a:lnTo>
                  <a:pt x="88" y="12"/>
                </a:lnTo>
                <a:lnTo>
                  <a:pt x="100" y="48"/>
                </a:lnTo>
                <a:lnTo>
                  <a:pt x="100" y="6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Freeform 255">
            <a:extLst>
              <a:ext uri="{FF2B5EF4-FFF2-40B4-BE49-F238E27FC236}">
                <a16:creationId xmlns:a16="http://schemas.microsoft.com/office/drawing/2014/main" id="{4DE93625-05D6-43B4-AD2C-CC924EB1E3B6}"/>
              </a:ext>
            </a:extLst>
          </p:cNvPr>
          <p:cNvSpPr>
            <a:spLocks/>
          </p:cNvSpPr>
          <p:nvPr/>
        </p:nvSpPr>
        <p:spPr bwMode="auto">
          <a:xfrm>
            <a:off x="5619750" y="4133850"/>
            <a:ext cx="223838" cy="230188"/>
          </a:xfrm>
          <a:custGeom>
            <a:avLst/>
            <a:gdLst>
              <a:gd name="T0" fmla="*/ 53 w 141"/>
              <a:gd name="T1" fmla="*/ 0 h 145"/>
              <a:gd name="T2" fmla="*/ 77 w 141"/>
              <a:gd name="T3" fmla="*/ 28 h 145"/>
              <a:gd name="T4" fmla="*/ 105 w 141"/>
              <a:gd name="T5" fmla="*/ 40 h 145"/>
              <a:gd name="T6" fmla="*/ 141 w 141"/>
              <a:gd name="T7" fmla="*/ 101 h 145"/>
              <a:gd name="T8" fmla="*/ 117 w 141"/>
              <a:gd name="T9" fmla="*/ 105 h 145"/>
              <a:gd name="T10" fmla="*/ 105 w 141"/>
              <a:gd name="T11" fmla="*/ 133 h 145"/>
              <a:gd name="T12" fmla="*/ 105 w 141"/>
              <a:gd name="T13" fmla="*/ 137 h 145"/>
              <a:gd name="T14" fmla="*/ 93 w 141"/>
              <a:gd name="T15" fmla="*/ 145 h 145"/>
              <a:gd name="T16" fmla="*/ 69 w 141"/>
              <a:gd name="T17" fmla="*/ 145 h 145"/>
              <a:gd name="T18" fmla="*/ 48 w 141"/>
              <a:gd name="T19" fmla="*/ 125 h 145"/>
              <a:gd name="T20" fmla="*/ 53 w 141"/>
              <a:gd name="T21" fmla="*/ 85 h 145"/>
              <a:gd name="T22" fmla="*/ 0 w 141"/>
              <a:gd name="T23" fmla="*/ 40 h 145"/>
              <a:gd name="T24" fmla="*/ 36 w 141"/>
              <a:gd name="T25" fmla="*/ 36 h 145"/>
              <a:gd name="T26" fmla="*/ 45 w 141"/>
              <a:gd name="T27" fmla="*/ 9 h 145"/>
              <a:gd name="T28" fmla="*/ 48 w 141"/>
              <a:gd name="T29" fmla="*/ 4 h 145"/>
              <a:gd name="T30" fmla="*/ 53 w 141"/>
              <a:gd name="T3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45">
                <a:moveTo>
                  <a:pt x="53" y="0"/>
                </a:moveTo>
                <a:lnTo>
                  <a:pt x="77" y="28"/>
                </a:lnTo>
                <a:lnTo>
                  <a:pt x="105" y="40"/>
                </a:lnTo>
                <a:lnTo>
                  <a:pt x="141" y="101"/>
                </a:lnTo>
                <a:lnTo>
                  <a:pt x="117" y="105"/>
                </a:lnTo>
                <a:lnTo>
                  <a:pt x="105" y="133"/>
                </a:lnTo>
                <a:lnTo>
                  <a:pt x="105" y="137"/>
                </a:lnTo>
                <a:lnTo>
                  <a:pt x="93" y="145"/>
                </a:lnTo>
                <a:lnTo>
                  <a:pt x="69" y="145"/>
                </a:lnTo>
                <a:lnTo>
                  <a:pt x="48" y="125"/>
                </a:lnTo>
                <a:lnTo>
                  <a:pt x="53" y="85"/>
                </a:lnTo>
                <a:lnTo>
                  <a:pt x="0" y="40"/>
                </a:lnTo>
                <a:lnTo>
                  <a:pt x="36" y="36"/>
                </a:lnTo>
                <a:lnTo>
                  <a:pt x="45" y="9"/>
                </a:lnTo>
                <a:lnTo>
                  <a:pt x="48"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Freeform 256">
            <a:extLst>
              <a:ext uri="{FF2B5EF4-FFF2-40B4-BE49-F238E27FC236}">
                <a16:creationId xmlns:a16="http://schemas.microsoft.com/office/drawing/2014/main" id="{60026FC8-EA70-4954-9452-3BCAA9E9C946}"/>
              </a:ext>
            </a:extLst>
          </p:cNvPr>
          <p:cNvSpPr>
            <a:spLocks/>
          </p:cNvSpPr>
          <p:nvPr/>
        </p:nvSpPr>
        <p:spPr bwMode="auto">
          <a:xfrm>
            <a:off x="5754688" y="4713288"/>
            <a:ext cx="223838" cy="228600"/>
          </a:xfrm>
          <a:custGeom>
            <a:avLst/>
            <a:gdLst>
              <a:gd name="T0" fmla="*/ 141 w 141"/>
              <a:gd name="T1" fmla="*/ 40 h 144"/>
              <a:gd name="T2" fmla="*/ 137 w 141"/>
              <a:gd name="T3" fmla="*/ 16 h 144"/>
              <a:gd name="T4" fmla="*/ 117 w 141"/>
              <a:gd name="T5" fmla="*/ 4 h 144"/>
              <a:gd name="T6" fmla="*/ 113 w 141"/>
              <a:gd name="T7" fmla="*/ 0 h 144"/>
              <a:gd name="T8" fmla="*/ 101 w 141"/>
              <a:gd name="T9" fmla="*/ 8 h 144"/>
              <a:gd name="T10" fmla="*/ 85 w 141"/>
              <a:gd name="T11" fmla="*/ 12 h 144"/>
              <a:gd name="T12" fmla="*/ 65 w 141"/>
              <a:gd name="T13" fmla="*/ 48 h 144"/>
              <a:gd name="T14" fmla="*/ 44 w 141"/>
              <a:gd name="T15" fmla="*/ 40 h 144"/>
              <a:gd name="T16" fmla="*/ 16 w 141"/>
              <a:gd name="T17" fmla="*/ 12 h 144"/>
              <a:gd name="T18" fmla="*/ 4 w 141"/>
              <a:gd name="T19" fmla="*/ 16 h 144"/>
              <a:gd name="T20" fmla="*/ 0 w 141"/>
              <a:gd name="T21" fmla="*/ 28 h 144"/>
              <a:gd name="T22" fmla="*/ 20 w 141"/>
              <a:gd name="T23" fmla="*/ 68 h 144"/>
              <a:gd name="T24" fmla="*/ 12 w 141"/>
              <a:gd name="T25" fmla="*/ 80 h 144"/>
              <a:gd name="T26" fmla="*/ 24 w 141"/>
              <a:gd name="T27" fmla="*/ 120 h 144"/>
              <a:gd name="T28" fmla="*/ 16 w 141"/>
              <a:gd name="T29" fmla="*/ 132 h 144"/>
              <a:gd name="T30" fmla="*/ 48 w 141"/>
              <a:gd name="T31" fmla="*/ 144 h 144"/>
              <a:gd name="T32" fmla="*/ 52 w 141"/>
              <a:gd name="T33" fmla="*/ 132 h 144"/>
              <a:gd name="T34" fmla="*/ 81 w 141"/>
              <a:gd name="T35" fmla="*/ 136 h 144"/>
              <a:gd name="T36" fmla="*/ 93 w 141"/>
              <a:gd name="T37" fmla="*/ 128 h 144"/>
              <a:gd name="T38" fmla="*/ 109 w 141"/>
              <a:gd name="T39" fmla="*/ 108 h 144"/>
              <a:gd name="T40" fmla="*/ 133 w 141"/>
              <a:gd name="T41" fmla="*/ 80 h 144"/>
              <a:gd name="T42" fmla="*/ 141 w 141"/>
              <a:gd name="T43" fmla="*/ 76 h 144"/>
              <a:gd name="T44" fmla="*/ 133 w 141"/>
              <a:gd name="T45" fmla="*/ 52 h 144"/>
              <a:gd name="T46" fmla="*/ 141 w 141"/>
              <a:gd name="T47"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44">
                <a:moveTo>
                  <a:pt x="141" y="40"/>
                </a:moveTo>
                <a:lnTo>
                  <a:pt x="137" y="16"/>
                </a:lnTo>
                <a:lnTo>
                  <a:pt x="117" y="4"/>
                </a:lnTo>
                <a:lnTo>
                  <a:pt x="113" y="0"/>
                </a:lnTo>
                <a:lnTo>
                  <a:pt x="101" y="8"/>
                </a:lnTo>
                <a:lnTo>
                  <a:pt x="85" y="12"/>
                </a:lnTo>
                <a:lnTo>
                  <a:pt x="65" y="48"/>
                </a:lnTo>
                <a:lnTo>
                  <a:pt x="44" y="40"/>
                </a:lnTo>
                <a:lnTo>
                  <a:pt x="16" y="12"/>
                </a:lnTo>
                <a:lnTo>
                  <a:pt x="4" y="16"/>
                </a:lnTo>
                <a:lnTo>
                  <a:pt x="0" y="28"/>
                </a:lnTo>
                <a:lnTo>
                  <a:pt x="20" y="68"/>
                </a:lnTo>
                <a:lnTo>
                  <a:pt x="12" y="80"/>
                </a:lnTo>
                <a:lnTo>
                  <a:pt x="24" y="120"/>
                </a:lnTo>
                <a:lnTo>
                  <a:pt x="16" y="132"/>
                </a:lnTo>
                <a:lnTo>
                  <a:pt x="48" y="144"/>
                </a:lnTo>
                <a:lnTo>
                  <a:pt x="52" y="132"/>
                </a:lnTo>
                <a:lnTo>
                  <a:pt x="81" y="136"/>
                </a:lnTo>
                <a:lnTo>
                  <a:pt x="93" y="128"/>
                </a:lnTo>
                <a:lnTo>
                  <a:pt x="109" y="108"/>
                </a:lnTo>
                <a:lnTo>
                  <a:pt x="133" y="80"/>
                </a:lnTo>
                <a:lnTo>
                  <a:pt x="141" y="76"/>
                </a:lnTo>
                <a:lnTo>
                  <a:pt x="133" y="52"/>
                </a:lnTo>
                <a:lnTo>
                  <a:pt x="141"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Freeform 257">
            <a:extLst>
              <a:ext uri="{FF2B5EF4-FFF2-40B4-BE49-F238E27FC236}">
                <a16:creationId xmlns:a16="http://schemas.microsoft.com/office/drawing/2014/main" id="{FAA97C54-FD28-4823-AC61-A82E5D52DDCF}"/>
              </a:ext>
            </a:extLst>
          </p:cNvPr>
          <p:cNvSpPr>
            <a:spLocks/>
          </p:cNvSpPr>
          <p:nvPr/>
        </p:nvSpPr>
        <p:spPr bwMode="auto">
          <a:xfrm>
            <a:off x="5503863" y="5584825"/>
            <a:ext cx="147638" cy="171450"/>
          </a:xfrm>
          <a:custGeom>
            <a:avLst/>
            <a:gdLst>
              <a:gd name="T0" fmla="*/ 29 w 93"/>
              <a:gd name="T1" fmla="*/ 12 h 108"/>
              <a:gd name="T2" fmla="*/ 61 w 93"/>
              <a:gd name="T3" fmla="*/ 24 h 108"/>
              <a:gd name="T4" fmla="*/ 65 w 93"/>
              <a:gd name="T5" fmla="*/ 12 h 108"/>
              <a:gd name="T6" fmla="*/ 85 w 93"/>
              <a:gd name="T7" fmla="*/ 28 h 108"/>
              <a:gd name="T8" fmla="*/ 81 w 93"/>
              <a:gd name="T9" fmla="*/ 56 h 108"/>
              <a:gd name="T10" fmla="*/ 93 w 93"/>
              <a:gd name="T11" fmla="*/ 84 h 108"/>
              <a:gd name="T12" fmla="*/ 81 w 93"/>
              <a:gd name="T13" fmla="*/ 88 h 108"/>
              <a:gd name="T14" fmla="*/ 61 w 93"/>
              <a:gd name="T15" fmla="*/ 80 h 108"/>
              <a:gd name="T16" fmla="*/ 57 w 93"/>
              <a:gd name="T17" fmla="*/ 108 h 108"/>
              <a:gd name="T18" fmla="*/ 33 w 93"/>
              <a:gd name="T19" fmla="*/ 104 h 108"/>
              <a:gd name="T20" fmla="*/ 12 w 93"/>
              <a:gd name="T21" fmla="*/ 96 h 108"/>
              <a:gd name="T22" fmla="*/ 9 w 93"/>
              <a:gd name="T23" fmla="*/ 64 h 108"/>
              <a:gd name="T24" fmla="*/ 0 w 93"/>
              <a:gd name="T25" fmla="*/ 32 h 108"/>
              <a:gd name="T26" fmla="*/ 5 w 93"/>
              <a:gd name="T27" fmla="*/ 36 h 108"/>
              <a:gd name="T28" fmla="*/ 25 w 93"/>
              <a:gd name="T29" fmla="*/ 0 h 108"/>
              <a:gd name="T30" fmla="*/ 29 w 93"/>
              <a:gd name="T31"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8">
                <a:moveTo>
                  <a:pt x="29" y="12"/>
                </a:moveTo>
                <a:lnTo>
                  <a:pt x="61" y="24"/>
                </a:lnTo>
                <a:lnTo>
                  <a:pt x="65" y="12"/>
                </a:lnTo>
                <a:lnTo>
                  <a:pt x="85" y="28"/>
                </a:lnTo>
                <a:lnTo>
                  <a:pt x="81" y="56"/>
                </a:lnTo>
                <a:lnTo>
                  <a:pt x="93" y="84"/>
                </a:lnTo>
                <a:lnTo>
                  <a:pt x="81" y="88"/>
                </a:lnTo>
                <a:lnTo>
                  <a:pt x="61" y="80"/>
                </a:lnTo>
                <a:lnTo>
                  <a:pt x="57" y="108"/>
                </a:lnTo>
                <a:lnTo>
                  <a:pt x="33" y="104"/>
                </a:lnTo>
                <a:lnTo>
                  <a:pt x="12" y="96"/>
                </a:lnTo>
                <a:lnTo>
                  <a:pt x="9" y="64"/>
                </a:lnTo>
                <a:lnTo>
                  <a:pt x="0" y="32"/>
                </a:lnTo>
                <a:lnTo>
                  <a:pt x="5" y="36"/>
                </a:lnTo>
                <a:lnTo>
                  <a:pt x="25" y="0"/>
                </a:lnTo>
                <a:lnTo>
                  <a:pt x="29"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Freeform 258">
            <a:extLst>
              <a:ext uri="{FF2B5EF4-FFF2-40B4-BE49-F238E27FC236}">
                <a16:creationId xmlns:a16="http://schemas.microsoft.com/office/drawing/2014/main" id="{F4B35BF3-0C47-4978-9048-0EA762E8C0E5}"/>
              </a:ext>
            </a:extLst>
          </p:cNvPr>
          <p:cNvSpPr>
            <a:spLocks/>
          </p:cNvSpPr>
          <p:nvPr/>
        </p:nvSpPr>
        <p:spPr bwMode="auto">
          <a:xfrm>
            <a:off x="5511800" y="5781675"/>
            <a:ext cx="63500" cy="76200"/>
          </a:xfrm>
          <a:custGeom>
            <a:avLst/>
            <a:gdLst>
              <a:gd name="T0" fmla="*/ 7 w 40"/>
              <a:gd name="T1" fmla="*/ 8 h 48"/>
              <a:gd name="T2" fmla="*/ 12 w 40"/>
              <a:gd name="T3" fmla="*/ 12 h 48"/>
              <a:gd name="T4" fmla="*/ 24 w 40"/>
              <a:gd name="T5" fmla="*/ 12 h 48"/>
              <a:gd name="T6" fmla="*/ 40 w 40"/>
              <a:gd name="T7" fmla="*/ 0 h 48"/>
              <a:gd name="T8" fmla="*/ 40 w 40"/>
              <a:gd name="T9" fmla="*/ 16 h 48"/>
              <a:gd name="T10" fmla="*/ 40 w 40"/>
              <a:gd name="T11" fmla="*/ 48 h 48"/>
              <a:gd name="T12" fmla="*/ 0 w 40"/>
              <a:gd name="T13" fmla="*/ 40 h 48"/>
              <a:gd name="T14" fmla="*/ 0 w 40"/>
              <a:gd name="T15" fmla="*/ 24 h 48"/>
              <a:gd name="T16" fmla="*/ 7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7" y="8"/>
                </a:moveTo>
                <a:lnTo>
                  <a:pt x="12" y="12"/>
                </a:lnTo>
                <a:lnTo>
                  <a:pt x="24" y="12"/>
                </a:lnTo>
                <a:lnTo>
                  <a:pt x="40" y="0"/>
                </a:lnTo>
                <a:lnTo>
                  <a:pt x="40" y="16"/>
                </a:lnTo>
                <a:lnTo>
                  <a:pt x="40" y="48"/>
                </a:lnTo>
                <a:lnTo>
                  <a:pt x="0" y="40"/>
                </a:lnTo>
                <a:lnTo>
                  <a:pt x="0" y="24"/>
                </a:lnTo>
                <a:lnTo>
                  <a:pt x="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1" name="Freeform 259">
            <a:extLst>
              <a:ext uri="{FF2B5EF4-FFF2-40B4-BE49-F238E27FC236}">
                <a16:creationId xmlns:a16="http://schemas.microsoft.com/office/drawing/2014/main" id="{21773C92-EF07-4062-81F6-0D1A53EECB3F}"/>
              </a:ext>
            </a:extLst>
          </p:cNvPr>
          <p:cNvSpPr>
            <a:spLocks/>
          </p:cNvSpPr>
          <p:nvPr/>
        </p:nvSpPr>
        <p:spPr bwMode="auto">
          <a:xfrm>
            <a:off x="5575300" y="5927725"/>
            <a:ext cx="82550" cy="114300"/>
          </a:xfrm>
          <a:custGeom>
            <a:avLst/>
            <a:gdLst>
              <a:gd name="T0" fmla="*/ 24 w 52"/>
              <a:gd name="T1" fmla="*/ 0 h 72"/>
              <a:gd name="T2" fmla="*/ 36 w 52"/>
              <a:gd name="T3" fmla="*/ 32 h 72"/>
              <a:gd name="T4" fmla="*/ 52 w 52"/>
              <a:gd name="T5" fmla="*/ 56 h 72"/>
              <a:gd name="T6" fmla="*/ 4 w 52"/>
              <a:gd name="T7" fmla="*/ 72 h 72"/>
              <a:gd name="T8" fmla="*/ 4 w 52"/>
              <a:gd name="T9" fmla="*/ 68 h 72"/>
              <a:gd name="T10" fmla="*/ 0 w 52"/>
              <a:gd name="T11" fmla="*/ 52 h 72"/>
              <a:gd name="T12" fmla="*/ 12 w 52"/>
              <a:gd name="T13" fmla="*/ 28 h 72"/>
              <a:gd name="T14" fmla="*/ 24 w 52"/>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2">
                <a:moveTo>
                  <a:pt x="24" y="0"/>
                </a:moveTo>
                <a:lnTo>
                  <a:pt x="36" y="32"/>
                </a:lnTo>
                <a:lnTo>
                  <a:pt x="52" y="56"/>
                </a:lnTo>
                <a:lnTo>
                  <a:pt x="4" y="72"/>
                </a:lnTo>
                <a:lnTo>
                  <a:pt x="4" y="68"/>
                </a:lnTo>
                <a:lnTo>
                  <a:pt x="0" y="52"/>
                </a:lnTo>
                <a:lnTo>
                  <a:pt x="12" y="28"/>
                </a:lnTo>
                <a:lnTo>
                  <a:pt x="2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Freeform 260">
            <a:extLst>
              <a:ext uri="{FF2B5EF4-FFF2-40B4-BE49-F238E27FC236}">
                <a16:creationId xmlns:a16="http://schemas.microsoft.com/office/drawing/2014/main" id="{23F96D36-7C39-4409-9905-971E2BD05C49}"/>
              </a:ext>
            </a:extLst>
          </p:cNvPr>
          <p:cNvSpPr>
            <a:spLocks/>
          </p:cNvSpPr>
          <p:nvPr/>
        </p:nvSpPr>
        <p:spPr bwMode="auto">
          <a:xfrm>
            <a:off x="5503863" y="5711825"/>
            <a:ext cx="219075" cy="215900"/>
          </a:xfrm>
          <a:custGeom>
            <a:avLst/>
            <a:gdLst>
              <a:gd name="T0" fmla="*/ 81 w 138"/>
              <a:gd name="T1" fmla="*/ 8 h 136"/>
              <a:gd name="T2" fmla="*/ 93 w 138"/>
              <a:gd name="T3" fmla="*/ 20 h 136"/>
              <a:gd name="T4" fmla="*/ 118 w 138"/>
              <a:gd name="T5" fmla="*/ 16 h 136"/>
              <a:gd name="T6" fmla="*/ 118 w 138"/>
              <a:gd name="T7" fmla="*/ 28 h 136"/>
              <a:gd name="T8" fmla="*/ 126 w 138"/>
              <a:gd name="T9" fmla="*/ 28 h 136"/>
              <a:gd name="T10" fmla="*/ 126 w 138"/>
              <a:gd name="T11" fmla="*/ 40 h 136"/>
              <a:gd name="T12" fmla="*/ 138 w 138"/>
              <a:gd name="T13" fmla="*/ 48 h 136"/>
              <a:gd name="T14" fmla="*/ 134 w 138"/>
              <a:gd name="T15" fmla="*/ 68 h 136"/>
              <a:gd name="T16" fmla="*/ 114 w 138"/>
              <a:gd name="T17" fmla="*/ 72 h 136"/>
              <a:gd name="T18" fmla="*/ 114 w 138"/>
              <a:gd name="T19" fmla="*/ 88 h 136"/>
              <a:gd name="T20" fmla="*/ 118 w 138"/>
              <a:gd name="T21" fmla="*/ 92 h 136"/>
              <a:gd name="T22" fmla="*/ 121 w 138"/>
              <a:gd name="T23" fmla="*/ 100 h 136"/>
              <a:gd name="T24" fmla="*/ 114 w 138"/>
              <a:gd name="T25" fmla="*/ 108 h 136"/>
              <a:gd name="T26" fmla="*/ 114 w 138"/>
              <a:gd name="T27" fmla="*/ 120 h 136"/>
              <a:gd name="T28" fmla="*/ 97 w 138"/>
              <a:gd name="T29" fmla="*/ 136 h 136"/>
              <a:gd name="T30" fmla="*/ 69 w 138"/>
              <a:gd name="T31" fmla="*/ 136 h 136"/>
              <a:gd name="T32" fmla="*/ 65 w 138"/>
              <a:gd name="T33" fmla="*/ 120 h 136"/>
              <a:gd name="T34" fmla="*/ 57 w 138"/>
              <a:gd name="T35" fmla="*/ 108 h 136"/>
              <a:gd name="T36" fmla="*/ 45 w 138"/>
              <a:gd name="T37" fmla="*/ 92 h 136"/>
              <a:gd name="T38" fmla="*/ 45 w 138"/>
              <a:gd name="T39" fmla="*/ 60 h 136"/>
              <a:gd name="T40" fmla="*/ 45 w 138"/>
              <a:gd name="T41" fmla="*/ 44 h 136"/>
              <a:gd name="T42" fmla="*/ 29 w 138"/>
              <a:gd name="T43" fmla="*/ 56 h 136"/>
              <a:gd name="T44" fmla="*/ 17 w 138"/>
              <a:gd name="T45" fmla="*/ 56 h 136"/>
              <a:gd name="T46" fmla="*/ 12 w 138"/>
              <a:gd name="T47" fmla="*/ 52 h 136"/>
              <a:gd name="T48" fmla="*/ 5 w 138"/>
              <a:gd name="T49" fmla="*/ 40 h 136"/>
              <a:gd name="T50" fmla="*/ 0 w 138"/>
              <a:gd name="T51" fmla="*/ 28 h 136"/>
              <a:gd name="T52" fmla="*/ 33 w 138"/>
              <a:gd name="T53" fmla="*/ 24 h 136"/>
              <a:gd name="T54" fmla="*/ 57 w 138"/>
              <a:gd name="T55" fmla="*/ 28 h 136"/>
              <a:gd name="T56" fmla="*/ 61 w 138"/>
              <a:gd name="T57" fmla="*/ 0 h 136"/>
              <a:gd name="T58" fmla="*/ 81 w 138"/>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36">
                <a:moveTo>
                  <a:pt x="81" y="8"/>
                </a:moveTo>
                <a:lnTo>
                  <a:pt x="93" y="20"/>
                </a:lnTo>
                <a:lnTo>
                  <a:pt x="118" y="16"/>
                </a:lnTo>
                <a:lnTo>
                  <a:pt x="118" y="28"/>
                </a:lnTo>
                <a:lnTo>
                  <a:pt x="126" y="28"/>
                </a:lnTo>
                <a:lnTo>
                  <a:pt x="126" y="40"/>
                </a:lnTo>
                <a:lnTo>
                  <a:pt x="138" y="48"/>
                </a:lnTo>
                <a:lnTo>
                  <a:pt x="134" y="68"/>
                </a:lnTo>
                <a:lnTo>
                  <a:pt x="114" y="72"/>
                </a:lnTo>
                <a:lnTo>
                  <a:pt x="114" y="88"/>
                </a:lnTo>
                <a:lnTo>
                  <a:pt x="118" y="92"/>
                </a:lnTo>
                <a:lnTo>
                  <a:pt x="121" y="100"/>
                </a:lnTo>
                <a:lnTo>
                  <a:pt x="114" y="108"/>
                </a:lnTo>
                <a:lnTo>
                  <a:pt x="114" y="120"/>
                </a:lnTo>
                <a:lnTo>
                  <a:pt x="97" y="136"/>
                </a:lnTo>
                <a:lnTo>
                  <a:pt x="69" y="136"/>
                </a:lnTo>
                <a:lnTo>
                  <a:pt x="65" y="120"/>
                </a:lnTo>
                <a:lnTo>
                  <a:pt x="57" y="108"/>
                </a:lnTo>
                <a:lnTo>
                  <a:pt x="45" y="92"/>
                </a:lnTo>
                <a:lnTo>
                  <a:pt x="45" y="60"/>
                </a:lnTo>
                <a:lnTo>
                  <a:pt x="45" y="44"/>
                </a:lnTo>
                <a:lnTo>
                  <a:pt x="29" y="56"/>
                </a:lnTo>
                <a:lnTo>
                  <a:pt x="17" y="56"/>
                </a:lnTo>
                <a:lnTo>
                  <a:pt x="12" y="52"/>
                </a:lnTo>
                <a:lnTo>
                  <a:pt x="5" y="40"/>
                </a:lnTo>
                <a:lnTo>
                  <a:pt x="0" y="28"/>
                </a:lnTo>
                <a:lnTo>
                  <a:pt x="33" y="24"/>
                </a:lnTo>
                <a:lnTo>
                  <a:pt x="57" y="28"/>
                </a:lnTo>
                <a:lnTo>
                  <a:pt x="61" y="0"/>
                </a:lnTo>
                <a:lnTo>
                  <a:pt x="8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Freeform 261">
            <a:extLst>
              <a:ext uri="{FF2B5EF4-FFF2-40B4-BE49-F238E27FC236}">
                <a16:creationId xmlns:a16="http://schemas.microsoft.com/office/drawing/2014/main" id="{CC5BA860-5D41-4414-9CFD-FA36505CCCFA}"/>
              </a:ext>
            </a:extLst>
          </p:cNvPr>
          <p:cNvSpPr>
            <a:spLocks/>
          </p:cNvSpPr>
          <p:nvPr/>
        </p:nvSpPr>
        <p:spPr bwMode="auto">
          <a:xfrm>
            <a:off x="5402263" y="5775325"/>
            <a:ext cx="211138" cy="196850"/>
          </a:xfrm>
          <a:custGeom>
            <a:avLst/>
            <a:gdLst>
              <a:gd name="T0" fmla="*/ 69 w 133"/>
              <a:gd name="T1" fmla="*/ 0 h 124"/>
              <a:gd name="T2" fmla="*/ 76 w 133"/>
              <a:gd name="T3" fmla="*/ 12 h 124"/>
              <a:gd name="T4" fmla="*/ 69 w 133"/>
              <a:gd name="T5" fmla="*/ 28 h 124"/>
              <a:gd name="T6" fmla="*/ 69 w 133"/>
              <a:gd name="T7" fmla="*/ 44 h 124"/>
              <a:gd name="T8" fmla="*/ 109 w 133"/>
              <a:gd name="T9" fmla="*/ 52 h 124"/>
              <a:gd name="T10" fmla="*/ 121 w 133"/>
              <a:gd name="T11" fmla="*/ 68 h 124"/>
              <a:gd name="T12" fmla="*/ 129 w 133"/>
              <a:gd name="T13" fmla="*/ 80 h 124"/>
              <a:gd name="T14" fmla="*/ 133 w 133"/>
              <a:gd name="T15" fmla="*/ 96 h 124"/>
              <a:gd name="T16" fmla="*/ 121 w 133"/>
              <a:gd name="T17" fmla="*/ 124 h 124"/>
              <a:gd name="T18" fmla="*/ 93 w 133"/>
              <a:gd name="T19" fmla="*/ 120 h 124"/>
              <a:gd name="T20" fmla="*/ 97 w 133"/>
              <a:gd name="T21" fmla="*/ 108 h 124"/>
              <a:gd name="T22" fmla="*/ 69 w 133"/>
              <a:gd name="T23" fmla="*/ 104 h 124"/>
              <a:gd name="T24" fmla="*/ 56 w 133"/>
              <a:gd name="T25" fmla="*/ 88 h 124"/>
              <a:gd name="T26" fmla="*/ 44 w 133"/>
              <a:gd name="T27" fmla="*/ 76 h 124"/>
              <a:gd name="T28" fmla="*/ 20 w 133"/>
              <a:gd name="T29" fmla="*/ 56 h 124"/>
              <a:gd name="T30" fmla="*/ 0 w 133"/>
              <a:gd name="T31" fmla="*/ 20 h 124"/>
              <a:gd name="T32" fmla="*/ 20 w 133"/>
              <a:gd name="T33" fmla="*/ 4 h 124"/>
              <a:gd name="T34" fmla="*/ 36 w 133"/>
              <a:gd name="T35" fmla="*/ 8 h 124"/>
              <a:gd name="T36" fmla="*/ 69 w 133"/>
              <a:gd name="T3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24">
                <a:moveTo>
                  <a:pt x="69" y="0"/>
                </a:moveTo>
                <a:lnTo>
                  <a:pt x="76" y="12"/>
                </a:lnTo>
                <a:lnTo>
                  <a:pt x="69" y="28"/>
                </a:lnTo>
                <a:lnTo>
                  <a:pt x="69" y="44"/>
                </a:lnTo>
                <a:lnTo>
                  <a:pt x="109" y="52"/>
                </a:lnTo>
                <a:lnTo>
                  <a:pt x="121" y="68"/>
                </a:lnTo>
                <a:lnTo>
                  <a:pt x="129" y="80"/>
                </a:lnTo>
                <a:lnTo>
                  <a:pt x="133" y="96"/>
                </a:lnTo>
                <a:lnTo>
                  <a:pt x="121" y="124"/>
                </a:lnTo>
                <a:lnTo>
                  <a:pt x="93" y="120"/>
                </a:lnTo>
                <a:lnTo>
                  <a:pt x="97" y="108"/>
                </a:lnTo>
                <a:lnTo>
                  <a:pt x="69" y="104"/>
                </a:lnTo>
                <a:lnTo>
                  <a:pt x="56" y="88"/>
                </a:lnTo>
                <a:lnTo>
                  <a:pt x="44" y="76"/>
                </a:lnTo>
                <a:lnTo>
                  <a:pt x="20" y="56"/>
                </a:lnTo>
                <a:lnTo>
                  <a:pt x="0" y="20"/>
                </a:lnTo>
                <a:lnTo>
                  <a:pt x="20" y="4"/>
                </a:lnTo>
                <a:lnTo>
                  <a:pt x="36" y="8"/>
                </a:lnTo>
                <a:lnTo>
                  <a:pt x="69"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Freeform 262">
            <a:extLst>
              <a:ext uri="{FF2B5EF4-FFF2-40B4-BE49-F238E27FC236}">
                <a16:creationId xmlns:a16="http://schemas.microsoft.com/office/drawing/2014/main" id="{54144869-B650-4147-93FB-B4C41ACB3C77}"/>
              </a:ext>
            </a:extLst>
          </p:cNvPr>
          <p:cNvSpPr>
            <a:spLocks/>
          </p:cNvSpPr>
          <p:nvPr/>
        </p:nvSpPr>
        <p:spPr bwMode="auto">
          <a:xfrm>
            <a:off x="5472113" y="5895975"/>
            <a:ext cx="84138" cy="88900"/>
          </a:xfrm>
          <a:custGeom>
            <a:avLst/>
            <a:gdLst>
              <a:gd name="T0" fmla="*/ 0 w 53"/>
              <a:gd name="T1" fmla="*/ 0 h 56"/>
              <a:gd name="T2" fmla="*/ 12 w 53"/>
              <a:gd name="T3" fmla="*/ 12 h 56"/>
              <a:gd name="T4" fmla="*/ 25 w 53"/>
              <a:gd name="T5" fmla="*/ 28 h 56"/>
              <a:gd name="T6" fmla="*/ 53 w 53"/>
              <a:gd name="T7" fmla="*/ 32 h 56"/>
              <a:gd name="T8" fmla="*/ 49 w 53"/>
              <a:gd name="T9" fmla="*/ 44 h 56"/>
              <a:gd name="T10" fmla="*/ 41 w 53"/>
              <a:gd name="T11" fmla="*/ 56 h 56"/>
              <a:gd name="T12" fmla="*/ 29 w 53"/>
              <a:gd name="T13" fmla="*/ 48 h 56"/>
              <a:gd name="T14" fmla="*/ 16 w 53"/>
              <a:gd name="T15" fmla="*/ 56 h 56"/>
              <a:gd name="T16" fmla="*/ 4 w 53"/>
              <a:gd name="T17" fmla="*/ 40 h 56"/>
              <a:gd name="T18" fmla="*/ 0 w 5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6">
                <a:moveTo>
                  <a:pt x="0" y="0"/>
                </a:moveTo>
                <a:lnTo>
                  <a:pt x="12" y="12"/>
                </a:lnTo>
                <a:lnTo>
                  <a:pt x="25" y="28"/>
                </a:lnTo>
                <a:lnTo>
                  <a:pt x="53" y="32"/>
                </a:lnTo>
                <a:lnTo>
                  <a:pt x="49" y="44"/>
                </a:lnTo>
                <a:lnTo>
                  <a:pt x="41" y="56"/>
                </a:lnTo>
                <a:lnTo>
                  <a:pt x="29" y="48"/>
                </a:lnTo>
                <a:lnTo>
                  <a:pt x="16" y="56"/>
                </a:lnTo>
                <a:lnTo>
                  <a:pt x="4" y="40"/>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Freeform 263">
            <a:extLst>
              <a:ext uri="{FF2B5EF4-FFF2-40B4-BE49-F238E27FC236}">
                <a16:creationId xmlns:a16="http://schemas.microsoft.com/office/drawing/2014/main" id="{C0A3C738-070F-4BE5-9DE4-E0717B49FAE5}"/>
              </a:ext>
            </a:extLst>
          </p:cNvPr>
          <p:cNvSpPr>
            <a:spLocks/>
          </p:cNvSpPr>
          <p:nvPr/>
        </p:nvSpPr>
        <p:spPr bwMode="auto">
          <a:xfrm>
            <a:off x="5440363" y="5959475"/>
            <a:ext cx="153988" cy="120650"/>
          </a:xfrm>
          <a:custGeom>
            <a:avLst/>
            <a:gdLst>
              <a:gd name="T0" fmla="*/ 97 w 97"/>
              <a:gd name="T1" fmla="*/ 8 h 76"/>
              <a:gd name="T2" fmla="*/ 69 w 97"/>
              <a:gd name="T3" fmla="*/ 4 h 76"/>
              <a:gd name="T4" fmla="*/ 61 w 97"/>
              <a:gd name="T5" fmla="*/ 16 h 76"/>
              <a:gd name="T6" fmla="*/ 49 w 97"/>
              <a:gd name="T7" fmla="*/ 8 h 76"/>
              <a:gd name="T8" fmla="*/ 36 w 97"/>
              <a:gd name="T9" fmla="*/ 16 h 76"/>
              <a:gd name="T10" fmla="*/ 24 w 97"/>
              <a:gd name="T11" fmla="*/ 0 h 76"/>
              <a:gd name="T12" fmla="*/ 0 w 97"/>
              <a:gd name="T13" fmla="*/ 64 h 76"/>
              <a:gd name="T14" fmla="*/ 8 w 97"/>
              <a:gd name="T15" fmla="*/ 76 h 76"/>
              <a:gd name="T16" fmla="*/ 45 w 97"/>
              <a:gd name="T17" fmla="*/ 56 h 76"/>
              <a:gd name="T18" fmla="*/ 61 w 97"/>
              <a:gd name="T19" fmla="*/ 44 h 76"/>
              <a:gd name="T20" fmla="*/ 65 w 97"/>
              <a:gd name="T21" fmla="*/ 44 h 76"/>
              <a:gd name="T22" fmla="*/ 89 w 97"/>
              <a:gd name="T23" fmla="*/ 48 h 76"/>
              <a:gd name="T24" fmla="*/ 85 w 97"/>
              <a:gd name="T25" fmla="*/ 32 h 76"/>
              <a:gd name="T26" fmla="*/ 97 w 97"/>
              <a:gd name="T2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97" y="8"/>
                </a:moveTo>
                <a:lnTo>
                  <a:pt x="69" y="4"/>
                </a:lnTo>
                <a:lnTo>
                  <a:pt x="61" y="16"/>
                </a:lnTo>
                <a:lnTo>
                  <a:pt x="49" y="8"/>
                </a:lnTo>
                <a:lnTo>
                  <a:pt x="36" y="16"/>
                </a:lnTo>
                <a:lnTo>
                  <a:pt x="24" y="0"/>
                </a:lnTo>
                <a:lnTo>
                  <a:pt x="0" y="64"/>
                </a:lnTo>
                <a:lnTo>
                  <a:pt x="8" y="76"/>
                </a:lnTo>
                <a:lnTo>
                  <a:pt x="45" y="56"/>
                </a:lnTo>
                <a:lnTo>
                  <a:pt x="61" y="44"/>
                </a:lnTo>
                <a:lnTo>
                  <a:pt x="65" y="44"/>
                </a:lnTo>
                <a:lnTo>
                  <a:pt x="89" y="48"/>
                </a:lnTo>
                <a:lnTo>
                  <a:pt x="85" y="32"/>
                </a:lnTo>
                <a:lnTo>
                  <a:pt x="9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 name="Freeform 264">
            <a:extLst>
              <a:ext uri="{FF2B5EF4-FFF2-40B4-BE49-F238E27FC236}">
                <a16:creationId xmlns:a16="http://schemas.microsoft.com/office/drawing/2014/main" id="{E5EC4FC7-5D02-4F96-9C8F-06527B7ED83D}"/>
              </a:ext>
            </a:extLst>
          </p:cNvPr>
          <p:cNvSpPr>
            <a:spLocks/>
          </p:cNvSpPr>
          <p:nvPr/>
        </p:nvSpPr>
        <p:spPr bwMode="auto">
          <a:xfrm>
            <a:off x="5414963" y="5597525"/>
            <a:ext cx="141288" cy="190500"/>
          </a:xfrm>
          <a:custGeom>
            <a:avLst/>
            <a:gdLst>
              <a:gd name="T0" fmla="*/ 89 w 89"/>
              <a:gd name="T1" fmla="*/ 96 h 120"/>
              <a:gd name="T2" fmla="*/ 68 w 89"/>
              <a:gd name="T3" fmla="*/ 88 h 120"/>
              <a:gd name="T4" fmla="*/ 65 w 89"/>
              <a:gd name="T5" fmla="*/ 56 h 120"/>
              <a:gd name="T6" fmla="*/ 56 w 89"/>
              <a:gd name="T7" fmla="*/ 24 h 120"/>
              <a:gd name="T8" fmla="*/ 20 w 89"/>
              <a:gd name="T9" fmla="*/ 12 h 120"/>
              <a:gd name="T10" fmla="*/ 4 w 89"/>
              <a:gd name="T11" fmla="*/ 0 h 120"/>
              <a:gd name="T12" fmla="*/ 0 w 89"/>
              <a:gd name="T13" fmla="*/ 12 h 120"/>
              <a:gd name="T14" fmla="*/ 0 w 89"/>
              <a:gd name="T15" fmla="*/ 20 h 120"/>
              <a:gd name="T16" fmla="*/ 8 w 89"/>
              <a:gd name="T17" fmla="*/ 28 h 120"/>
              <a:gd name="T18" fmla="*/ 8 w 89"/>
              <a:gd name="T19" fmla="*/ 52 h 120"/>
              <a:gd name="T20" fmla="*/ 4 w 89"/>
              <a:gd name="T21" fmla="*/ 92 h 120"/>
              <a:gd name="T22" fmla="*/ 12 w 89"/>
              <a:gd name="T23" fmla="*/ 116 h 120"/>
              <a:gd name="T24" fmla="*/ 28 w 89"/>
              <a:gd name="T25" fmla="*/ 120 h 120"/>
              <a:gd name="T26" fmla="*/ 61 w 89"/>
              <a:gd name="T27" fmla="*/ 112 h 120"/>
              <a:gd name="T28" fmla="*/ 56 w 89"/>
              <a:gd name="T29" fmla="*/ 100 h 120"/>
              <a:gd name="T30" fmla="*/ 89 w 89"/>
              <a:gd name="T31"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20">
                <a:moveTo>
                  <a:pt x="89" y="96"/>
                </a:moveTo>
                <a:lnTo>
                  <a:pt x="68" y="88"/>
                </a:lnTo>
                <a:lnTo>
                  <a:pt x="65" y="56"/>
                </a:lnTo>
                <a:lnTo>
                  <a:pt x="56" y="24"/>
                </a:lnTo>
                <a:lnTo>
                  <a:pt x="20" y="12"/>
                </a:lnTo>
                <a:lnTo>
                  <a:pt x="4" y="0"/>
                </a:lnTo>
                <a:lnTo>
                  <a:pt x="0" y="12"/>
                </a:lnTo>
                <a:lnTo>
                  <a:pt x="0" y="20"/>
                </a:lnTo>
                <a:lnTo>
                  <a:pt x="8" y="28"/>
                </a:lnTo>
                <a:lnTo>
                  <a:pt x="8" y="52"/>
                </a:lnTo>
                <a:lnTo>
                  <a:pt x="4" y="92"/>
                </a:lnTo>
                <a:lnTo>
                  <a:pt x="12" y="116"/>
                </a:lnTo>
                <a:lnTo>
                  <a:pt x="28" y="120"/>
                </a:lnTo>
                <a:lnTo>
                  <a:pt x="61" y="112"/>
                </a:lnTo>
                <a:lnTo>
                  <a:pt x="56" y="100"/>
                </a:lnTo>
                <a:lnTo>
                  <a:pt x="89" y="9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Freeform 265">
            <a:extLst>
              <a:ext uri="{FF2B5EF4-FFF2-40B4-BE49-F238E27FC236}">
                <a16:creationId xmlns:a16="http://schemas.microsoft.com/office/drawing/2014/main" id="{C340B7D3-C779-4263-9782-8C68FA6928D0}"/>
              </a:ext>
            </a:extLst>
          </p:cNvPr>
          <p:cNvSpPr>
            <a:spLocks/>
          </p:cNvSpPr>
          <p:nvPr/>
        </p:nvSpPr>
        <p:spPr bwMode="auto">
          <a:xfrm>
            <a:off x="5503863" y="5337175"/>
            <a:ext cx="231775" cy="304800"/>
          </a:xfrm>
          <a:custGeom>
            <a:avLst/>
            <a:gdLst>
              <a:gd name="T0" fmla="*/ 146 w 146"/>
              <a:gd name="T1" fmla="*/ 160 h 192"/>
              <a:gd name="T2" fmla="*/ 146 w 146"/>
              <a:gd name="T3" fmla="*/ 144 h 192"/>
              <a:gd name="T4" fmla="*/ 138 w 146"/>
              <a:gd name="T5" fmla="*/ 140 h 192"/>
              <a:gd name="T6" fmla="*/ 142 w 146"/>
              <a:gd name="T7" fmla="*/ 128 h 192"/>
              <a:gd name="T8" fmla="*/ 121 w 146"/>
              <a:gd name="T9" fmla="*/ 92 h 192"/>
              <a:gd name="T10" fmla="*/ 134 w 146"/>
              <a:gd name="T11" fmla="*/ 84 h 192"/>
              <a:gd name="T12" fmla="*/ 134 w 146"/>
              <a:gd name="T13" fmla="*/ 72 h 192"/>
              <a:gd name="T14" fmla="*/ 114 w 146"/>
              <a:gd name="T15" fmla="*/ 64 h 192"/>
              <a:gd name="T16" fmla="*/ 114 w 146"/>
              <a:gd name="T17" fmla="*/ 40 h 192"/>
              <a:gd name="T18" fmla="*/ 85 w 146"/>
              <a:gd name="T19" fmla="*/ 40 h 192"/>
              <a:gd name="T20" fmla="*/ 81 w 146"/>
              <a:gd name="T21" fmla="*/ 28 h 192"/>
              <a:gd name="T22" fmla="*/ 77 w 146"/>
              <a:gd name="T23" fmla="*/ 4 h 192"/>
              <a:gd name="T24" fmla="*/ 45 w 146"/>
              <a:gd name="T25" fmla="*/ 0 h 192"/>
              <a:gd name="T26" fmla="*/ 49 w 146"/>
              <a:gd name="T27" fmla="*/ 12 h 192"/>
              <a:gd name="T28" fmla="*/ 57 w 146"/>
              <a:gd name="T29" fmla="*/ 20 h 192"/>
              <a:gd name="T30" fmla="*/ 37 w 146"/>
              <a:gd name="T31" fmla="*/ 36 h 192"/>
              <a:gd name="T32" fmla="*/ 33 w 146"/>
              <a:gd name="T33" fmla="*/ 56 h 192"/>
              <a:gd name="T34" fmla="*/ 33 w 146"/>
              <a:gd name="T35" fmla="*/ 60 h 192"/>
              <a:gd name="T36" fmla="*/ 0 w 146"/>
              <a:gd name="T37" fmla="*/ 76 h 192"/>
              <a:gd name="T38" fmla="*/ 25 w 146"/>
              <a:gd name="T39" fmla="*/ 108 h 192"/>
              <a:gd name="T40" fmla="*/ 12 w 146"/>
              <a:gd name="T41" fmla="*/ 112 h 192"/>
              <a:gd name="T42" fmla="*/ 12 w 146"/>
              <a:gd name="T43" fmla="*/ 136 h 192"/>
              <a:gd name="T44" fmla="*/ 25 w 146"/>
              <a:gd name="T45" fmla="*/ 156 h 192"/>
              <a:gd name="T46" fmla="*/ 29 w 146"/>
              <a:gd name="T47" fmla="*/ 168 h 192"/>
              <a:gd name="T48" fmla="*/ 61 w 146"/>
              <a:gd name="T49" fmla="*/ 180 h 192"/>
              <a:gd name="T50" fmla="*/ 65 w 146"/>
              <a:gd name="T51" fmla="*/ 168 h 192"/>
              <a:gd name="T52" fmla="*/ 85 w 146"/>
              <a:gd name="T53" fmla="*/ 184 h 192"/>
              <a:gd name="T54" fmla="*/ 97 w 146"/>
              <a:gd name="T55" fmla="*/ 192 h 192"/>
              <a:gd name="T56" fmla="*/ 109 w 146"/>
              <a:gd name="T57" fmla="*/ 192 h 192"/>
              <a:gd name="T58" fmla="*/ 142 w 146"/>
              <a:gd name="T59" fmla="*/ 188 h 192"/>
              <a:gd name="T60" fmla="*/ 146 w 146"/>
              <a:gd name="T61"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192">
                <a:moveTo>
                  <a:pt x="146" y="160"/>
                </a:moveTo>
                <a:lnTo>
                  <a:pt x="146" y="144"/>
                </a:lnTo>
                <a:lnTo>
                  <a:pt x="138" y="140"/>
                </a:lnTo>
                <a:lnTo>
                  <a:pt x="142" y="128"/>
                </a:lnTo>
                <a:lnTo>
                  <a:pt x="121" y="92"/>
                </a:lnTo>
                <a:lnTo>
                  <a:pt x="134" y="84"/>
                </a:lnTo>
                <a:lnTo>
                  <a:pt x="134" y="72"/>
                </a:lnTo>
                <a:lnTo>
                  <a:pt x="114" y="64"/>
                </a:lnTo>
                <a:lnTo>
                  <a:pt x="114" y="40"/>
                </a:lnTo>
                <a:lnTo>
                  <a:pt x="85" y="40"/>
                </a:lnTo>
                <a:lnTo>
                  <a:pt x="81" y="28"/>
                </a:lnTo>
                <a:lnTo>
                  <a:pt x="77" y="4"/>
                </a:lnTo>
                <a:lnTo>
                  <a:pt x="45" y="0"/>
                </a:lnTo>
                <a:lnTo>
                  <a:pt x="49" y="12"/>
                </a:lnTo>
                <a:lnTo>
                  <a:pt x="57" y="20"/>
                </a:lnTo>
                <a:lnTo>
                  <a:pt x="37" y="36"/>
                </a:lnTo>
                <a:lnTo>
                  <a:pt x="33" y="56"/>
                </a:lnTo>
                <a:lnTo>
                  <a:pt x="33" y="60"/>
                </a:lnTo>
                <a:lnTo>
                  <a:pt x="0" y="76"/>
                </a:lnTo>
                <a:lnTo>
                  <a:pt x="25" y="108"/>
                </a:lnTo>
                <a:lnTo>
                  <a:pt x="12" y="112"/>
                </a:lnTo>
                <a:lnTo>
                  <a:pt x="12" y="136"/>
                </a:lnTo>
                <a:lnTo>
                  <a:pt x="25" y="156"/>
                </a:lnTo>
                <a:lnTo>
                  <a:pt x="29" y="168"/>
                </a:lnTo>
                <a:lnTo>
                  <a:pt x="61" y="180"/>
                </a:lnTo>
                <a:lnTo>
                  <a:pt x="65" y="168"/>
                </a:lnTo>
                <a:lnTo>
                  <a:pt x="85" y="184"/>
                </a:lnTo>
                <a:lnTo>
                  <a:pt x="97" y="192"/>
                </a:lnTo>
                <a:lnTo>
                  <a:pt x="109" y="192"/>
                </a:lnTo>
                <a:lnTo>
                  <a:pt x="142" y="188"/>
                </a:lnTo>
                <a:lnTo>
                  <a:pt x="146" y="1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Freeform 266">
            <a:extLst>
              <a:ext uri="{FF2B5EF4-FFF2-40B4-BE49-F238E27FC236}">
                <a16:creationId xmlns:a16="http://schemas.microsoft.com/office/drawing/2014/main" id="{1679625C-62CB-413E-A23C-FCC037FE210D}"/>
              </a:ext>
            </a:extLst>
          </p:cNvPr>
          <p:cNvSpPr>
            <a:spLocks/>
          </p:cNvSpPr>
          <p:nvPr/>
        </p:nvSpPr>
        <p:spPr bwMode="auto">
          <a:xfrm>
            <a:off x="5318125" y="5273675"/>
            <a:ext cx="179388" cy="88900"/>
          </a:xfrm>
          <a:custGeom>
            <a:avLst/>
            <a:gdLst>
              <a:gd name="T0" fmla="*/ 57 w 113"/>
              <a:gd name="T1" fmla="*/ 0 h 56"/>
              <a:gd name="T2" fmla="*/ 77 w 113"/>
              <a:gd name="T3" fmla="*/ 8 h 56"/>
              <a:gd name="T4" fmla="*/ 81 w 113"/>
              <a:gd name="T5" fmla="*/ 20 h 56"/>
              <a:gd name="T6" fmla="*/ 93 w 113"/>
              <a:gd name="T7" fmla="*/ 12 h 56"/>
              <a:gd name="T8" fmla="*/ 113 w 113"/>
              <a:gd name="T9" fmla="*/ 24 h 56"/>
              <a:gd name="T10" fmla="*/ 105 w 113"/>
              <a:gd name="T11" fmla="*/ 36 h 56"/>
              <a:gd name="T12" fmla="*/ 97 w 113"/>
              <a:gd name="T13" fmla="*/ 36 h 56"/>
              <a:gd name="T14" fmla="*/ 73 w 113"/>
              <a:gd name="T15" fmla="*/ 56 h 56"/>
              <a:gd name="T16" fmla="*/ 45 w 113"/>
              <a:gd name="T17" fmla="*/ 56 h 56"/>
              <a:gd name="T18" fmla="*/ 13 w 113"/>
              <a:gd name="T19" fmla="*/ 28 h 56"/>
              <a:gd name="T20" fmla="*/ 4 w 113"/>
              <a:gd name="T21" fmla="*/ 20 h 56"/>
              <a:gd name="T22" fmla="*/ 0 w 113"/>
              <a:gd name="T23" fmla="*/ 12 h 56"/>
              <a:gd name="T24" fmla="*/ 37 w 113"/>
              <a:gd name="T25" fmla="*/ 12 h 56"/>
              <a:gd name="T26" fmla="*/ 49 w 113"/>
              <a:gd name="T27" fmla="*/ 24 h 56"/>
              <a:gd name="T28" fmla="*/ 57 w 113"/>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56">
                <a:moveTo>
                  <a:pt x="57" y="0"/>
                </a:moveTo>
                <a:lnTo>
                  <a:pt x="77" y="8"/>
                </a:lnTo>
                <a:lnTo>
                  <a:pt x="81" y="20"/>
                </a:lnTo>
                <a:lnTo>
                  <a:pt x="93" y="12"/>
                </a:lnTo>
                <a:lnTo>
                  <a:pt x="113" y="24"/>
                </a:lnTo>
                <a:lnTo>
                  <a:pt x="105" y="36"/>
                </a:lnTo>
                <a:lnTo>
                  <a:pt x="97" y="36"/>
                </a:lnTo>
                <a:lnTo>
                  <a:pt x="73" y="56"/>
                </a:lnTo>
                <a:lnTo>
                  <a:pt x="45" y="56"/>
                </a:lnTo>
                <a:lnTo>
                  <a:pt x="13" y="28"/>
                </a:lnTo>
                <a:lnTo>
                  <a:pt x="4" y="20"/>
                </a:lnTo>
                <a:lnTo>
                  <a:pt x="0" y="12"/>
                </a:lnTo>
                <a:lnTo>
                  <a:pt x="37" y="12"/>
                </a:lnTo>
                <a:lnTo>
                  <a:pt x="49" y="24"/>
                </a:lnTo>
                <a:lnTo>
                  <a:pt x="5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Freeform 267">
            <a:extLst>
              <a:ext uri="{FF2B5EF4-FFF2-40B4-BE49-F238E27FC236}">
                <a16:creationId xmlns:a16="http://schemas.microsoft.com/office/drawing/2014/main" id="{C0875B56-A5D4-4EA2-822E-9932195B6C51}"/>
              </a:ext>
            </a:extLst>
          </p:cNvPr>
          <p:cNvSpPr>
            <a:spLocks/>
          </p:cNvSpPr>
          <p:nvPr/>
        </p:nvSpPr>
        <p:spPr bwMode="auto">
          <a:xfrm>
            <a:off x="5318125" y="5400675"/>
            <a:ext cx="185738" cy="101600"/>
          </a:xfrm>
          <a:custGeom>
            <a:avLst/>
            <a:gdLst>
              <a:gd name="T0" fmla="*/ 33 w 117"/>
              <a:gd name="T1" fmla="*/ 12 h 64"/>
              <a:gd name="T2" fmla="*/ 61 w 117"/>
              <a:gd name="T3" fmla="*/ 0 h 64"/>
              <a:gd name="T4" fmla="*/ 89 w 117"/>
              <a:gd name="T5" fmla="*/ 4 h 64"/>
              <a:gd name="T6" fmla="*/ 117 w 117"/>
              <a:gd name="T7" fmla="*/ 36 h 64"/>
              <a:gd name="T8" fmla="*/ 89 w 117"/>
              <a:gd name="T9" fmla="*/ 56 h 64"/>
              <a:gd name="T10" fmla="*/ 69 w 117"/>
              <a:gd name="T11" fmla="*/ 60 h 64"/>
              <a:gd name="T12" fmla="*/ 65 w 117"/>
              <a:gd name="T13" fmla="*/ 60 h 64"/>
              <a:gd name="T14" fmla="*/ 49 w 117"/>
              <a:gd name="T15" fmla="*/ 56 h 64"/>
              <a:gd name="T16" fmla="*/ 13 w 117"/>
              <a:gd name="T17" fmla="*/ 64 h 64"/>
              <a:gd name="T18" fmla="*/ 0 w 117"/>
              <a:gd name="T19" fmla="*/ 64 h 64"/>
              <a:gd name="T20" fmla="*/ 9 w 117"/>
              <a:gd name="T21" fmla="*/ 44 h 64"/>
              <a:gd name="T22" fmla="*/ 17 w 117"/>
              <a:gd name="T23" fmla="*/ 40 h 64"/>
              <a:gd name="T24" fmla="*/ 33 w 117"/>
              <a:gd name="T25"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64">
                <a:moveTo>
                  <a:pt x="33" y="12"/>
                </a:moveTo>
                <a:lnTo>
                  <a:pt x="61" y="0"/>
                </a:lnTo>
                <a:lnTo>
                  <a:pt x="89" y="4"/>
                </a:lnTo>
                <a:lnTo>
                  <a:pt x="117" y="36"/>
                </a:lnTo>
                <a:lnTo>
                  <a:pt x="89" y="56"/>
                </a:lnTo>
                <a:lnTo>
                  <a:pt x="69" y="60"/>
                </a:lnTo>
                <a:lnTo>
                  <a:pt x="65" y="60"/>
                </a:lnTo>
                <a:lnTo>
                  <a:pt x="49" y="56"/>
                </a:lnTo>
                <a:lnTo>
                  <a:pt x="13" y="64"/>
                </a:lnTo>
                <a:lnTo>
                  <a:pt x="0" y="64"/>
                </a:lnTo>
                <a:lnTo>
                  <a:pt x="9" y="44"/>
                </a:lnTo>
                <a:lnTo>
                  <a:pt x="17" y="40"/>
                </a:lnTo>
                <a:lnTo>
                  <a:pt x="33"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Freeform 268">
            <a:extLst>
              <a:ext uri="{FF2B5EF4-FFF2-40B4-BE49-F238E27FC236}">
                <a16:creationId xmlns:a16="http://schemas.microsoft.com/office/drawing/2014/main" id="{2149924F-EA2A-4A78-B6AD-00A7B8225135}"/>
              </a:ext>
            </a:extLst>
          </p:cNvPr>
          <p:cNvSpPr>
            <a:spLocks/>
          </p:cNvSpPr>
          <p:nvPr/>
        </p:nvSpPr>
        <p:spPr bwMode="auto">
          <a:xfrm>
            <a:off x="5292725" y="5489575"/>
            <a:ext cx="128588" cy="76200"/>
          </a:xfrm>
          <a:custGeom>
            <a:avLst/>
            <a:gdLst>
              <a:gd name="T0" fmla="*/ 16 w 81"/>
              <a:gd name="T1" fmla="*/ 8 h 48"/>
              <a:gd name="T2" fmla="*/ 29 w 81"/>
              <a:gd name="T3" fmla="*/ 8 h 48"/>
              <a:gd name="T4" fmla="*/ 65 w 81"/>
              <a:gd name="T5" fmla="*/ 0 h 48"/>
              <a:gd name="T6" fmla="*/ 81 w 81"/>
              <a:gd name="T7" fmla="*/ 4 h 48"/>
              <a:gd name="T8" fmla="*/ 61 w 81"/>
              <a:gd name="T9" fmla="*/ 16 h 48"/>
              <a:gd name="T10" fmla="*/ 61 w 81"/>
              <a:gd name="T11" fmla="*/ 32 h 48"/>
              <a:gd name="T12" fmla="*/ 45 w 81"/>
              <a:gd name="T13" fmla="*/ 40 h 48"/>
              <a:gd name="T14" fmla="*/ 49 w 81"/>
              <a:gd name="T15" fmla="*/ 44 h 48"/>
              <a:gd name="T16" fmla="*/ 33 w 81"/>
              <a:gd name="T17" fmla="*/ 44 h 48"/>
              <a:gd name="T18" fmla="*/ 25 w 81"/>
              <a:gd name="T19" fmla="*/ 48 h 48"/>
              <a:gd name="T20" fmla="*/ 12 w 81"/>
              <a:gd name="T21" fmla="*/ 28 h 48"/>
              <a:gd name="T22" fmla="*/ 0 w 81"/>
              <a:gd name="T23" fmla="*/ 8 h 48"/>
              <a:gd name="T24" fmla="*/ 16 w 81"/>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8">
                <a:moveTo>
                  <a:pt x="16" y="8"/>
                </a:moveTo>
                <a:lnTo>
                  <a:pt x="29" y="8"/>
                </a:lnTo>
                <a:lnTo>
                  <a:pt x="65" y="0"/>
                </a:lnTo>
                <a:lnTo>
                  <a:pt x="81" y="4"/>
                </a:lnTo>
                <a:lnTo>
                  <a:pt x="61" y="16"/>
                </a:lnTo>
                <a:lnTo>
                  <a:pt x="61" y="32"/>
                </a:lnTo>
                <a:lnTo>
                  <a:pt x="45" y="40"/>
                </a:lnTo>
                <a:lnTo>
                  <a:pt x="49" y="44"/>
                </a:lnTo>
                <a:lnTo>
                  <a:pt x="33" y="44"/>
                </a:lnTo>
                <a:lnTo>
                  <a:pt x="25" y="48"/>
                </a:lnTo>
                <a:lnTo>
                  <a:pt x="12" y="28"/>
                </a:lnTo>
                <a:lnTo>
                  <a:pt x="0" y="8"/>
                </a:lnTo>
                <a:lnTo>
                  <a:pt x="16"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 name="Freeform 269">
            <a:extLst>
              <a:ext uri="{FF2B5EF4-FFF2-40B4-BE49-F238E27FC236}">
                <a16:creationId xmlns:a16="http://schemas.microsoft.com/office/drawing/2014/main" id="{DDAE16B1-0536-4F37-BD52-E88718BA4E9C}"/>
              </a:ext>
            </a:extLst>
          </p:cNvPr>
          <p:cNvSpPr>
            <a:spLocks/>
          </p:cNvSpPr>
          <p:nvPr/>
        </p:nvSpPr>
        <p:spPr bwMode="auto">
          <a:xfrm>
            <a:off x="5364163" y="5495925"/>
            <a:ext cx="95250" cy="88900"/>
          </a:xfrm>
          <a:custGeom>
            <a:avLst/>
            <a:gdLst>
              <a:gd name="T0" fmla="*/ 36 w 60"/>
              <a:gd name="T1" fmla="*/ 0 h 56"/>
              <a:gd name="T2" fmla="*/ 40 w 60"/>
              <a:gd name="T3" fmla="*/ 0 h 56"/>
              <a:gd name="T4" fmla="*/ 60 w 60"/>
              <a:gd name="T5" fmla="*/ 32 h 56"/>
              <a:gd name="T6" fmla="*/ 52 w 60"/>
              <a:gd name="T7" fmla="*/ 48 h 56"/>
              <a:gd name="T8" fmla="*/ 36 w 60"/>
              <a:gd name="T9" fmla="*/ 48 h 56"/>
              <a:gd name="T10" fmla="*/ 32 w 60"/>
              <a:gd name="T11" fmla="*/ 56 h 56"/>
              <a:gd name="T12" fmla="*/ 20 w 60"/>
              <a:gd name="T13" fmla="*/ 56 h 56"/>
              <a:gd name="T14" fmla="*/ 4 w 60"/>
              <a:gd name="T15" fmla="*/ 40 h 56"/>
              <a:gd name="T16" fmla="*/ 0 w 60"/>
              <a:gd name="T17" fmla="*/ 36 h 56"/>
              <a:gd name="T18" fmla="*/ 16 w 60"/>
              <a:gd name="T19" fmla="*/ 28 h 56"/>
              <a:gd name="T20" fmla="*/ 16 w 60"/>
              <a:gd name="T21" fmla="*/ 12 h 56"/>
              <a:gd name="T22" fmla="*/ 36 w 6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6">
                <a:moveTo>
                  <a:pt x="36" y="0"/>
                </a:moveTo>
                <a:lnTo>
                  <a:pt x="40" y="0"/>
                </a:lnTo>
                <a:lnTo>
                  <a:pt x="60" y="32"/>
                </a:lnTo>
                <a:lnTo>
                  <a:pt x="52" y="48"/>
                </a:lnTo>
                <a:lnTo>
                  <a:pt x="36" y="48"/>
                </a:lnTo>
                <a:lnTo>
                  <a:pt x="32" y="56"/>
                </a:lnTo>
                <a:lnTo>
                  <a:pt x="20" y="56"/>
                </a:lnTo>
                <a:lnTo>
                  <a:pt x="4" y="40"/>
                </a:lnTo>
                <a:lnTo>
                  <a:pt x="0" y="36"/>
                </a:lnTo>
                <a:lnTo>
                  <a:pt x="16" y="28"/>
                </a:lnTo>
                <a:lnTo>
                  <a:pt x="16" y="12"/>
                </a:lnTo>
                <a:lnTo>
                  <a:pt x="3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Freeform 270">
            <a:extLst>
              <a:ext uri="{FF2B5EF4-FFF2-40B4-BE49-F238E27FC236}">
                <a16:creationId xmlns:a16="http://schemas.microsoft.com/office/drawing/2014/main" id="{C9312B6B-D4D9-4E36-8A54-7A7F4C31E775}"/>
              </a:ext>
            </a:extLst>
          </p:cNvPr>
          <p:cNvSpPr>
            <a:spLocks/>
          </p:cNvSpPr>
          <p:nvPr/>
        </p:nvSpPr>
        <p:spPr bwMode="auto">
          <a:xfrm>
            <a:off x="5414963" y="5457825"/>
            <a:ext cx="128588" cy="184150"/>
          </a:xfrm>
          <a:custGeom>
            <a:avLst/>
            <a:gdLst>
              <a:gd name="T0" fmla="*/ 8 w 81"/>
              <a:gd name="T1" fmla="*/ 24 h 116"/>
              <a:gd name="T2" fmla="*/ 28 w 81"/>
              <a:gd name="T3" fmla="*/ 20 h 116"/>
              <a:gd name="T4" fmla="*/ 56 w 81"/>
              <a:gd name="T5" fmla="*/ 0 h 116"/>
              <a:gd name="T6" fmla="*/ 81 w 81"/>
              <a:gd name="T7" fmla="*/ 32 h 116"/>
              <a:gd name="T8" fmla="*/ 68 w 81"/>
              <a:gd name="T9" fmla="*/ 36 h 116"/>
              <a:gd name="T10" fmla="*/ 68 w 81"/>
              <a:gd name="T11" fmla="*/ 60 h 116"/>
              <a:gd name="T12" fmla="*/ 81 w 81"/>
              <a:gd name="T13" fmla="*/ 80 h 116"/>
              <a:gd name="T14" fmla="*/ 61 w 81"/>
              <a:gd name="T15" fmla="*/ 116 h 116"/>
              <a:gd name="T16" fmla="*/ 56 w 81"/>
              <a:gd name="T17" fmla="*/ 112 h 116"/>
              <a:gd name="T18" fmla="*/ 20 w 81"/>
              <a:gd name="T19" fmla="*/ 100 h 116"/>
              <a:gd name="T20" fmla="*/ 4 w 81"/>
              <a:gd name="T21" fmla="*/ 88 h 116"/>
              <a:gd name="T22" fmla="*/ 0 w 81"/>
              <a:gd name="T23" fmla="*/ 80 h 116"/>
              <a:gd name="T24" fmla="*/ 4 w 81"/>
              <a:gd name="T25" fmla="*/ 72 h 116"/>
              <a:gd name="T26" fmla="*/ 20 w 81"/>
              <a:gd name="T27" fmla="*/ 72 h 116"/>
              <a:gd name="T28" fmla="*/ 28 w 81"/>
              <a:gd name="T29" fmla="*/ 56 h 116"/>
              <a:gd name="T30" fmla="*/ 8 w 81"/>
              <a:gd name="T31"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16">
                <a:moveTo>
                  <a:pt x="8" y="24"/>
                </a:moveTo>
                <a:lnTo>
                  <a:pt x="28" y="20"/>
                </a:lnTo>
                <a:lnTo>
                  <a:pt x="56" y="0"/>
                </a:lnTo>
                <a:lnTo>
                  <a:pt x="81" y="32"/>
                </a:lnTo>
                <a:lnTo>
                  <a:pt x="68" y="36"/>
                </a:lnTo>
                <a:lnTo>
                  <a:pt x="68" y="60"/>
                </a:lnTo>
                <a:lnTo>
                  <a:pt x="81" y="80"/>
                </a:lnTo>
                <a:lnTo>
                  <a:pt x="61" y="116"/>
                </a:lnTo>
                <a:lnTo>
                  <a:pt x="56" y="112"/>
                </a:lnTo>
                <a:lnTo>
                  <a:pt x="20" y="100"/>
                </a:lnTo>
                <a:lnTo>
                  <a:pt x="4" y="88"/>
                </a:lnTo>
                <a:lnTo>
                  <a:pt x="0" y="80"/>
                </a:lnTo>
                <a:lnTo>
                  <a:pt x="4" y="72"/>
                </a:lnTo>
                <a:lnTo>
                  <a:pt x="20" y="72"/>
                </a:lnTo>
                <a:lnTo>
                  <a:pt x="28" y="56"/>
                </a:lnTo>
                <a:lnTo>
                  <a:pt x="8"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Freeform 271">
            <a:extLst>
              <a:ext uri="{FF2B5EF4-FFF2-40B4-BE49-F238E27FC236}">
                <a16:creationId xmlns:a16="http://schemas.microsoft.com/office/drawing/2014/main" id="{CD77BF20-B633-4E72-8698-C32D066EDCCF}"/>
              </a:ext>
            </a:extLst>
          </p:cNvPr>
          <p:cNvSpPr>
            <a:spLocks/>
          </p:cNvSpPr>
          <p:nvPr/>
        </p:nvSpPr>
        <p:spPr bwMode="auto">
          <a:xfrm>
            <a:off x="5222875" y="5292725"/>
            <a:ext cx="371475" cy="209550"/>
          </a:xfrm>
          <a:custGeom>
            <a:avLst/>
            <a:gdLst>
              <a:gd name="T0" fmla="*/ 234 w 234"/>
              <a:gd name="T1" fmla="*/ 48 h 132"/>
              <a:gd name="T2" fmla="*/ 226 w 234"/>
              <a:gd name="T3" fmla="*/ 40 h 132"/>
              <a:gd name="T4" fmla="*/ 222 w 234"/>
              <a:gd name="T5" fmla="*/ 28 h 132"/>
              <a:gd name="T6" fmla="*/ 206 w 234"/>
              <a:gd name="T7" fmla="*/ 32 h 132"/>
              <a:gd name="T8" fmla="*/ 173 w 234"/>
              <a:gd name="T9" fmla="*/ 12 h 132"/>
              <a:gd name="T10" fmla="*/ 165 w 234"/>
              <a:gd name="T11" fmla="*/ 24 h 132"/>
              <a:gd name="T12" fmla="*/ 157 w 234"/>
              <a:gd name="T13" fmla="*/ 24 h 132"/>
              <a:gd name="T14" fmla="*/ 133 w 234"/>
              <a:gd name="T15" fmla="*/ 44 h 132"/>
              <a:gd name="T16" fmla="*/ 105 w 234"/>
              <a:gd name="T17" fmla="*/ 44 h 132"/>
              <a:gd name="T18" fmla="*/ 73 w 234"/>
              <a:gd name="T19" fmla="*/ 16 h 132"/>
              <a:gd name="T20" fmla="*/ 64 w 234"/>
              <a:gd name="T21" fmla="*/ 8 h 132"/>
              <a:gd name="T22" fmla="*/ 60 w 234"/>
              <a:gd name="T23" fmla="*/ 0 h 132"/>
              <a:gd name="T24" fmla="*/ 24 w 234"/>
              <a:gd name="T25" fmla="*/ 0 h 132"/>
              <a:gd name="T26" fmla="*/ 24 w 234"/>
              <a:gd name="T27" fmla="*/ 20 h 132"/>
              <a:gd name="T28" fmla="*/ 24 w 234"/>
              <a:gd name="T29" fmla="*/ 24 h 132"/>
              <a:gd name="T30" fmla="*/ 24 w 234"/>
              <a:gd name="T31" fmla="*/ 32 h 132"/>
              <a:gd name="T32" fmla="*/ 28 w 234"/>
              <a:gd name="T33" fmla="*/ 36 h 132"/>
              <a:gd name="T34" fmla="*/ 36 w 234"/>
              <a:gd name="T35" fmla="*/ 56 h 132"/>
              <a:gd name="T36" fmla="*/ 36 w 234"/>
              <a:gd name="T37" fmla="*/ 64 h 132"/>
              <a:gd name="T38" fmla="*/ 32 w 234"/>
              <a:gd name="T39" fmla="*/ 64 h 132"/>
              <a:gd name="T40" fmla="*/ 28 w 234"/>
              <a:gd name="T41" fmla="*/ 60 h 132"/>
              <a:gd name="T42" fmla="*/ 16 w 234"/>
              <a:gd name="T43" fmla="*/ 52 h 132"/>
              <a:gd name="T44" fmla="*/ 12 w 234"/>
              <a:gd name="T45" fmla="*/ 52 h 132"/>
              <a:gd name="T46" fmla="*/ 8 w 234"/>
              <a:gd name="T47" fmla="*/ 52 h 132"/>
              <a:gd name="T48" fmla="*/ 8 w 234"/>
              <a:gd name="T49" fmla="*/ 56 h 132"/>
              <a:gd name="T50" fmla="*/ 12 w 234"/>
              <a:gd name="T51" fmla="*/ 68 h 132"/>
              <a:gd name="T52" fmla="*/ 16 w 234"/>
              <a:gd name="T53" fmla="*/ 76 h 132"/>
              <a:gd name="T54" fmla="*/ 24 w 234"/>
              <a:gd name="T55" fmla="*/ 80 h 132"/>
              <a:gd name="T56" fmla="*/ 24 w 234"/>
              <a:gd name="T57" fmla="*/ 84 h 132"/>
              <a:gd name="T58" fmla="*/ 24 w 234"/>
              <a:gd name="T59" fmla="*/ 88 h 132"/>
              <a:gd name="T60" fmla="*/ 20 w 234"/>
              <a:gd name="T61" fmla="*/ 88 h 132"/>
              <a:gd name="T62" fmla="*/ 8 w 234"/>
              <a:gd name="T63" fmla="*/ 80 h 132"/>
              <a:gd name="T64" fmla="*/ 4 w 234"/>
              <a:gd name="T65" fmla="*/ 80 h 132"/>
              <a:gd name="T66" fmla="*/ 0 w 234"/>
              <a:gd name="T67" fmla="*/ 84 h 132"/>
              <a:gd name="T68" fmla="*/ 4 w 234"/>
              <a:gd name="T69" fmla="*/ 92 h 132"/>
              <a:gd name="T70" fmla="*/ 12 w 234"/>
              <a:gd name="T71" fmla="*/ 96 h 132"/>
              <a:gd name="T72" fmla="*/ 16 w 234"/>
              <a:gd name="T73" fmla="*/ 96 h 132"/>
              <a:gd name="T74" fmla="*/ 20 w 234"/>
              <a:gd name="T75" fmla="*/ 100 h 132"/>
              <a:gd name="T76" fmla="*/ 20 w 234"/>
              <a:gd name="T77" fmla="*/ 108 h 132"/>
              <a:gd name="T78" fmla="*/ 16 w 234"/>
              <a:gd name="T79" fmla="*/ 108 h 132"/>
              <a:gd name="T80" fmla="*/ 12 w 234"/>
              <a:gd name="T81" fmla="*/ 108 h 132"/>
              <a:gd name="T82" fmla="*/ 20 w 234"/>
              <a:gd name="T83" fmla="*/ 116 h 132"/>
              <a:gd name="T84" fmla="*/ 36 w 234"/>
              <a:gd name="T85" fmla="*/ 120 h 132"/>
              <a:gd name="T86" fmla="*/ 44 w 234"/>
              <a:gd name="T87" fmla="*/ 132 h 132"/>
              <a:gd name="T88" fmla="*/ 60 w 234"/>
              <a:gd name="T89" fmla="*/ 132 h 132"/>
              <a:gd name="T90" fmla="*/ 69 w 234"/>
              <a:gd name="T91" fmla="*/ 112 h 132"/>
              <a:gd name="T92" fmla="*/ 77 w 234"/>
              <a:gd name="T93" fmla="*/ 108 h 132"/>
              <a:gd name="T94" fmla="*/ 93 w 234"/>
              <a:gd name="T95" fmla="*/ 80 h 132"/>
              <a:gd name="T96" fmla="*/ 121 w 234"/>
              <a:gd name="T97" fmla="*/ 68 h 132"/>
              <a:gd name="T98" fmla="*/ 149 w 234"/>
              <a:gd name="T99" fmla="*/ 72 h 132"/>
              <a:gd name="T100" fmla="*/ 177 w 234"/>
              <a:gd name="T101" fmla="*/ 104 h 132"/>
              <a:gd name="T102" fmla="*/ 210 w 234"/>
              <a:gd name="T103" fmla="*/ 88 h 132"/>
              <a:gd name="T104" fmla="*/ 210 w 234"/>
              <a:gd name="T105" fmla="*/ 84 h 132"/>
              <a:gd name="T106" fmla="*/ 214 w 234"/>
              <a:gd name="T107" fmla="*/ 64 h 132"/>
              <a:gd name="T108" fmla="*/ 234 w 234"/>
              <a:gd name="T109"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132">
                <a:moveTo>
                  <a:pt x="234" y="48"/>
                </a:moveTo>
                <a:lnTo>
                  <a:pt x="226" y="40"/>
                </a:lnTo>
                <a:lnTo>
                  <a:pt x="222" y="28"/>
                </a:lnTo>
                <a:lnTo>
                  <a:pt x="206" y="32"/>
                </a:lnTo>
                <a:lnTo>
                  <a:pt x="173" y="12"/>
                </a:lnTo>
                <a:lnTo>
                  <a:pt x="165" y="24"/>
                </a:lnTo>
                <a:lnTo>
                  <a:pt x="157" y="24"/>
                </a:lnTo>
                <a:lnTo>
                  <a:pt x="133" y="44"/>
                </a:lnTo>
                <a:lnTo>
                  <a:pt x="105" y="44"/>
                </a:lnTo>
                <a:lnTo>
                  <a:pt x="73" y="16"/>
                </a:lnTo>
                <a:lnTo>
                  <a:pt x="64" y="8"/>
                </a:lnTo>
                <a:lnTo>
                  <a:pt x="60" y="0"/>
                </a:lnTo>
                <a:lnTo>
                  <a:pt x="24" y="0"/>
                </a:lnTo>
                <a:lnTo>
                  <a:pt x="24" y="20"/>
                </a:lnTo>
                <a:lnTo>
                  <a:pt x="24" y="24"/>
                </a:lnTo>
                <a:lnTo>
                  <a:pt x="24" y="32"/>
                </a:lnTo>
                <a:lnTo>
                  <a:pt x="28" y="36"/>
                </a:lnTo>
                <a:lnTo>
                  <a:pt x="36" y="56"/>
                </a:lnTo>
                <a:lnTo>
                  <a:pt x="36" y="64"/>
                </a:lnTo>
                <a:lnTo>
                  <a:pt x="32" y="64"/>
                </a:lnTo>
                <a:lnTo>
                  <a:pt x="28" y="60"/>
                </a:lnTo>
                <a:lnTo>
                  <a:pt x="16" y="52"/>
                </a:lnTo>
                <a:lnTo>
                  <a:pt x="12" y="52"/>
                </a:lnTo>
                <a:lnTo>
                  <a:pt x="8" y="52"/>
                </a:lnTo>
                <a:lnTo>
                  <a:pt x="8" y="56"/>
                </a:lnTo>
                <a:lnTo>
                  <a:pt x="12" y="68"/>
                </a:lnTo>
                <a:lnTo>
                  <a:pt x="16" y="76"/>
                </a:lnTo>
                <a:lnTo>
                  <a:pt x="24" y="80"/>
                </a:lnTo>
                <a:lnTo>
                  <a:pt x="24" y="84"/>
                </a:lnTo>
                <a:lnTo>
                  <a:pt x="24" y="88"/>
                </a:lnTo>
                <a:lnTo>
                  <a:pt x="20" y="88"/>
                </a:lnTo>
                <a:lnTo>
                  <a:pt x="8" y="80"/>
                </a:lnTo>
                <a:lnTo>
                  <a:pt x="4" y="80"/>
                </a:lnTo>
                <a:lnTo>
                  <a:pt x="0" y="84"/>
                </a:lnTo>
                <a:lnTo>
                  <a:pt x="4" y="92"/>
                </a:lnTo>
                <a:lnTo>
                  <a:pt x="12" y="96"/>
                </a:lnTo>
                <a:lnTo>
                  <a:pt x="16" y="96"/>
                </a:lnTo>
                <a:lnTo>
                  <a:pt x="20" y="100"/>
                </a:lnTo>
                <a:lnTo>
                  <a:pt x="20" y="108"/>
                </a:lnTo>
                <a:lnTo>
                  <a:pt x="16" y="108"/>
                </a:lnTo>
                <a:lnTo>
                  <a:pt x="12" y="108"/>
                </a:lnTo>
                <a:lnTo>
                  <a:pt x="20" y="116"/>
                </a:lnTo>
                <a:lnTo>
                  <a:pt x="36" y="120"/>
                </a:lnTo>
                <a:lnTo>
                  <a:pt x="44" y="132"/>
                </a:lnTo>
                <a:lnTo>
                  <a:pt x="60" y="132"/>
                </a:lnTo>
                <a:lnTo>
                  <a:pt x="69" y="112"/>
                </a:lnTo>
                <a:lnTo>
                  <a:pt x="77" y="108"/>
                </a:lnTo>
                <a:lnTo>
                  <a:pt x="93" y="80"/>
                </a:lnTo>
                <a:lnTo>
                  <a:pt x="121" y="68"/>
                </a:lnTo>
                <a:lnTo>
                  <a:pt x="149" y="72"/>
                </a:lnTo>
                <a:lnTo>
                  <a:pt x="177" y="104"/>
                </a:lnTo>
                <a:lnTo>
                  <a:pt x="210" y="88"/>
                </a:lnTo>
                <a:lnTo>
                  <a:pt x="210" y="84"/>
                </a:lnTo>
                <a:lnTo>
                  <a:pt x="214" y="64"/>
                </a:lnTo>
                <a:lnTo>
                  <a:pt x="234" y="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Freeform 272">
            <a:extLst>
              <a:ext uri="{FF2B5EF4-FFF2-40B4-BE49-F238E27FC236}">
                <a16:creationId xmlns:a16="http://schemas.microsoft.com/office/drawing/2014/main" id="{D4CA1530-C6D7-43CC-9FE9-D490D8800ADE}"/>
              </a:ext>
            </a:extLst>
          </p:cNvPr>
          <p:cNvSpPr>
            <a:spLocks/>
          </p:cNvSpPr>
          <p:nvPr/>
        </p:nvSpPr>
        <p:spPr bwMode="auto">
          <a:xfrm>
            <a:off x="5210175" y="5324475"/>
            <a:ext cx="38100" cy="44450"/>
          </a:xfrm>
          <a:custGeom>
            <a:avLst/>
            <a:gdLst>
              <a:gd name="T0" fmla="*/ 24 w 24"/>
              <a:gd name="T1" fmla="*/ 24 h 28"/>
              <a:gd name="T2" fmla="*/ 24 w 24"/>
              <a:gd name="T3" fmla="*/ 16 h 28"/>
              <a:gd name="T4" fmla="*/ 20 w 24"/>
              <a:gd name="T5" fmla="*/ 12 h 28"/>
              <a:gd name="T6" fmla="*/ 16 w 24"/>
              <a:gd name="T7" fmla="*/ 8 h 28"/>
              <a:gd name="T8" fmla="*/ 12 w 24"/>
              <a:gd name="T9" fmla="*/ 0 h 28"/>
              <a:gd name="T10" fmla="*/ 8 w 24"/>
              <a:gd name="T11" fmla="*/ 0 h 28"/>
              <a:gd name="T12" fmla="*/ 4 w 24"/>
              <a:gd name="T13" fmla="*/ 12 h 28"/>
              <a:gd name="T14" fmla="*/ 0 w 24"/>
              <a:gd name="T15" fmla="*/ 16 h 28"/>
              <a:gd name="T16" fmla="*/ 0 w 24"/>
              <a:gd name="T17" fmla="*/ 24 h 28"/>
              <a:gd name="T18" fmla="*/ 8 w 24"/>
              <a:gd name="T19" fmla="*/ 28 h 28"/>
              <a:gd name="T20" fmla="*/ 16 w 24"/>
              <a:gd name="T21" fmla="*/ 28 h 28"/>
              <a:gd name="T22" fmla="*/ 20 w 24"/>
              <a:gd name="T23" fmla="*/ 28 h 28"/>
              <a:gd name="T24" fmla="*/ 24 w 24"/>
              <a:gd name="T2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24" y="24"/>
                </a:moveTo>
                <a:lnTo>
                  <a:pt x="24" y="16"/>
                </a:lnTo>
                <a:lnTo>
                  <a:pt x="20" y="12"/>
                </a:lnTo>
                <a:lnTo>
                  <a:pt x="16" y="8"/>
                </a:lnTo>
                <a:lnTo>
                  <a:pt x="12" y="0"/>
                </a:lnTo>
                <a:lnTo>
                  <a:pt x="8" y="0"/>
                </a:lnTo>
                <a:lnTo>
                  <a:pt x="4" y="12"/>
                </a:lnTo>
                <a:lnTo>
                  <a:pt x="0" y="16"/>
                </a:lnTo>
                <a:lnTo>
                  <a:pt x="0" y="24"/>
                </a:lnTo>
                <a:lnTo>
                  <a:pt x="8" y="28"/>
                </a:lnTo>
                <a:lnTo>
                  <a:pt x="16" y="28"/>
                </a:lnTo>
                <a:lnTo>
                  <a:pt x="20" y="28"/>
                </a:lnTo>
                <a:lnTo>
                  <a:pt x="2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Freeform 273">
            <a:extLst>
              <a:ext uri="{FF2B5EF4-FFF2-40B4-BE49-F238E27FC236}">
                <a16:creationId xmlns:a16="http://schemas.microsoft.com/office/drawing/2014/main" id="{B41FB443-5D9B-4A6D-B440-4236EA463FE2}"/>
              </a:ext>
            </a:extLst>
          </p:cNvPr>
          <p:cNvSpPr>
            <a:spLocks/>
          </p:cNvSpPr>
          <p:nvPr/>
        </p:nvSpPr>
        <p:spPr bwMode="auto">
          <a:xfrm>
            <a:off x="5203825" y="5464175"/>
            <a:ext cx="147638" cy="184150"/>
          </a:xfrm>
          <a:custGeom>
            <a:avLst/>
            <a:gdLst>
              <a:gd name="T0" fmla="*/ 93 w 93"/>
              <a:gd name="T1" fmla="*/ 104 h 116"/>
              <a:gd name="T2" fmla="*/ 89 w 93"/>
              <a:gd name="T3" fmla="*/ 104 h 116"/>
              <a:gd name="T4" fmla="*/ 81 w 93"/>
              <a:gd name="T5" fmla="*/ 64 h 116"/>
              <a:gd name="T6" fmla="*/ 68 w 93"/>
              <a:gd name="T7" fmla="*/ 44 h 116"/>
              <a:gd name="T8" fmla="*/ 56 w 93"/>
              <a:gd name="T9" fmla="*/ 24 h 116"/>
              <a:gd name="T10" fmla="*/ 48 w 93"/>
              <a:gd name="T11" fmla="*/ 12 h 116"/>
              <a:gd name="T12" fmla="*/ 32 w 93"/>
              <a:gd name="T13" fmla="*/ 8 h 116"/>
              <a:gd name="T14" fmla="*/ 24 w 93"/>
              <a:gd name="T15" fmla="*/ 0 h 116"/>
              <a:gd name="T16" fmla="*/ 12 w 93"/>
              <a:gd name="T17" fmla="*/ 0 h 116"/>
              <a:gd name="T18" fmla="*/ 12 w 93"/>
              <a:gd name="T19" fmla="*/ 4 h 116"/>
              <a:gd name="T20" fmla="*/ 16 w 93"/>
              <a:gd name="T21" fmla="*/ 20 h 116"/>
              <a:gd name="T22" fmla="*/ 20 w 93"/>
              <a:gd name="T23" fmla="*/ 32 h 116"/>
              <a:gd name="T24" fmla="*/ 20 w 93"/>
              <a:gd name="T25" fmla="*/ 44 h 116"/>
              <a:gd name="T26" fmla="*/ 20 w 93"/>
              <a:gd name="T27" fmla="*/ 52 h 116"/>
              <a:gd name="T28" fmla="*/ 16 w 93"/>
              <a:gd name="T29" fmla="*/ 60 h 116"/>
              <a:gd name="T30" fmla="*/ 20 w 93"/>
              <a:gd name="T31" fmla="*/ 68 h 116"/>
              <a:gd name="T32" fmla="*/ 20 w 93"/>
              <a:gd name="T33" fmla="*/ 72 h 116"/>
              <a:gd name="T34" fmla="*/ 12 w 93"/>
              <a:gd name="T35" fmla="*/ 76 h 116"/>
              <a:gd name="T36" fmla="*/ 8 w 93"/>
              <a:gd name="T37" fmla="*/ 72 h 116"/>
              <a:gd name="T38" fmla="*/ 4 w 93"/>
              <a:gd name="T39" fmla="*/ 72 h 116"/>
              <a:gd name="T40" fmla="*/ 0 w 93"/>
              <a:gd name="T41" fmla="*/ 72 h 116"/>
              <a:gd name="T42" fmla="*/ 0 w 93"/>
              <a:gd name="T43" fmla="*/ 80 h 116"/>
              <a:gd name="T44" fmla="*/ 28 w 93"/>
              <a:gd name="T45" fmla="*/ 100 h 116"/>
              <a:gd name="T46" fmla="*/ 32 w 93"/>
              <a:gd name="T47" fmla="*/ 112 h 116"/>
              <a:gd name="T48" fmla="*/ 76 w 93"/>
              <a:gd name="T49" fmla="*/ 108 h 116"/>
              <a:gd name="T50" fmla="*/ 81 w 93"/>
              <a:gd name="T51" fmla="*/ 116 h 116"/>
              <a:gd name="T52" fmla="*/ 93 w 93"/>
              <a:gd name="T53"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6">
                <a:moveTo>
                  <a:pt x="93" y="104"/>
                </a:moveTo>
                <a:lnTo>
                  <a:pt x="89" y="104"/>
                </a:lnTo>
                <a:lnTo>
                  <a:pt x="81" y="64"/>
                </a:lnTo>
                <a:lnTo>
                  <a:pt x="68" y="44"/>
                </a:lnTo>
                <a:lnTo>
                  <a:pt x="56" y="24"/>
                </a:lnTo>
                <a:lnTo>
                  <a:pt x="48" y="12"/>
                </a:lnTo>
                <a:lnTo>
                  <a:pt x="32" y="8"/>
                </a:lnTo>
                <a:lnTo>
                  <a:pt x="24" y="0"/>
                </a:lnTo>
                <a:lnTo>
                  <a:pt x="12" y="0"/>
                </a:lnTo>
                <a:lnTo>
                  <a:pt x="12" y="4"/>
                </a:lnTo>
                <a:lnTo>
                  <a:pt x="16" y="20"/>
                </a:lnTo>
                <a:lnTo>
                  <a:pt x="20" y="32"/>
                </a:lnTo>
                <a:lnTo>
                  <a:pt x="20" y="44"/>
                </a:lnTo>
                <a:lnTo>
                  <a:pt x="20" y="52"/>
                </a:lnTo>
                <a:lnTo>
                  <a:pt x="16" y="60"/>
                </a:lnTo>
                <a:lnTo>
                  <a:pt x="20" y="68"/>
                </a:lnTo>
                <a:lnTo>
                  <a:pt x="20" y="72"/>
                </a:lnTo>
                <a:lnTo>
                  <a:pt x="12" y="76"/>
                </a:lnTo>
                <a:lnTo>
                  <a:pt x="8" y="72"/>
                </a:lnTo>
                <a:lnTo>
                  <a:pt x="4" y="72"/>
                </a:lnTo>
                <a:lnTo>
                  <a:pt x="0" y="72"/>
                </a:lnTo>
                <a:lnTo>
                  <a:pt x="0" y="80"/>
                </a:lnTo>
                <a:lnTo>
                  <a:pt x="28" y="100"/>
                </a:lnTo>
                <a:lnTo>
                  <a:pt x="32" y="112"/>
                </a:lnTo>
                <a:lnTo>
                  <a:pt x="76" y="108"/>
                </a:lnTo>
                <a:lnTo>
                  <a:pt x="81" y="116"/>
                </a:lnTo>
                <a:lnTo>
                  <a:pt x="93" y="10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6" name="Freeform 274">
            <a:extLst>
              <a:ext uri="{FF2B5EF4-FFF2-40B4-BE49-F238E27FC236}">
                <a16:creationId xmlns:a16="http://schemas.microsoft.com/office/drawing/2014/main" id="{0BBE3FDB-9760-4877-9B1F-414039484BC1}"/>
              </a:ext>
            </a:extLst>
          </p:cNvPr>
          <p:cNvSpPr>
            <a:spLocks/>
          </p:cNvSpPr>
          <p:nvPr/>
        </p:nvSpPr>
        <p:spPr bwMode="auto">
          <a:xfrm>
            <a:off x="5332413" y="4630738"/>
            <a:ext cx="422275" cy="368300"/>
          </a:xfrm>
          <a:custGeom>
            <a:avLst/>
            <a:gdLst>
              <a:gd name="T0" fmla="*/ 266 w 266"/>
              <a:gd name="T1" fmla="*/ 216 h 232"/>
              <a:gd name="T2" fmla="*/ 246 w 266"/>
              <a:gd name="T3" fmla="*/ 192 h 232"/>
              <a:gd name="T4" fmla="*/ 254 w 266"/>
              <a:gd name="T5" fmla="*/ 188 h 232"/>
              <a:gd name="T6" fmla="*/ 229 w 266"/>
              <a:gd name="T7" fmla="*/ 132 h 232"/>
              <a:gd name="T8" fmla="*/ 222 w 266"/>
              <a:gd name="T9" fmla="*/ 132 h 232"/>
              <a:gd name="T10" fmla="*/ 213 w 266"/>
              <a:gd name="T11" fmla="*/ 100 h 232"/>
              <a:gd name="T12" fmla="*/ 165 w 266"/>
              <a:gd name="T13" fmla="*/ 108 h 232"/>
              <a:gd name="T14" fmla="*/ 145 w 266"/>
              <a:gd name="T15" fmla="*/ 84 h 232"/>
              <a:gd name="T16" fmla="*/ 84 w 266"/>
              <a:gd name="T17" fmla="*/ 60 h 232"/>
              <a:gd name="T18" fmla="*/ 88 w 266"/>
              <a:gd name="T19" fmla="*/ 56 h 232"/>
              <a:gd name="T20" fmla="*/ 96 w 266"/>
              <a:gd name="T21" fmla="*/ 44 h 232"/>
              <a:gd name="T22" fmla="*/ 52 w 266"/>
              <a:gd name="T23" fmla="*/ 28 h 232"/>
              <a:gd name="T24" fmla="*/ 24 w 266"/>
              <a:gd name="T25" fmla="*/ 0 h 232"/>
              <a:gd name="T26" fmla="*/ 20 w 266"/>
              <a:gd name="T27" fmla="*/ 12 h 232"/>
              <a:gd name="T28" fmla="*/ 16 w 266"/>
              <a:gd name="T29" fmla="*/ 32 h 232"/>
              <a:gd name="T30" fmla="*/ 12 w 266"/>
              <a:gd name="T31" fmla="*/ 52 h 232"/>
              <a:gd name="T32" fmla="*/ 20 w 266"/>
              <a:gd name="T33" fmla="*/ 64 h 232"/>
              <a:gd name="T34" fmla="*/ 0 w 266"/>
              <a:gd name="T35" fmla="*/ 84 h 232"/>
              <a:gd name="T36" fmla="*/ 20 w 266"/>
              <a:gd name="T37" fmla="*/ 88 h 232"/>
              <a:gd name="T38" fmla="*/ 20 w 266"/>
              <a:gd name="T39" fmla="*/ 100 h 232"/>
              <a:gd name="T40" fmla="*/ 48 w 266"/>
              <a:gd name="T41" fmla="*/ 104 h 232"/>
              <a:gd name="T42" fmla="*/ 52 w 266"/>
              <a:gd name="T43" fmla="*/ 92 h 232"/>
              <a:gd name="T44" fmla="*/ 72 w 266"/>
              <a:gd name="T45" fmla="*/ 96 h 232"/>
              <a:gd name="T46" fmla="*/ 64 w 266"/>
              <a:gd name="T47" fmla="*/ 124 h 232"/>
              <a:gd name="T48" fmla="*/ 80 w 266"/>
              <a:gd name="T49" fmla="*/ 128 h 232"/>
              <a:gd name="T50" fmla="*/ 88 w 266"/>
              <a:gd name="T51" fmla="*/ 120 h 232"/>
              <a:gd name="T52" fmla="*/ 117 w 266"/>
              <a:gd name="T53" fmla="*/ 132 h 232"/>
              <a:gd name="T54" fmla="*/ 117 w 266"/>
              <a:gd name="T55" fmla="*/ 144 h 232"/>
              <a:gd name="T56" fmla="*/ 157 w 266"/>
              <a:gd name="T57" fmla="*/ 160 h 232"/>
              <a:gd name="T58" fmla="*/ 169 w 266"/>
              <a:gd name="T59" fmla="*/ 204 h 232"/>
              <a:gd name="T60" fmla="*/ 157 w 266"/>
              <a:gd name="T61" fmla="*/ 220 h 232"/>
              <a:gd name="T62" fmla="*/ 185 w 266"/>
              <a:gd name="T63" fmla="*/ 232 h 232"/>
              <a:gd name="T64" fmla="*/ 197 w 266"/>
              <a:gd name="T65" fmla="*/ 232 h 232"/>
              <a:gd name="T66" fmla="*/ 226 w 266"/>
              <a:gd name="T67" fmla="*/ 232 h 232"/>
              <a:gd name="T68" fmla="*/ 266 w 266"/>
              <a:gd name="T69"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232">
                <a:moveTo>
                  <a:pt x="266" y="216"/>
                </a:moveTo>
                <a:lnTo>
                  <a:pt x="246" y="192"/>
                </a:lnTo>
                <a:lnTo>
                  <a:pt x="254" y="188"/>
                </a:lnTo>
                <a:lnTo>
                  <a:pt x="229" y="132"/>
                </a:lnTo>
                <a:lnTo>
                  <a:pt x="222" y="132"/>
                </a:lnTo>
                <a:lnTo>
                  <a:pt x="213" y="100"/>
                </a:lnTo>
                <a:lnTo>
                  <a:pt x="165" y="108"/>
                </a:lnTo>
                <a:lnTo>
                  <a:pt x="145" y="84"/>
                </a:lnTo>
                <a:lnTo>
                  <a:pt x="84" y="60"/>
                </a:lnTo>
                <a:lnTo>
                  <a:pt x="88" y="56"/>
                </a:lnTo>
                <a:lnTo>
                  <a:pt x="96" y="44"/>
                </a:lnTo>
                <a:lnTo>
                  <a:pt x="52" y="28"/>
                </a:lnTo>
                <a:lnTo>
                  <a:pt x="24" y="0"/>
                </a:lnTo>
                <a:lnTo>
                  <a:pt x="20" y="12"/>
                </a:lnTo>
                <a:lnTo>
                  <a:pt x="16" y="32"/>
                </a:lnTo>
                <a:lnTo>
                  <a:pt x="12" y="52"/>
                </a:lnTo>
                <a:lnTo>
                  <a:pt x="20" y="64"/>
                </a:lnTo>
                <a:lnTo>
                  <a:pt x="0" y="84"/>
                </a:lnTo>
                <a:lnTo>
                  <a:pt x="20" y="88"/>
                </a:lnTo>
                <a:lnTo>
                  <a:pt x="20" y="100"/>
                </a:lnTo>
                <a:lnTo>
                  <a:pt x="48" y="104"/>
                </a:lnTo>
                <a:lnTo>
                  <a:pt x="52" y="92"/>
                </a:lnTo>
                <a:lnTo>
                  <a:pt x="72" y="96"/>
                </a:lnTo>
                <a:lnTo>
                  <a:pt x="64" y="124"/>
                </a:lnTo>
                <a:lnTo>
                  <a:pt x="80" y="128"/>
                </a:lnTo>
                <a:lnTo>
                  <a:pt x="88" y="120"/>
                </a:lnTo>
                <a:lnTo>
                  <a:pt x="117" y="132"/>
                </a:lnTo>
                <a:lnTo>
                  <a:pt x="117" y="144"/>
                </a:lnTo>
                <a:lnTo>
                  <a:pt x="157" y="160"/>
                </a:lnTo>
                <a:lnTo>
                  <a:pt x="169" y="204"/>
                </a:lnTo>
                <a:lnTo>
                  <a:pt x="157" y="220"/>
                </a:lnTo>
                <a:lnTo>
                  <a:pt x="185" y="232"/>
                </a:lnTo>
                <a:lnTo>
                  <a:pt x="197" y="232"/>
                </a:lnTo>
                <a:lnTo>
                  <a:pt x="226" y="232"/>
                </a:lnTo>
                <a:lnTo>
                  <a:pt x="266" y="2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Freeform 275">
            <a:extLst>
              <a:ext uri="{FF2B5EF4-FFF2-40B4-BE49-F238E27FC236}">
                <a16:creationId xmlns:a16="http://schemas.microsoft.com/office/drawing/2014/main" id="{ADF3A4B3-A906-4987-A5C7-457D65AE8F5F}"/>
              </a:ext>
            </a:extLst>
          </p:cNvPr>
          <p:cNvSpPr>
            <a:spLocks/>
          </p:cNvSpPr>
          <p:nvPr/>
        </p:nvSpPr>
        <p:spPr bwMode="auto">
          <a:xfrm>
            <a:off x="5172075" y="4681538"/>
            <a:ext cx="192088" cy="273050"/>
          </a:xfrm>
          <a:custGeom>
            <a:avLst/>
            <a:gdLst>
              <a:gd name="T0" fmla="*/ 4 w 121"/>
              <a:gd name="T1" fmla="*/ 32 h 172"/>
              <a:gd name="T2" fmla="*/ 44 w 121"/>
              <a:gd name="T3" fmla="*/ 28 h 172"/>
              <a:gd name="T4" fmla="*/ 48 w 121"/>
              <a:gd name="T5" fmla="*/ 0 h 172"/>
              <a:gd name="T6" fmla="*/ 117 w 121"/>
              <a:gd name="T7" fmla="*/ 0 h 172"/>
              <a:gd name="T8" fmla="*/ 113 w 121"/>
              <a:gd name="T9" fmla="*/ 20 h 172"/>
              <a:gd name="T10" fmla="*/ 121 w 121"/>
              <a:gd name="T11" fmla="*/ 32 h 172"/>
              <a:gd name="T12" fmla="*/ 101 w 121"/>
              <a:gd name="T13" fmla="*/ 52 h 172"/>
              <a:gd name="T14" fmla="*/ 92 w 121"/>
              <a:gd name="T15" fmla="*/ 64 h 172"/>
              <a:gd name="T16" fmla="*/ 76 w 121"/>
              <a:gd name="T17" fmla="*/ 128 h 172"/>
              <a:gd name="T18" fmla="*/ 72 w 121"/>
              <a:gd name="T19" fmla="*/ 132 h 172"/>
              <a:gd name="T20" fmla="*/ 56 w 121"/>
              <a:gd name="T21" fmla="*/ 156 h 172"/>
              <a:gd name="T22" fmla="*/ 28 w 121"/>
              <a:gd name="T23" fmla="*/ 172 h 172"/>
              <a:gd name="T24" fmla="*/ 32 w 121"/>
              <a:gd name="T25" fmla="*/ 168 h 172"/>
              <a:gd name="T26" fmla="*/ 36 w 121"/>
              <a:gd name="T27" fmla="*/ 156 h 172"/>
              <a:gd name="T28" fmla="*/ 40 w 121"/>
              <a:gd name="T29" fmla="*/ 148 h 172"/>
              <a:gd name="T30" fmla="*/ 32 w 121"/>
              <a:gd name="T31" fmla="*/ 148 h 172"/>
              <a:gd name="T32" fmla="*/ 28 w 121"/>
              <a:gd name="T33" fmla="*/ 148 h 172"/>
              <a:gd name="T34" fmla="*/ 40 w 121"/>
              <a:gd name="T35" fmla="*/ 132 h 172"/>
              <a:gd name="T36" fmla="*/ 28 w 121"/>
              <a:gd name="T37" fmla="*/ 116 h 172"/>
              <a:gd name="T38" fmla="*/ 8 w 121"/>
              <a:gd name="T39" fmla="*/ 132 h 172"/>
              <a:gd name="T40" fmla="*/ 8 w 121"/>
              <a:gd name="T41" fmla="*/ 124 h 172"/>
              <a:gd name="T42" fmla="*/ 12 w 121"/>
              <a:gd name="T43" fmla="*/ 112 h 172"/>
              <a:gd name="T44" fmla="*/ 12 w 121"/>
              <a:gd name="T45" fmla="*/ 104 h 172"/>
              <a:gd name="T46" fmla="*/ 8 w 121"/>
              <a:gd name="T47" fmla="*/ 104 h 172"/>
              <a:gd name="T48" fmla="*/ 8 w 121"/>
              <a:gd name="T49" fmla="*/ 96 h 172"/>
              <a:gd name="T50" fmla="*/ 8 w 121"/>
              <a:gd name="T51" fmla="*/ 92 h 172"/>
              <a:gd name="T52" fmla="*/ 8 w 121"/>
              <a:gd name="T53" fmla="*/ 76 h 172"/>
              <a:gd name="T54" fmla="*/ 20 w 121"/>
              <a:gd name="T55" fmla="*/ 60 h 172"/>
              <a:gd name="T56" fmla="*/ 20 w 121"/>
              <a:gd name="T57" fmla="*/ 56 h 172"/>
              <a:gd name="T58" fmla="*/ 20 w 121"/>
              <a:gd name="T59" fmla="*/ 52 h 172"/>
              <a:gd name="T60" fmla="*/ 16 w 121"/>
              <a:gd name="T61" fmla="*/ 48 h 172"/>
              <a:gd name="T62" fmla="*/ 12 w 121"/>
              <a:gd name="T63" fmla="*/ 48 h 172"/>
              <a:gd name="T64" fmla="*/ 8 w 121"/>
              <a:gd name="T65" fmla="*/ 52 h 172"/>
              <a:gd name="T66" fmla="*/ 4 w 121"/>
              <a:gd name="T67" fmla="*/ 52 h 172"/>
              <a:gd name="T68" fmla="*/ 4 w 121"/>
              <a:gd name="T69" fmla="*/ 48 h 172"/>
              <a:gd name="T70" fmla="*/ 0 w 121"/>
              <a:gd name="T71" fmla="*/ 48 h 172"/>
              <a:gd name="T72" fmla="*/ 4 w 121"/>
              <a:gd name="T73" fmla="*/ 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172">
                <a:moveTo>
                  <a:pt x="4" y="32"/>
                </a:moveTo>
                <a:lnTo>
                  <a:pt x="44" y="28"/>
                </a:lnTo>
                <a:lnTo>
                  <a:pt x="48" y="0"/>
                </a:lnTo>
                <a:lnTo>
                  <a:pt x="117" y="0"/>
                </a:lnTo>
                <a:lnTo>
                  <a:pt x="113" y="20"/>
                </a:lnTo>
                <a:lnTo>
                  <a:pt x="121" y="32"/>
                </a:lnTo>
                <a:lnTo>
                  <a:pt x="101" y="52"/>
                </a:lnTo>
                <a:lnTo>
                  <a:pt x="92" y="64"/>
                </a:lnTo>
                <a:lnTo>
                  <a:pt x="76" y="128"/>
                </a:lnTo>
                <a:lnTo>
                  <a:pt x="72" y="132"/>
                </a:lnTo>
                <a:lnTo>
                  <a:pt x="56" y="156"/>
                </a:lnTo>
                <a:lnTo>
                  <a:pt x="28" y="172"/>
                </a:lnTo>
                <a:lnTo>
                  <a:pt x="32" y="168"/>
                </a:lnTo>
                <a:lnTo>
                  <a:pt x="36" y="156"/>
                </a:lnTo>
                <a:lnTo>
                  <a:pt x="40" y="148"/>
                </a:lnTo>
                <a:lnTo>
                  <a:pt x="32" y="148"/>
                </a:lnTo>
                <a:lnTo>
                  <a:pt x="28" y="148"/>
                </a:lnTo>
                <a:lnTo>
                  <a:pt x="40" y="132"/>
                </a:lnTo>
                <a:lnTo>
                  <a:pt x="28" y="116"/>
                </a:lnTo>
                <a:lnTo>
                  <a:pt x="8" y="132"/>
                </a:lnTo>
                <a:lnTo>
                  <a:pt x="8" y="124"/>
                </a:lnTo>
                <a:lnTo>
                  <a:pt x="12" y="112"/>
                </a:lnTo>
                <a:lnTo>
                  <a:pt x="12" y="104"/>
                </a:lnTo>
                <a:lnTo>
                  <a:pt x="8" y="104"/>
                </a:lnTo>
                <a:lnTo>
                  <a:pt x="8" y="96"/>
                </a:lnTo>
                <a:lnTo>
                  <a:pt x="8" y="92"/>
                </a:lnTo>
                <a:lnTo>
                  <a:pt x="8" y="76"/>
                </a:lnTo>
                <a:lnTo>
                  <a:pt x="20" y="60"/>
                </a:lnTo>
                <a:lnTo>
                  <a:pt x="20" y="56"/>
                </a:lnTo>
                <a:lnTo>
                  <a:pt x="20" y="52"/>
                </a:lnTo>
                <a:lnTo>
                  <a:pt x="16" y="48"/>
                </a:lnTo>
                <a:lnTo>
                  <a:pt x="12" y="48"/>
                </a:lnTo>
                <a:lnTo>
                  <a:pt x="8" y="52"/>
                </a:lnTo>
                <a:lnTo>
                  <a:pt x="4" y="52"/>
                </a:lnTo>
                <a:lnTo>
                  <a:pt x="4" y="48"/>
                </a:lnTo>
                <a:lnTo>
                  <a:pt x="0" y="48"/>
                </a:lnTo>
                <a:lnTo>
                  <a:pt x="4"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Freeform 276">
            <a:extLst>
              <a:ext uri="{FF2B5EF4-FFF2-40B4-BE49-F238E27FC236}">
                <a16:creationId xmlns:a16="http://schemas.microsoft.com/office/drawing/2014/main" id="{67FCC12F-86DF-47D4-9322-A5E20EA92674}"/>
              </a:ext>
            </a:extLst>
          </p:cNvPr>
          <p:cNvSpPr>
            <a:spLocks/>
          </p:cNvSpPr>
          <p:nvPr/>
        </p:nvSpPr>
        <p:spPr bwMode="auto">
          <a:xfrm>
            <a:off x="5159375" y="4783138"/>
            <a:ext cx="19050" cy="25400"/>
          </a:xfrm>
          <a:custGeom>
            <a:avLst/>
            <a:gdLst>
              <a:gd name="T0" fmla="*/ 0 w 12"/>
              <a:gd name="T1" fmla="*/ 12 h 16"/>
              <a:gd name="T2" fmla="*/ 4 w 12"/>
              <a:gd name="T3" fmla="*/ 4 h 16"/>
              <a:gd name="T4" fmla="*/ 4 w 12"/>
              <a:gd name="T5" fmla="*/ 0 h 16"/>
              <a:gd name="T6" fmla="*/ 8 w 12"/>
              <a:gd name="T7" fmla="*/ 0 h 16"/>
              <a:gd name="T8" fmla="*/ 12 w 12"/>
              <a:gd name="T9" fmla="*/ 4 h 16"/>
              <a:gd name="T10" fmla="*/ 12 w 12"/>
              <a:gd name="T11" fmla="*/ 12 h 16"/>
              <a:gd name="T12" fmla="*/ 12 w 12"/>
              <a:gd name="T13" fmla="*/ 16 h 16"/>
              <a:gd name="T14" fmla="*/ 4 w 12"/>
              <a:gd name="T15" fmla="*/ 16 h 16"/>
              <a:gd name="T16" fmla="*/ 0 w 12"/>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0" y="12"/>
                </a:moveTo>
                <a:lnTo>
                  <a:pt x="4" y="4"/>
                </a:lnTo>
                <a:lnTo>
                  <a:pt x="4" y="0"/>
                </a:lnTo>
                <a:lnTo>
                  <a:pt x="8" y="0"/>
                </a:lnTo>
                <a:lnTo>
                  <a:pt x="12" y="4"/>
                </a:lnTo>
                <a:lnTo>
                  <a:pt x="12" y="12"/>
                </a:lnTo>
                <a:lnTo>
                  <a:pt x="12" y="16"/>
                </a:lnTo>
                <a:lnTo>
                  <a:pt x="4"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Freeform 277">
            <a:extLst>
              <a:ext uri="{FF2B5EF4-FFF2-40B4-BE49-F238E27FC236}">
                <a16:creationId xmlns:a16="http://schemas.microsoft.com/office/drawing/2014/main" id="{7D605E83-F3D9-4556-A611-B5D4AA71AB03}"/>
              </a:ext>
            </a:extLst>
          </p:cNvPr>
          <p:cNvSpPr>
            <a:spLocks/>
          </p:cNvSpPr>
          <p:nvPr/>
        </p:nvSpPr>
        <p:spPr bwMode="auto">
          <a:xfrm>
            <a:off x="5292725" y="4764088"/>
            <a:ext cx="153988" cy="165100"/>
          </a:xfrm>
          <a:custGeom>
            <a:avLst/>
            <a:gdLst>
              <a:gd name="T0" fmla="*/ 25 w 97"/>
              <a:gd name="T1" fmla="*/ 0 h 104"/>
              <a:gd name="T2" fmla="*/ 45 w 97"/>
              <a:gd name="T3" fmla="*/ 4 h 104"/>
              <a:gd name="T4" fmla="*/ 45 w 97"/>
              <a:gd name="T5" fmla="*/ 16 h 104"/>
              <a:gd name="T6" fmla="*/ 73 w 97"/>
              <a:gd name="T7" fmla="*/ 20 h 104"/>
              <a:gd name="T8" fmla="*/ 77 w 97"/>
              <a:gd name="T9" fmla="*/ 8 h 104"/>
              <a:gd name="T10" fmla="*/ 97 w 97"/>
              <a:gd name="T11" fmla="*/ 12 h 104"/>
              <a:gd name="T12" fmla="*/ 89 w 97"/>
              <a:gd name="T13" fmla="*/ 40 h 104"/>
              <a:gd name="T14" fmla="*/ 73 w 97"/>
              <a:gd name="T15" fmla="*/ 76 h 104"/>
              <a:gd name="T16" fmla="*/ 53 w 97"/>
              <a:gd name="T17" fmla="*/ 104 h 104"/>
              <a:gd name="T18" fmla="*/ 0 w 97"/>
              <a:gd name="T19" fmla="*/ 76 h 104"/>
              <a:gd name="T20" fmla="*/ 16 w 97"/>
              <a:gd name="T21" fmla="*/ 12 h 104"/>
              <a:gd name="T22" fmla="*/ 25 w 97"/>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4">
                <a:moveTo>
                  <a:pt x="25" y="0"/>
                </a:moveTo>
                <a:lnTo>
                  <a:pt x="45" y="4"/>
                </a:lnTo>
                <a:lnTo>
                  <a:pt x="45" y="16"/>
                </a:lnTo>
                <a:lnTo>
                  <a:pt x="73" y="20"/>
                </a:lnTo>
                <a:lnTo>
                  <a:pt x="77" y="8"/>
                </a:lnTo>
                <a:lnTo>
                  <a:pt x="97" y="12"/>
                </a:lnTo>
                <a:lnTo>
                  <a:pt x="89" y="40"/>
                </a:lnTo>
                <a:lnTo>
                  <a:pt x="73" y="76"/>
                </a:lnTo>
                <a:lnTo>
                  <a:pt x="53" y="104"/>
                </a:lnTo>
                <a:lnTo>
                  <a:pt x="0" y="76"/>
                </a:lnTo>
                <a:lnTo>
                  <a:pt x="16" y="12"/>
                </a:lnTo>
                <a:lnTo>
                  <a:pt x="2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Freeform 278">
            <a:extLst>
              <a:ext uri="{FF2B5EF4-FFF2-40B4-BE49-F238E27FC236}">
                <a16:creationId xmlns:a16="http://schemas.microsoft.com/office/drawing/2014/main" id="{5AEE4803-270B-4322-8DD6-77A4B13137D0}"/>
              </a:ext>
            </a:extLst>
          </p:cNvPr>
          <p:cNvSpPr>
            <a:spLocks/>
          </p:cNvSpPr>
          <p:nvPr/>
        </p:nvSpPr>
        <p:spPr bwMode="auto">
          <a:xfrm>
            <a:off x="5184775" y="4865688"/>
            <a:ext cx="50800" cy="50800"/>
          </a:xfrm>
          <a:custGeom>
            <a:avLst/>
            <a:gdLst>
              <a:gd name="T0" fmla="*/ 0 w 32"/>
              <a:gd name="T1" fmla="*/ 16 h 32"/>
              <a:gd name="T2" fmla="*/ 20 w 32"/>
              <a:gd name="T3" fmla="*/ 0 h 32"/>
              <a:gd name="T4" fmla="*/ 32 w 32"/>
              <a:gd name="T5" fmla="*/ 16 h 32"/>
              <a:gd name="T6" fmla="*/ 20 w 32"/>
              <a:gd name="T7" fmla="*/ 32 h 32"/>
              <a:gd name="T8" fmla="*/ 16 w 32"/>
              <a:gd name="T9" fmla="*/ 32 h 32"/>
              <a:gd name="T10" fmla="*/ 8 w 32"/>
              <a:gd name="T11" fmla="*/ 28 h 32"/>
              <a:gd name="T12" fmla="*/ 0 w 32"/>
              <a:gd name="T13" fmla="*/ 24 h 32"/>
              <a:gd name="T14" fmla="*/ 0 w 32"/>
              <a:gd name="T15" fmla="*/ 20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lnTo>
                  <a:pt x="20" y="0"/>
                </a:lnTo>
                <a:lnTo>
                  <a:pt x="32" y="16"/>
                </a:lnTo>
                <a:lnTo>
                  <a:pt x="20" y="32"/>
                </a:lnTo>
                <a:lnTo>
                  <a:pt x="16" y="32"/>
                </a:lnTo>
                <a:lnTo>
                  <a:pt x="8" y="28"/>
                </a:lnTo>
                <a:lnTo>
                  <a:pt x="0" y="24"/>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1" name="Freeform 279">
            <a:extLst>
              <a:ext uri="{FF2B5EF4-FFF2-40B4-BE49-F238E27FC236}">
                <a16:creationId xmlns:a16="http://schemas.microsoft.com/office/drawing/2014/main" id="{AA695707-D815-4285-9491-1D3E07806CE9}"/>
              </a:ext>
            </a:extLst>
          </p:cNvPr>
          <p:cNvSpPr>
            <a:spLocks/>
          </p:cNvSpPr>
          <p:nvPr/>
        </p:nvSpPr>
        <p:spPr bwMode="auto">
          <a:xfrm>
            <a:off x="5376863" y="4821238"/>
            <a:ext cx="223838" cy="273050"/>
          </a:xfrm>
          <a:custGeom>
            <a:avLst/>
            <a:gdLst>
              <a:gd name="T0" fmla="*/ 36 w 141"/>
              <a:gd name="T1" fmla="*/ 4 h 172"/>
              <a:gd name="T2" fmla="*/ 52 w 141"/>
              <a:gd name="T3" fmla="*/ 8 h 172"/>
              <a:gd name="T4" fmla="*/ 60 w 141"/>
              <a:gd name="T5" fmla="*/ 0 h 172"/>
              <a:gd name="T6" fmla="*/ 89 w 141"/>
              <a:gd name="T7" fmla="*/ 12 h 172"/>
              <a:gd name="T8" fmla="*/ 89 w 141"/>
              <a:gd name="T9" fmla="*/ 24 h 172"/>
              <a:gd name="T10" fmla="*/ 129 w 141"/>
              <a:gd name="T11" fmla="*/ 40 h 172"/>
              <a:gd name="T12" fmla="*/ 141 w 141"/>
              <a:gd name="T13" fmla="*/ 84 h 172"/>
              <a:gd name="T14" fmla="*/ 129 w 141"/>
              <a:gd name="T15" fmla="*/ 100 h 172"/>
              <a:gd name="T16" fmla="*/ 113 w 141"/>
              <a:gd name="T17" fmla="*/ 132 h 172"/>
              <a:gd name="T18" fmla="*/ 97 w 141"/>
              <a:gd name="T19" fmla="*/ 136 h 172"/>
              <a:gd name="T20" fmla="*/ 85 w 141"/>
              <a:gd name="T21" fmla="*/ 152 h 172"/>
              <a:gd name="T22" fmla="*/ 72 w 141"/>
              <a:gd name="T23" fmla="*/ 172 h 172"/>
              <a:gd name="T24" fmla="*/ 52 w 141"/>
              <a:gd name="T25" fmla="*/ 172 h 172"/>
              <a:gd name="T26" fmla="*/ 52 w 141"/>
              <a:gd name="T27" fmla="*/ 156 h 172"/>
              <a:gd name="T28" fmla="*/ 4 w 141"/>
              <a:gd name="T29" fmla="*/ 96 h 172"/>
              <a:gd name="T30" fmla="*/ 0 w 141"/>
              <a:gd name="T31" fmla="*/ 68 h 172"/>
              <a:gd name="T32" fmla="*/ 20 w 141"/>
              <a:gd name="T33" fmla="*/ 40 h 172"/>
              <a:gd name="T34" fmla="*/ 36 w 141"/>
              <a:gd name="T35"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72">
                <a:moveTo>
                  <a:pt x="36" y="4"/>
                </a:moveTo>
                <a:lnTo>
                  <a:pt x="52" y="8"/>
                </a:lnTo>
                <a:lnTo>
                  <a:pt x="60" y="0"/>
                </a:lnTo>
                <a:lnTo>
                  <a:pt x="89" y="12"/>
                </a:lnTo>
                <a:lnTo>
                  <a:pt x="89" y="24"/>
                </a:lnTo>
                <a:lnTo>
                  <a:pt x="129" y="40"/>
                </a:lnTo>
                <a:lnTo>
                  <a:pt x="141" y="84"/>
                </a:lnTo>
                <a:lnTo>
                  <a:pt x="129" y="100"/>
                </a:lnTo>
                <a:lnTo>
                  <a:pt x="113" y="132"/>
                </a:lnTo>
                <a:lnTo>
                  <a:pt x="97" y="136"/>
                </a:lnTo>
                <a:lnTo>
                  <a:pt x="85" y="152"/>
                </a:lnTo>
                <a:lnTo>
                  <a:pt x="72" y="172"/>
                </a:lnTo>
                <a:lnTo>
                  <a:pt x="52" y="172"/>
                </a:lnTo>
                <a:lnTo>
                  <a:pt x="52" y="156"/>
                </a:lnTo>
                <a:lnTo>
                  <a:pt x="4" y="96"/>
                </a:lnTo>
                <a:lnTo>
                  <a:pt x="0" y="68"/>
                </a:lnTo>
                <a:lnTo>
                  <a:pt x="20" y="40"/>
                </a:lnTo>
                <a:lnTo>
                  <a:pt x="3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Freeform 280">
            <a:extLst>
              <a:ext uri="{FF2B5EF4-FFF2-40B4-BE49-F238E27FC236}">
                <a16:creationId xmlns:a16="http://schemas.microsoft.com/office/drawing/2014/main" id="{F3C502CF-65D4-4092-B3DF-739ABB34D721}"/>
              </a:ext>
            </a:extLst>
          </p:cNvPr>
          <p:cNvSpPr>
            <a:spLocks/>
          </p:cNvSpPr>
          <p:nvPr/>
        </p:nvSpPr>
        <p:spPr bwMode="auto">
          <a:xfrm>
            <a:off x="5465763" y="4643438"/>
            <a:ext cx="204788" cy="158750"/>
          </a:xfrm>
          <a:custGeom>
            <a:avLst/>
            <a:gdLst>
              <a:gd name="T0" fmla="*/ 117 w 129"/>
              <a:gd name="T1" fmla="*/ 12 h 100"/>
              <a:gd name="T2" fmla="*/ 97 w 129"/>
              <a:gd name="T3" fmla="*/ 32 h 100"/>
              <a:gd name="T4" fmla="*/ 97 w 129"/>
              <a:gd name="T5" fmla="*/ 40 h 100"/>
              <a:gd name="T6" fmla="*/ 125 w 129"/>
              <a:gd name="T7" fmla="*/ 72 h 100"/>
              <a:gd name="T8" fmla="*/ 129 w 129"/>
              <a:gd name="T9" fmla="*/ 92 h 100"/>
              <a:gd name="T10" fmla="*/ 81 w 129"/>
              <a:gd name="T11" fmla="*/ 100 h 100"/>
              <a:gd name="T12" fmla="*/ 61 w 129"/>
              <a:gd name="T13" fmla="*/ 76 h 100"/>
              <a:gd name="T14" fmla="*/ 0 w 129"/>
              <a:gd name="T15" fmla="*/ 52 h 100"/>
              <a:gd name="T16" fmla="*/ 4 w 129"/>
              <a:gd name="T17" fmla="*/ 48 h 100"/>
              <a:gd name="T18" fmla="*/ 12 w 129"/>
              <a:gd name="T19" fmla="*/ 36 h 100"/>
              <a:gd name="T20" fmla="*/ 29 w 129"/>
              <a:gd name="T21" fmla="*/ 20 h 100"/>
              <a:gd name="T22" fmla="*/ 101 w 129"/>
              <a:gd name="T23" fmla="*/ 0 h 100"/>
              <a:gd name="T24" fmla="*/ 117 w 129"/>
              <a:gd name="T25"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00">
                <a:moveTo>
                  <a:pt x="117" y="12"/>
                </a:moveTo>
                <a:lnTo>
                  <a:pt x="97" y="32"/>
                </a:lnTo>
                <a:lnTo>
                  <a:pt x="97" y="40"/>
                </a:lnTo>
                <a:lnTo>
                  <a:pt x="125" y="72"/>
                </a:lnTo>
                <a:lnTo>
                  <a:pt x="129" y="92"/>
                </a:lnTo>
                <a:lnTo>
                  <a:pt x="81" y="100"/>
                </a:lnTo>
                <a:lnTo>
                  <a:pt x="61" y="76"/>
                </a:lnTo>
                <a:lnTo>
                  <a:pt x="0" y="52"/>
                </a:lnTo>
                <a:lnTo>
                  <a:pt x="4" y="48"/>
                </a:lnTo>
                <a:lnTo>
                  <a:pt x="12" y="36"/>
                </a:lnTo>
                <a:lnTo>
                  <a:pt x="29" y="20"/>
                </a:lnTo>
                <a:lnTo>
                  <a:pt x="101" y="0"/>
                </a:lnTo>
                <a:lnTo>
                  <a:pt x="11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Freeform 281">
            <a:extLst>
              <a:ext uri="{FF2B5EF4-FFF2-40B4-BE49-F238E27FC236}">
                <a16:creationId xmlns:a16="http://schemas.microsoft.com/office/drawing/2014/main" id="{31CC4EED-BCA6-418A-BCE2-B84C6CFD91B4}"/>
              </a:ext>
            </a:extLst>
          </p:cNvPr>
          <p:cNvSpPr>
            <a:spLocks/>
          </p:cNvSpPr>
          <p:nvPr/>
        </p:nvSpPr>
        <p:spPr bwMode="auto">
          <a:xfrm>
            <a:off x="5414963" y="6048375"/>
            <a:ext cx="96838" cy="76200"/>
          </a:xfrm>
          <a:custGeom>
            <a:avLst/>
            <a:gdLst>
              <a:gd name="T0" fmla="*/ 61 w 61"/>
              <a:gd name="T1" fmla="*/ 0 h 48"/>
              <a:gd name="T2" fmla="*/ 56 w 61"/>
              <a:gd name="T3" fmla="*/ 41 h 48"/>
              <a:gd name="T4" fmla="*/ 52 w 61"/>
              <a:gd name="T5" fmla="*/ 41 h 48"/>
              <a:gd name="T6" fmla="*/ 48 w 61"/>
              <a:gd name="T7" fmla="*/ 48 h 48"/>
              <a:gd name="T8" fmla="*/ 48 w 61"/>
              <a:gd name="T9" fmla="*/ 45 h 48"/>
              <a:gd name="T10" fmla="*/ 44 w 61"/>
              <a:gd name="T11" fmla="*/ 41 h 48"/>
              <a:gd name="T12" fmla="*/ 36 w 61"/>
              <a:gd name="T13" fmla="*/ 41 h 48"/>
              <a:gd name="T14" fmla="*/ 32 w 61"/>
              <a:gd name="T15" fmla="*/ 41 h 48"/>
              <a:gd name="T16" fmla="*/ 28 w 61"/>
              <a:gd name="T17" fmla="*/ 45 h 48"/>
              <a:gd name="T18" fmla="*/ 16 w 61"/>
              <a:gd name="T19" fmla="*/ 48 h 48"/>
              <a:gd name="T20" fmla="*/ 8 w 61"/>
              <a:gd name="T21" fmla="*/ 48 h 48"/>
              <a:gd name="T22" fmla="*/ 0 w 61"/>
              <a:gd name="T23" fmla="*/ 29 h 48"/>
              <a:gd name="T24" fmla="*/ 16 w 61"/>
              <a:gd name="T25" fmla="*/ 8 h 48"/>
              <a:gd name="T26" fmla="*/ 24 w 61"/>
              <a:gd name="T27" fmla="*/ 20 h 48"/>
              <a:gd name="T28" fmla="*/ 61 w 6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48">
                <a:moveTo>
                  <a:pt x="61" y="0"/>
                </a:moveTo>
                <a:lnTo>
                  <a:pt x="56" y="41"/>
                </a:lnTo>
                <a:lnTo>
                  <a:pt x="52" y="41"/>
                </a:lnTo>
                <a:lnTo>
                  <a:pt x="48" y="48"/>
                </a:lnTo>
                <a:lnTo>
                  <a:pt x="48" y="45"/>
                </a:lnTo>
                <a:lnTo>
                  <a:pt x="44" y="41"/>
                </a:lnTo>
                <a:lnTo>
                  <a:pt x="36" y="41"/>
                </a:lnTo>
                <a:lnTo>
                  <a:pt x="32" y="41"/>
                </a:lnTo>
                <a:lnTo>
                  <a:pt x="28" y="45"/>
                </a:lnTo>
                <a:lnTo>
                  <a:pt x="16" y="48"/>
                </a:lnTo>
                <a:lnTo>
                  <a:pt x="8" y="48"/>
                </a:lnTo>
                <a:lnTo>
                  <a:pt x="0" y="29"/>
                </a:lnTo>
                <a:lnTo>
                  <a:pt x="16" y="8"/>
                </a:lnTo>
                <a:lnTo>
                  <a:pt x="24" y="20"/>
                </a:lnTo>
                <a:lnTo>
                  <a:pt x="6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Freeform 282">
            <a:extLst>
              <a:ext uri="{FF2B5EF4-FFF2-40B4-BE49-F238E27FC236}">
                <a16:creationId xmlns:a16="http://schemas.microsoft.com/office/drawing/2014/main" id="{2C6B7150-A710-4E0E-BEAA-C9802DCDC28A}"/>
              </a:ext>
            </a:extLst>
          </p:cNvPr>
          <p:cNvSpPr>
            <a:spLocks/>
          </p:cNvSpPr>
          <p:nvPr/>
        </p:nvSpPr>
        <p:spPr bwMode="auto">
          <a:xfrm>
            <a:off x="5267325" y="6042025"/>
            <a:ext cx="65088" cy="115888"/>
          </a:xfrm>
          <a:custGeom>
            <a:avLst/>
            <a:gdLst>
              <a:gd name="T0" fmla="*/ 20 w 41"/>
              <a:gd name="T1" fmla="*/ 12 h 73"/>
              <a:gd name="T2" fmla="*/ 24 w 41"/>
              <a:gd name="T3" fmla="*/ 12 h 73"/>
              <a:gd name="T4" fmla="*/ 24 w 41"/>
              <a:gd name="T5" fmla="*/ 16 h 73"/>
              <a:gd name="T6" fmla="*/ 41 w 41"/>
              <a:gd name="T7" fmla="*/ 36 h 73"/>
              <a:gd name="T8" fmla="*/ 41 w 41"/>
              <a:gd name="T9" fmla="*/ 49 h 73"/>
              <a:gd name="T10" fmla="*/ 36 w 41"/>
              <a:gd name="T11" fmla="*/ 64 h 73"/>
              <a:gd name="T12" fmla="*/ 36 w 41"/>
              <a:gd name="T13" fmla="*/ 69 h 73"/>
              <a:gd name="T14" fmla="*/ 32 w 41"/>
              <a:gd name="T15" fmla="*/ 69 h 73"/>
              <a:gd name="T16" fmla="*/ 24 w 41"/>
              <a:gd name="T17" fmla="*/ 73 h 73"/>
              <a:gd name="T18" fmla="*/ 20 w 41"/>
              <a:gd name="T19" fmla="*/ 69 h 73"/>
              <a:gd name="T20" fmla="*/ 16 w 41"/>
              <a:gd name="T21" fmla="*/ 64 h 73"/>
              <a:gd name="T22" fmla="*/ 16 w 41"/>
              <a:gd name="T23" fmla="*/ 61 h 73"/>
              <a:gd name="T24" fmla="*/ 20 w 41"/>
              <a:gd name="T25" fmla="*/ 52 h 73"/>
              <a:gd name="T26" fmla="*/ 20 w 41"/>
              <a:gd name="T27" fmla="*/ 49 h 73"/>
              <a:gd name="T28" fmla="*/ 20 w 41"/>
              <a:gd name="T29" fmla="*/ 45 h 73"/>
              <a:gd name="T30" fmla="*/ 8 w 41"/>
              <a:gd name="T31" fmla="*/ 36 h 73"/>
              <a:gd name="T32" fmla="*/ 4 w 41"/>
              <a:gd name="T33" fmla="*/ 21 h 73"/>
              <a:gd name="T34" fmla="*/ 0 w 41"/>
              <a:gd name="T35" fmla="*/ 16 h 73"/>
              <a:gd name="T36" fmla="*/ 4 w 41"/>
              <a:gd name="T37" fmla="*/ 9 h 73"/>
              <a:gd name="T38" fmla="*/ 4 w 41"/>
              <a:gd name="T39" fmla="*/ 4 h 73"/>
              <a:gd name="T40" fmla="*/ 8 w 41"/>
              <a:gd name="T41" fmla="*/ 0 h 73"/>
              <a:gd name="T42" fmla="*/ 12 w 41"/>
              <a:gd name="T43" fmla="*/ 0 h 73"/>
              <a:gd name="T44" fmla="*/ 16 w 41"/>
              <a:gd name="T45" fmla="*/ 4 h 73"/>
              <a:gd name="T46" fmla="*/ 20 w 41"/>
              <a:gd name="T47"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3">
                <a:moveTo>
                  <a:pt x="20" y="12"/>
                </a:moveTo>
                <a:lnTo>
                  <a:pt x="24" y="12"/>
                </a:lnTo>
                <a:lnTo>
                  <a:pt x="24" y="16"/>
                </a:lnTo>
                <a:lnTo>
                  <a:pt x="41" y="36"/>
                </a:lnTo>
                <a:lnTo>
                  <a:pt x="41" y="49"/>
                </a:lnTo>
                <a:lnTo>
                  <a:pt x="36" y="64"/>
                </a:lnTo>
                <a:lnTo>
                  <a:pt x="36" y="69"/>
                </a:lnTo>
                <a:lnTo>
                  <a:pt x="32" y="69"/>
                </a:lnTo>
                <a:lnTo>
                  <a:pt x="24" y="73"/>
                </a:lnTo>
                <a:lnTo>
                  <a:pt x="20" y="69"/>
                </a:lnTo>
                <a:lnTo>
                  <a:pt x="16" y="64"/>
                </a:lnTo>
                <a:lnTo>
                  <a:pt x="16" y="61"/>
                </a:lnTo>
                <a:lnTo>
                  <a:pt x="20" y="52"/>
                </a:lnTo>
                <a:lnTo>
                  <a:pt x="20" y="49"/>
                </a:lnTo>
                <a:lnTo>
                  <a:pt x="20" y="45"/>
                </a:lnTo>
                <a:lnTo>
                  <a:pt x="8" y="36"/>
                </a:lnTo>
                <a:lnTo>
                  <a:pt x="4" y="21"/>
                </a:lnTo>
                <a:lnTo>
                  <a:pt x="0" y="16"/>
                </a:lnTo>
                <a:lnTo>
                  <a:pt x="4" y="9"/>
                </a:lnTo>
                <a:lnTo>
                  <a:pt x="4" y="4"/>
                </a:lnTo>
                <a:lnTo>
                  <a:pt x="8" y="0"/>
                </a:lnTo>
                <a:lnTo>
                  <a:pt x="12" y="0"/>
                </a:lnTo>
                <a:lnTo>
                  <a:pt x="16" y="4"/>
                </a:lnTo>
                <a:lnTo>
                  <a:pt x="2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Freeform 283">
            <a:extLst>
              <a:ext uri="{FF2B5EF4-FFF2-40B4-BE49-F238E27FC236}">
                <a16:creationId xmlns:a16="http://schemas.microsoft.com/office/drawing/2014/main" id="{0428C231-02B5-42ED-B767-4656D623B51E}"/>
              </a:ext>
            </a:extLst>
          </p:cNvPr>
          <p:cNvSpPr>
            <a:spLocks/>
          </p:cNvSpPr>
          <p:nvPr/>
        </p:nvSpPr>
        <p:spPr bwMode="auto">
          <a:xfrm>
            <a:off x="5229225" y="6094413"/>
            <a:ext cx="31750" cy="38100"/>
          </a:xfrm>
          <a:custGeom>
            <a:avLst/>
            <a:gdLst>
              <a:gd name="T0" fmla="*/ 0 w 20"/>
              <a:gd name="T1" fmla="*/ 0 h 24"/>
              <a:gd name="T2" fmla="*/ 12 w 20"/>
              <a:gd name="T3" fmla="*/ 3 h 24"/>
              <a:gd name="T4" fmla="*/ 20 w 20"/>
              <a:gd name="T5" fmla="*/ 7 h 24"/>
              <a:gd name="T6" fmla="*/ 20 w 20"/>
              <a:gd name="T7" fmla="*/ 12 h 24"/>
              <a:gd name="T8" fmla="*/ 20 w 20"/>
              <a:gd name="T9" fmla="*/ 16 h 24"/>
              <a:gd name="T10" fmla="*/ 20 w 20"/>
              <a:gd name="T11" fmla="*/ 19 h 24"/>
              <a:gd name="T12" fmla="*/ 8 w 20"/>
              <a:gd name="T13" fmla="*/ 24 h 24"/>
              <a:gd name="T14" fmla="*/ 4 w 20"/>
              <a:gd name="T15" fmla="*/ 16 h 24"/>
              <a:gd name="T16" fmla="*/ 0 w 20"/>
              <a:gd name="T17" fmla="*/ 12 h 24"/>
              <a:gd name="T18" fmla="*/ 0 w 20"/>
              <a:gd name="T19" fmla="*/ 3 h 24"/>
              <a:gd name="T20" fmla="*/ 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0" y="0"/>
                </a:moveTo>
                <a:lnTo>
                  <a:pt x="12" y="3"/>
                </a:lnTo>
                <a:lnTo>
                  <a:pt x="20" y="7"/>
                </a:lnTo>
                <a:lnTo>
                  <a:pt x="20" y="12"/>
                </a:lnTo>
                <a:lnTo>
                  <a:pt x="20" y="16"/>
                </a:lnTo>
                <a:lnTo>
                  <a:pt x="20" y="19"/>
                </a:lnTo>
                <a:lnTo>
                  <a:pt x="8" y="24"/>
                </a:lnTo>
                <a:lnTo>
                  <a:pt x="4" y="16"/>
                </a:lnTo>
                <a:lnTo>
                  <a:pt x="0" y="12"/>
                </a:lnTo>
                <a:lnTo>
                  <a:pt x="0" y="3"/>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6" name="Freeform 284">
            <a:extLst>
              <a:ext uri="{FF2B5EF4-FFF2-40B4-BE49-F238E27FC236}">
                <a16:creationId xmlns:a16="http://schemas.microsoft.com/office/drawing/2014/main" id="{48A39A1F-6D55-4B8D-AB60-9D8C2589F22E}"/>
              </a:ext>
            </a:extLst>
          </p:cNvPr>
          <p:cNvSpPr>
            <a:spLocks/>
          </p:cNvSpPr>
          <p:nvPr/>
        </p:nvSpPr>
        <p:spPr bwMode="auto">
          <a:xfrm>
            <a:off x="5248275" y="5997575"/>
            <a:ext cx="63500" cy="38100"/>
          </a:xfrm>
          <a:custGeom>
            <a:avLst/>
            <a:gdLst>
              <a:gd name="T0" fmla="*/ 16 w 40"/>
              <a:gd name="T1" fmla="*/ 0 h 24"/>
              <a:gd name="T2" fmla="*/ 12 w 40"/>
              <a:gd name="T3" fmla="*/ 12 h 24"/>
              <a:gd name="T4" fmla="*/ 40 w 40"/>
              <a:gd name="T5" fmla="*/ 16 h 24"/>
              <a:gd name="T6" fmla="*/ 36 w 40"/>
              <a:gd name="T7" fmla="*/ 16 h 24"/>
              <a:gd name="T8" fmla="*/ 24 w 40"/>
              <a:gd name="T9" fmla="*/ 20 h 24"/>
              <a:gd name="T10" fmla="*/ 20 w 40"/>
              <a:gd name="T11" fmla="*/ 20 h 24"/>
              <a:gd name="T12" fmla="*/ 12 w 40"/>
              <a:gd name="T13" fmla="*/ 20 h 24"/>
              <a:gd name="T14" fmla="*/ 8 w 40"/>
              <a:gd name="T15" fmla="*/ 24 h 24"/>
              <a:gd name="T16" fmla="*/ 4 w 40"/>
              <a:gd name="T17" fmla="*/ 24 h 24"/>
              <a:gd name="T18" fmla="*/ 0 w 40"/>
              <a:gd name="T19" fmla="*/ 24 h 24"/>
              <a:gd name="T20" fmla="*/ 0 w 40"/>
              <a:gd name="T21" fmla="*/ 16 h 24"/>
              <a:gd name="T22" fmla="*/ 4 w 40"/>
              <a:gd name="T23" fmla="*/ 8 h 24"/>
              <a:gd name="T24" fmla="*/ 8 w 40"/>
              <a:gd name="T25" fmla="*/ 4 h 24"/>
              <a:gd name="T26" fmla="*/ 12 w 40"/>
              <a:gd name="T27" fmla="*/ 0 h 24"/>
              <a:gd name="T28" fmla="*/ 16 w 40"/>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4">
                <a:moveTo>
                  <a:pt x="16" y="0"/>
                </a:moveTo>
                <a:lnTo>
                  <a:pt x="12" y="12"/>
                </a:lnTo>
                <a:lnTo>
                  <a:pt x="40" y="16"/>
                </a:lnTo>
                <a:lnTo>
                  <a:pt x="36" y="16"/>
                </a:lnTo>
                <a:lnTo>
                  <a:pt x="24" y="20"/>
                </a:lnTo>
                <a:lnTo>
                  <a:pt x="20" y="20"/>
                </a:lnTo>
                <a:lnTo>
                  <a:pt x="12" y="20"/>
                </a:lnTo>
                <a:lnTo>
                  <a:pt x="8" y="24"/>
                </a:lnTo>
                <a:lnTo>
                  <a:pt x="4" y="24"/>
                </a:lnTo>
                <a:lnTo>
                  <a:pt x="0" y="24"/>
                </a:lnTo>
                <a:lnTo>
                  <a:pt x="0" y="16"/>
                </a:lnTo>
                <a:lnTo>
                  <a:pt x="4" y="8"/>
                </a:lnTo>
                <a:lnTo>
                  <a:pt x="8" y="4"/>
                </a:lnTo>
                <a:lnTo>
                  <a:pt x="12" y="0"/>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Freeform 285">
            <a:extLst>
              <a:ext uri="{FF2B5EF4-FFF2-40B4-BE49-F238E27FC236}">
                <a16:creationId xmlns:a16="http://schemas.microsoft.com/office/drawing/2014/main" id="{0DB9BBE9-BC49-4342-8640-06F32B9B25F1}"/>
              </a:ext>
            </a:extLst>
          </p:cNvPr>
          <p:cNvSpPr>
            <a:spLocks/>
          </p:cNvSpPr>
          <p:nvPr/>
        </p:nvSpPr>
        <p:spPr bwMode="auto">
          <a:xfrm>
            <a:off x="5318125" y="6022975"/>
            <a:ext cx="52388" cy="52388"/>
          </a:xfrm>
          <a:custGeom>
            <a:avLst/>
            <a:gdLst>
              <a:gd name="T0" fmla="*/ 9 w 33"/>
              <a:gd name="T1" fmla="*/ 4 h 33"/>
              <a:gd name="T2" fmla="*/ 17 w 33"/>
              <a:gd name="T3" fmla="*/ 4 h 33"/>
              <a:gd name="T4" fmla="*/ 33 w 33"/>
              <a:gd name="T5" fmla="*/ 0 h 33"/>
              <a:gd name="T6" fmla="*/ 25 w 33"/>
              <a:gd name="T7" fmla="*/ 28 h 33"/>
              <a:gd name="T8" fmla="*/ 21 w 33"/>
              <a:gd name="T9" fmla="*/ 28 h 33"/>
              <a:gd name="T10" fmla="*/ 17 w 33"/>
              <a:gd name="T11" fmla="*/ 33 h 33"/>
              <a:gd name="T12" fmla="*/ 13 w 33"/>
              <a:gd name="T13" fmla="*/ 33 h 33"/>
              <a:gd name="T14" fmla="*/ 9 w 33"/>
              <a:gd name="T15" fmla="*/ 33 h 33"/>
              <a:gd name="T16" fmla="*/ 4 w 33"/>
              <a:gd name="T17" fmla="*/ 28 h 33"/>
              <a:gd name="T18" fmla="*/ 0 w 33"/>
              <a:gd name="T19" fmla="*/ 28 h 33"/>
              <a:gd name="T20" fmla="*/ 0 w 33"/>
              <a:gd name="T21" fmla="*/ 24 h 33"/>
              <a:gd name="T22" fmla="*/ 0 w 33"/>
              <a:gd name="T23" fmla="*/ 16 h 33"/>
              <a:gd name="T24" fmla="*/ 4 w 33"/>
              <a:gd name="T25" fmla="*/ 21 h 33"/>
              <a:gd name="T26" fmla="*/ 13 w 33"/>
              <a:gd name="T27" fmla="*/ 21 h 33"/>
              <a:gd name="T28" fmla="*/ 13 w 33"/>
              <a:gd name="T29" fmla="*/ 16 h 33"/>
              <a:gd name="T30" fmla="*/ 13 w 33"/>
              <a:gd name="T31" fmla="*/ 12 h 33"/>
              <a:gd name="T32" fmla="*/ 9 w 33"/>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9" y="4"/>
                </a:moveTo>
                <a:lnTo>
                  <a:pt x="17" y="4"/>
                </a:lnTo>
                <a:lnTo>
                  <a:pt x="33" y="0"/>
                </a:lnTo>
                <a:lnTo>
                  <a:pt x="25" y="28"/>
                </a:lnTo>
                <a:lnTo>
                  <a:pt x="21" y="28"/>
                </a:lnTo>
                <a:lnTo>
                  <a:pt x="17" y="33"/>
                </a:lnTo>
                <a:lnTo>
                  <a:pt x="13" y="33"/>
                </a:lnTo>
                <a:lnTo>
                  <a:pt x="9" y="33"/>
                </a:lnTo>
                <a:lnTo>
                  <a:pt x="4" y="28"/>
                </a:lnTo>
                <a:lnTo>
                  <a:pt x="0" y="28"/>
                </a:lnTo>
                <a:lnTo>
                  <a:pt x="0" y="24"/>
                </a:lnTo>
                <a:lnTo>
                  <a:pt x="0" y="16"/>
                </a:lnTo>
                <a:lnTo>
                  <a:pt x="4" y="21"/>
                </a:lnTo>
                <a:lnTo>
                  <a:pt x="13" y="21"/>
                </a:lnTo>
                <a:lnTo>
                  <a:pt x="13" y="16"/>
                </a:lnTo>
                <a:lnTo>
                  <a:pt x="13" y="12"/>
                </a:lnTo>
                <a:lnTo>
                  <a:pt x="9"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Freeform 286">
            <a:extLst>
              <a:ext uri="{FF2B5EF4-FFF2-40B4-BE49-F238E27FC236}">
                <a16:creationId xmlns:a16="http://schemas.microsoft.com/office/drawing/2014/main" id="{27CF50B4-2356-4931-B131-7EB7AED7B509}"/>
              </a:ext>
            </a:extLst>
          </p:cNvPr>
          <p:cNvSpPr>
            <a:spLocks/>
          </p:cNvSpPr>
          <p:nvPr/>
        </p:nvSpPr>
        <p:spPr bwMode="auto">
          <a:xfrm>
            <a:off x="5197475" y="6048375"/>
            <a:ext cx="31750" cy="31750"/>
          </a:xfrm>
          <a:custGeom>
            <a:avLst/>
            <a:gdLst>
              <a:gd name="T0" fmla="*/ 0 w 20"/>
              <a:gd name="T1" fmla="*/ 8 h 20"/>
              <a:gd name="T2" fmla="*/ 4 w 20"/>
              <a:gd name="T3" fmla="*/ 5 h 20"/>
              <a:gd name="T4" fmla="*/ 16 w 20"/>
              <a:gd name="T5" fmla="*/ 0 h 20"/>
              <a:gd name="T6" fmla="*/ 20 w 20"/>
              <a:gd name="T7" fmla="*/ 8 h 20"/>
              <a:gd name="T8" fmla="*/ 16 w 20"/>
              <a:gd name="T9" fmla="*/ 17 h 20"/>
              <a:gd name="T10" fmla="*/ 8 w 20"/>
              <a:gd name="T11" fmla="*/ 20 h 20"/>
              <a:gd name="T12" fmla="*/ 0 w 20"/>
              <a:gd name="T13" fmla="*/ 20 h 20"/>
              <a:gd name="T14" fmla="*/ 0 w 20"/>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0" y="8"/>
                </a:moveTo>
                <a:lnTo>
                  <a:pt x="4" y="5"/>
                </a:lnTo>
                <a:lnTo>
                  <a:pt x="16" y="0"/>
                </a:lnTo>
                <a:lnTo>
                  <a:pt x="20" y="8"/>
                </a:lnTo>
                <a:lnTo>
                  <a:pt x="16" y="17"/>
                </a:lnTo>
                <a:lnTo>
                  <a:pt x="8" y="20"/>
                </a:lnTo>
                <a:lnTo>
                  <a:pt x="0" y="20"/>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Freeform 287">
            <a:extLst>
              <a:ext uri="{FF2B5EF4-FFF2-40B4-BE49-F238E27FC236}">
                <a16:creationId xmlns:a16="http://schemas.microsoft.com/office/drawing/2014/main" id="{0F36FD7B-ADCD-4D05-8B70-518E42D69F72}"/>
              </a:ext>
            </a:extLst>
          </p:cNvPr>
          <p:cNvSpPr>
            <a:spLocks/>
          </p:cNvSpPr>
          <p:nvPr/>
        </p:nvSpPr>
        <p:spPr bwMode="auto">
          <a:xfrm>
            <a:off x="5421313" y="6196013"/>
            <a:ext cx="166688" cy="139700"/>
          </a:xfrm>
          <a:custGeom>
            <a:avLst/>
            <a:gdLst>
              <a:gd name="T0" fmla="*/ 36 w 105"/>
              <a:gd name="T1" fmla="*/ 84 h 88"/>
              <a:gd name="T2" fmla="*/ 28 w 105"/>
              <a:gd name="T3" fmla="*/ 88 h 88"/>
              <a:gd name="T4" fmla="*/ 16 w 105"/>
              <a:gd name="T5" fmla="*/ 88 h 88"/>
              <a:gd name="T6" fmla="*/ 12 w 105"/>
              <a:gd name="T7" fmla="*/ 88 h 88"/>
              <a:gd name="T8" fmla="*/ 8 w 105"/>
              <a:gd name="T9" fmla="*/ 84 h 88"/>
              <a:gd name="T10" fmla="*/ 0 w 105"/>
              <a:gd name="T11" fmla="*/ 76 h 88"/>
              <a:gd name="T12" fmla="*/ 4 w 105"/>
              <a:gd name="T13" fmla="*/ 60 h 88"/>
              <a:gd name="T14" fmla="*/ 4 w 105"/>
              <a:gd name="T15" fmla="*/ 56 h 88"/>
              <a:gd name="T16" fmla="*/ 8 w 105"/>
              <a:gd name="T17" fmla="*/ 52 h 88"/>
              <a:gd name="T18" fmla="*/ 20 w 105"/>
              <a:gd name="T19" fmla="*/ 44 h 88"/>
              <a:gd name="T20" fmla="*/ 24 w 105"/>
              <a:gd name="T21" fmla="*/ 44 h 88"/>
              <a:gd name="T22" fmla="*/ 24 w 105"/>
              <a:gd name="T23" fmla="*/ 40 h 88"/>
              <a:gd name="T24" fmla="*/ 24 w 105"/>
              <a:gd name="T25" fmla="*/ 32 h 88"/>
              <a:gd name="T26" fmla="*/ 16 w 105"/>
              <a:gd name="T27" fmla="*/ 28 h 88"/>
              <a:gd name="T28" fmla="*/ 16 w 105"/>
              <a:gd name="T29" fmla="*/ 24 h 88"/>
              <a:gd name="T30" fmla="*/ 20 w 105"/>
              <a:gd name="T31" fmla="*/ 24 h 88"/>
              <a:gd name="T32" fmla="*/ 20 w 105"/>
              <a:gd name="T33" fmla="*/ 20 h 88"/>
              <a:gd name="T34" fmla="*/ 24 w 105"/>
              <a:gd name="T35" fmla="*/ 12 h 88"/>
              <a:gd name="T36" fmla="*/ 28 w 105"/>
              <a:gd name="T37" fmla="*/ 4 h 88"/>
              <a:gd name="T38" fmla="*/ 36 w 105"/>
              <a:gd name="T39" fmla="*/ 12 h 88"/>
              <a:gd name="T40" fmla="*/ 44 w 105"/>
              <a:gd name="T41" fmla="*/ 12 h 88"/>
              <a:gd name="T42" fmla="*/ 77 w 105"/>
              <a:gd name="T43" fmla="*/ 4 h 88"/>
              <a:gd name="T44" fmla="*/ 97 w 105"/>
              <a:gd name="T45" fmla="*/ 0 h 88"/>
              <a:gd name="T46" fmla="*/ 105 w 105"/>
              <a:gd name="T47" fmla="*/ 0 h 88"/>
              <a:gd name="T48" fmla="*/ 105 w 105"/>
              <a:gd name="T49" fmla="*/ 4 h 88"/>
              <a:gd name="T50" fmla="*/ 97 w 105"/>
              <a:gd name="T51" fmla="*/ 16 h 88"/>
              <a:gd name="T52" fmla="*/ 93 w 105"/>
              <a:gd name="T53" fmla="*/ 24 h 88"/>
              <a:gd name="T54" fmla="*/ 97 w 105"/>
              <a:gd name="T55" fmla="*/ 36 h 88"/>
              <a:gd name="T56" fmla="*/ 97 w 105"/>
              <a:gd name="T57" fmla="*/ 44 h 88"/>
              <a:gd name="T58" fmla="*/ 93 w 105"/>
              <a:gd name="T59" fmla="*/ 52 h 88"/>
              <a:gd name="T60" fmla="*/ 93 w 105"/>
              <a:gd name="T61" fmla="*/ 56 h 88"/>
              <a:gd name="T62" fmla="*/ 85 w 105"/>
              <a:gd name="T63" fmla="*/ 64 h 88"/>
              <a:gd name="T64" fmla="*/ 81 w 105"/>
              <a:gd name="T65" fmla="*/ 72 h 88"/>
              <a:gd name="T66" fmla="*/ 81 w 105"/>
              <a:gd name="T67" fmla="*/ 76 h 88"/>
              <a:gd name="T68" fmla="*/ 81 w 105"/>
              <a:gd name="T69" fmla="*/ 84 h 88"/>
              <a:gd name="T70" fmla="*/ 73 w 105"/>
              <a:gd name="T71" fmla="*/ 88 h 88"/>
              <a:gd name="T72" fmla="*/ 69 w 105"/>
              <a:gd name="T73" fmla="*/ 88 h 88"/>
              <a:gd name="T74" fmla="*/ 57 w 105"/>
              <a:gd name="T75" fmla="*/ 88 h 88"/>
              <a:gd name="T76" fmla="*/ 44 w 105"/>
              <a:gd name="T77" fmla="*/ 84 h 88"/>
              <a:gd name="T78" fmla="*/ 36 w 105"/>
              <a:gd name="T79"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88">
                <a:moveTo>
                  <a:pt x="36" y="84"/>
                </a:moveTo>
                <a:lnTo>
                  <a:pt x="28" y="88"/>
                </a:lnTo>
                <a:lnTo>
                  <a:pt x="16" y="88"/>
                </a:lnTo>
                <a:lnTo>
                  <a:pt x="12" y="88"/>
                </a:lnTo>
                <a:lnTo>
                  <a:pt x="8" y="84"/>
                </a:lnTo>
                <a:lnTo>
                  <a:pt x="0" y="76"/>
                </a:lnTo>
                <a:lnTo>
                  <a:pt x="4" y="60"/>
                </a:lnTo>
                <a:lnTo>
                  <a:pt x="4" y="56"/>
                </a:lnTo>
                <a:lnTo>
                  <a:pt x="8" y="52"/>
                </a:lnTo>
                <a:lnTo>
                  <a:pt x="20" y="44"/>
                </a:lnTo>
                <a:lnTo>
                  <a:pt x="24" y="44"/>
                </a:lnTo>
                <a:lnTo>
                  <a:pt x="24" y="40"/>
                </a:lnTo>
                <a:lnTo>
                  <a:pt x="24" y="32"/>
                </a:lnTo>
                <a:lnTo>
                  <a:pt x="16" y="28"/>
                </a:lnTo>
                <a:lnTo>
                  <a:pt x="16" y="24"/>
                </a:lnTo>
                <a:lnTo>
                  <a:pt x="20" y="24"/>
                </a:lnTo>
                <a:lnTo>
                  <a:pt x="20" y="20"/>
                </a:lnTo>
                <a:lnTo>
                  <a:pt x="24" y="12"/>
                </a:lnTo>
                <a:lnTo>
                  <a:pt x="28" y="4"/>
                </a:lnTo>
                <a:lnTo>
                  <a:pt x="36" y="12"/>
                </a:lnTo>
                <a:lnTo>
                  <a:pt x="44" y="12"/>
                </a:lnTo>
                <a:lnTo>
                  <a:pt x="77" y="4"/>
                </a:lnTo>
                <a:lnTo>
                  <a:pt x="97" y="0"/>
                </a:lnTo>
                <a:lnTo>
                  <a:pt x="105" y="0"/>
                </a:lnTo>
                <a:lnTo>
                  <a:pt x="105" y="4"/>
                </a:lnTo>
                <a:lnTo>
                  <a:pt x="97" y="16"/>
                </a:lnTo>
                <a:lnTo>
                  <a:pt x="93" y="24"/>
                </a:lnTo>
                <a:lnTo>
                  <a:pt x="97" y="36"/>
                </a:lnTo>
                <a:lnTo>
                  <a:pt x="97" y="44"/>
                </a:lnTo>
                <a:lnTo>
                  <a:pt x="93" y="52"/>
                </a:lnTo>
                <a:lnTo>
                  <a:pt x="93" y="56"/>
                </a:lnTo>
                <a:lnTo>
                  <a:pt x="85" y="64"/>
                </a:lnTo>
                <a:lnTo>
                  <a:pt x="81" y="72"/>
                </a:lnTo>
                <a:lnTo>
                  <a:pt x="81" y="76"/>
                </a:lnTo>
                <a:lnTo>
                  <a:pt x="81" y="84"/>
                </a:lnTo>
                <a:lnTo>
                  <a:pt x="73" y="88"/>
                </a:lnTo>
                <a:lnTo>
                  <a:pt x="69" y="88"/>
                </a:lnTo>
                <a:lnTo>
                  <a:pt x="57" y="88"/>
                </a:lnTo>
                <a:lnTo>
                  <a:pt x="44" y="84"/>
                </a:lnTo>
                <a:lnTo>
                  <a:pt x="36" y="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Freeform 288">
            <a:extLst>
              <a:ext uri="{FF2B5EF4-FFF2-40B4-BE49-F238E27FC236}">
                <a16:creationId xmlns:a16="http://schemas.microsoft.com/office/drawing/2014/main" id="{5E833C9C-69A7-47A8-8F68-6C8E8EA0E3C6}"/>
              </a:ext>
            </a:extLst>
          </p:cNvPr>
          <p:cNvSpPr>
            <a:spLocks/>
          </p:cNvSpPr>
          <p:nvPr/>
        </p:nvSpPr>
        <p:spPr bwMode="auto">
          <a:xfrm>
            <a:off x="5459413" y="6348413"/>
            <a:ext cx="44450" cy="31750"/>
          </a:xfrm>
          <a:custGeom>
            <a:avLst/>
            <a:gdLst>
              <a:gd name="T0" fmla="*/ 0 w 28"/>
              <a:gd name="T1" fmla="*/ 4 h 20"/>
              <a:gd name="T2" fmla="*/ 4 w 28"/>
              <a:gd name="T3" fmla="*/ 0 h 20"/>
              <a:gd name="T4" fmla="*/ 12 w 28"/>
              <a:gd name="T5" fmla="*/ 0 h 20"/>
              <a:gd name="T6" fmla="*/ 20 w 28"/>
              <a:gd name="T7" fmla="*/ 4 h 20"/>
              <a:gd name="T8" fmla="*/ 24 w 28"/>
              <a:gd name="T9" fmla="*/ 8 h 20"/>
              <a:gd name="T10" fmla="*/ 28 w 28"/>
              <a:gd name="T11" fmla="*/ 12 h 20"/>
              <a:gd name="T12" fmla="*/ 28 w 28"/>
              <a:gd name="T13" fmla="*/ 16 h 20"/>
              <a:gd name="T14" fmla="*/ 28 w 28"/>
              <a:gd name="T15" fmla="*/ 20 h 20"/>
              <a:gd name="T16" fmla="*/ 24 w 28"/>
              <a:gd name="T17" fmla="*/ 20 h 20"/>
              <a:gd name="T18" fmla="*/ 12 w 28"/>
              <a:gd name="T19" fmla="*/ 20 h 20"/>
              <a:gd name="T20" fmla="*/ 4 w 28"/>
              <a:gd name="T21" fmla="*/ 16 h 20"/>
              <a:gd name="T22" fmla="*/ 0 w 28"/>
              <a:gd name="T23" fmla="*/ 8 h 20"/>
              <a:gd name="T24" fmla="*/ 0 w 28"/>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0" y="4"/>
                </a:moveTo>
                <a:lnTo>
                  <a:pt x="4" y="0"/>
                </a:lnTo>
                <a:lnTo>
                  <a:pt x="12" y="0"/>
                </a:lnTo>
                <a:lnTo>
                  <a:pt x="20" y="4"/>
                </a:lnTo>
                <a:lnTo>
                  <a:pt x="24" y="8"/>
                </a:lnTo>
                <a:lnTo>
                  <a:pt x="28" y="12"/>
                </a:lnTo>
                <a:lnTo>
                  <a:pt x="28" y="16"/>
                </a:lnTo>
                <a:lnTo>
                  <a:pt x="28" y="20"/>
                </a:lnTo>
                <a:lnTo>
                  <a:pt x="24" y="20"/>
                </a:lnTo>
                <a:lnTo>
                  <a:pt x="12" y="20"/>
                </a:lnTo>
                <a:lnTo>
                  <a:pt x="4" y="16"/>
                </a:lnTo>
                <a:lnTo>
                  <a:pt x="0"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1" name="Freeform 289">
            <a:extLst>
              <a:ext uri="{FF2B5EF4-FFF2-40B4-BE49-F238E27FC236}">
                <a16:creationId xmlns:a16="http://schemas.microsoft.com/office/drawing/2014/main" id="{4B3C9F3E-1756-42BB-914D-F7865FB49645}"/>
              </a:ext>
            </a:extLst>
          </p:cNvPr>
          <p:cNvSpPr>
            <a:spLocks/>
          </p:cNvSpPr>
          <p:nvPr/>
        </p:nvSpPr>
        <p:spPr bwMode="auto">
          <a:xfrm>
            <a:off x="5421313" y="6399213"/>
            <a:ext cx="44450" cy="31750"/>
          </a:xfrm>
          <a:custGeom>
            <a:avLst/>
            <a:gdLst>
              <a:gd name="T0" fmla="*/ 0 w 28"/>
              <a:gd name="T1" fmla="*/ 16 h 20"/>
              <a:gd name="T2" fmla="*/ 0 w 28"/>
              <a:gd name="T3" fmla="*/ 12 h 20"/>
              <a:gd name="T4" fmla="*/ 8 w 28"/>
              <a:gd name="T5" fmla="*/ 4 h 20"/>
              <a:gd name="T6" fmla="*/ 16 w 28"/>
              <a:gd name="T7" fmla="*/ 4 h 20"/>
              <a:gd name="T8" fmla="*/ 24 w 28"/>
              <a:gd name="T9" fmla="*/ 0 h 20"/>
              <a:gd name="T10" fmla="*/ 28 w 28"/>
              <a:gd name="T11" fmla="*/ 4 h 20"/>
              <a:gd name="T12" fmla="*/ 28 w 28"/>
              <a:gd name="T13" fmla="*/ 8 h 20"/>
              <a:gd name="T14" fmla="*/ 28 w 28"/>
              <a:gd name="T15" fmla="*/ 12 h 20"/>
              <a:gd name="T16" fmla="*/ 20 w 28"/>
              <a:gd name="T17" fmla="*/ 16 h 20"/>
              <a:gd name="T18" fmla="*/ 12 w 28"/>
              <a:gd name="T19" fmla="*/ 20 h 20"/>
              <a:gd name="T20" fmla="*/ 0 w 28"/>
              <a:gd name="T21" fmla="*/ 20 h 20"/>
              <a:gd name="T22" fmla="*/ 0 w 28"/>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0" y="16"/>
                </a:moveTo>
                <a:lnTo>
                  <a:pt x="0" y="12"/>
                </a:lnTo>
                <a:lnTo>
                  <a:pt x="8" y="4"/>
                </a:lnTo>
                <a:lnTo>
                  <a:pt x="16" y="4"/>
                </a:lnTo>
                <a:lnTo>
                  <a:pt x="24" y="0"/>
                </a:lnTo>
                <a:lnTo>
                  <a:pt x="28" y="4"/>
                </a:lnTo>
                <a:lnTo>
                  <a:pt x="28" y="8"/>
                </a:lnTo>
                <a:lnTo>
                  <a:pt x="28" y="12"/>
                </a:lnTo>
                <a:lnTo>
                  <a:pt x="20" y="16"/>
                </a:lnTo>
                <a:lnTo>
                  <a:pt x="12" y="20"/>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2" name="Freeform 290">
            <a:extLst>
              <a:ext uri="{FF2B5EF4-FFF2-40B4-BE49-F238E27FC236}">
                <a16:creationId xmlns:a16="http://schemas.microsoft.com/office/drawing/2014/main" id="{6C6AF900-627B-41CB-901F-F8202770B908}"/>
              </a:ext>
            </a:extLst>
          </p:cNvPr>
          <p:cNvSpPr>
            <a:spLocks/>
          </p:cNvSpPr>
          <p:nvPr/>
        </p:nvSpPr>
        <p:spPr bwMode="auto">
          <a:xfrm>
            <a:off x="5408613" y="6342063"/>
            <a:ext cx="31750" cy="31750"/>
          </a:xfrm>
          <a:custGeom>
            <a:avLst/>
            <a:gdLst>
              <a:gd name="T0" fmla="*/ 0 w 20"/>
              <a:gd name="T1" fmla="*/ 12 h 20"/>
              <a:gd name="T2" fmla="*/ 4 w 20"/>
              <a:gd name="T3" fmla="*/ 4 h 20"/>
              <a:gd name="T4" fmla="*/ 8 w 20"/>
              <a:gd name="T5" fmla="*/ 0 h 20"/>
              <a:gd name="T6" fmla="*/ 12 w 20"/>
              <a:gd name="T7" fmla="*/ 0 h 20"/>
              <a:gd name="T8" fmla="*/ 16 w 20"/>
              <a:gd name="T9" fmla="*/ 4 h 20"/>
              <a:gd name="T10" fmla="*/ 20 w 20"/>
              <a:gd name="T11" fmla="*/ 8 h 20"/>
              <a:gd name="T12" fmla="*/ 20 w 20"/>
              <a:gd name="T13" fmla="*/ 16 h 20"/>
              <a:gd name="T14" fmla="*/ 16 w 20"/>
              <a:gd name="T15" fmla="*/ 20 h 20"/>
              <a:gd name="T16" fmla="*/ 12 w 20"/>
              <a:gd name="T17" fmla="*/ 20 h 20"/>
              <a:gd name="T18" fmla="*/ 4 w 20"/>
              <a:gd name="T19" fmla="*/ 20 h 20"/>
              <a:gd name="T20" fmla="*/ 0 w 20"/>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2"/>
                </a:moveTo>
                <a:lnTo>
                  <a:pt x="4" y="4"/>
                </a:lnTo>
                <a:lnTo>
                  <a:pt x="8" y="0"/>
                </a:lnTo>
                <a:lnTo>
                  <a:pt x="12" y="0"/>
                </a:lnTo>
                <a:lnTo>
                  <a:pt x="16" y="4"/>
                </a:lnTo>
                <a:lnTo>
                  <a:pt x="20" y="8"/>
                </a:lnTo>
                <a:lnTo>
                  <a:pt x="20" y="16"/>
                </a:lnTo>
                <a:lnTo>
                  <a:pt x="16" y="20"/>
                </a:lnTo>
                <a:lnTo>
                  <a:pt x="12" y="20"/>
                </a:lnTo>
                <a:lnTo>
                  <a:pt x="4"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3" name="Freeform 291">
            <a:extLst>
              <a:ext uri="{FF2B5EF4-FFF2-40B4-BE49-F238E27FC236}">
                <a16:creationId xmlns:a16="http://schemas.microsoft.com/office/drawing/2014/main" id="{0276C90E-8250-4A68-B650-6AEA7383C248}"/>
              </a:ext>
            </a:extLst>
          </p:cNvPr>
          <p:cNvSpPr>
            <a:spLocks/>
          </p:cNvSpPr>
          <p:nvPr/>
        </p:nvSpPr>
        <p:spPr bwMode="auto">
          <a:xfrm>
            <a:off x="5357813" y="6016625"/>
            <a:ext cx="50800" cy="50800"/>
          </a:xfrm>
          <a:custGeom>
            <a:avLst/>
            <a:gdLst>
              <a:gd name="T0" fmla="*/ 16 w 32"/>
              <a:gd name="T1" fmla="*/ 0 h 32"/>
              <a:gd name="T2" fmla="*/ 32 w 32"/>
              <a:gd name="T3" fmla="*/ 12 h 32"/>
              <a:gd name="T4" fmla="*/ 24 w 32"/>
              <a:gd name="T5" fmla="*/ 28 h 32"/>
              <a:gd name="T6" fmla="*/ 0 w 32"/>
              <a:gd name="T7" fmla="*/ 32 h 32"/>
              <a:gd name="T8" fmla="*/ 8 w 32"/>
              <a:gd name="T9" fmla="*/ 4 h 32"/>
              <a:gd name="T10" fmla="*/ 16 w 32"/>
              <a:gd name="T11" fmla="*/ 0 h 32"/>
            </a:gdLst>
            <a:ahLst/>
            <a:cxnLst>
              <a:cxn ang="0">
                <a:pos x="T0" y="T1"/>
              </a:cxn>
              <a:cxn ang="0">
                <a:pos x="T2" y="T3"/>
              </a:cxn>
              <a:cxn ang="0">
                <a:pos x="T4" y="T5"/>
              </a:cxn>
              <a:cxn ang="0">
                <a:pos x="T6" y="T7"/>
              </a:cxn>
              <a:cxn ang="0">
                <a:pos x="T8" y="T9"/>
              </a:cxn>
              <a:cxn ang="0">
                <a:pos x="T10" y="T11"/>
              </a:cxn>
            </a:cxnLst>
            <a:rect l="0" t="0" r="r" b="b"/>
            <a:pathLst>
              <a:path w="32" h="32">
                <a:moveTo>
                  <a:pt x="16" y="0"/>
                </a:moveTo>
                <a:lnTo>
                  <a:pt x="32" y="12"/>
                </a:lnTo>
                <a:lnTo>
                  <a:pt x="24" y="28"/>
                </a:lnTo>
                <a:lnTo>
                  <a:pt x="0" y="32"/>
                </a:lnTo>
                <a:lnTo>
                  <a:pt x="8"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4" name="Freeform 292">
            <a:extLst>
              <a:ext uri="{FF2B5EF4-FFF2-40B4-BE49-F238E27FC236}">
                <a16:creationId xmlns:a16="http://schemas.microsoft.com/office/drawing/2014/main" id="{F3A4D19B-BB00-476A-910A-478A916194E4}"/>
              </a:ext>
            </a:extLst>
          </p:cNvPr>
          <p:cNvSpPr>
            <a:spLocks/>
          </p:cNvSpPr>
          <p:nvPr/>
        </p:nvSpPr>
        <p:spPr bwMode="auto">
          <a:xfrm>
            <a:off x="5459413" y="6113463"/>
            <a:ext cx="122238" cy="82550"/>
          </a:xfrm>
          <a:custGeom>
            <a:avLst/>
            <a:gdLst>
              <a:gd name="T0" fmla="*/ 20 w 77"/>
              <a:gd name="T1" fmla="*/ 7 h 52"/>
              <a:gd name="T2" fmla="*/ 24 w 77"/>
              <a:gd name="T3" fmla="*/ 0 h 52"/>
              <a:gd name="T4" fmla="*/ 28 w 77"/>
              <a:gd name="T5" fmla="*/ 0 h 52"/>
              <a:gd name="T6" fmla="*/ 73 w 77"/>
              <a:gd name="T7" fmla="*/ 7 h 52"/>
              <a:gd name="T8" fmla="*/ 77 w 77"/>
              <a:gd name="T9" fmla="*/ 36 h 52"/>
              <a:gd name="T10" fmla="*/ 73 w 77"/>
              <a:gd name="T11" fmla="*/ 40 h 52"/>
              <a:gd name="T12" fmla="*/ 69 w 77"/>
              <a:gd name="T13" fmla="*/ 44 h 52"/>
              <a:gd name="T14" fmla="*/ 57 w 77"/>
              <a:gd name="T15" fmla="*/ 48 h 52"/>
              <a:gd name="T16" fmla="*/ 49 w 77"/>
              <a:gd name="T17" fmla="*/ 52 h 52"/>
              <a:gd name="T18" fmla="*/ 33 w 77"/>
              <a:gd name="T19" fmla="*/ 52 h 52"/>
              <a:gd name="T20" fmla="*/ 28 w 77"/>
              <a:gd name="T21" fmla="*/ 52 h 52"/>
              <a:gd name="T22" fmla="*/ 20 w 77"/>
              <a:gd name="T23" fmla="*/ 44 h 52"/>
              <a:gd name="T24" fmla="*/ 8 w 77"/>
              <a:gd name="T25" fmla="*/ 44 h 52"/>
              <a:gd name="T26" fmla="*/ 4 w 77"/>
              <a:gd name="T27" fmla="*/ 44 h 52"/>
              <a:gd name="T28" fmla="*/ 0 w 77"/>
              <a:gd name="T29" fmla="*/ 36 h 52"/>
              <a:gd name="T30" fmla="*/ 12 w 77"/>
              <a:gd name="T31" fmla="*/ 19 h 52"/>
              <a:gd name="T32" fmla="*/ 16 w 77"/>
              <a:gd name="T33" fmla="*/ 12 h 52"/>
              <a:gd name="T34" fmla="*/ 20 w 77"/>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20" y="7"/>
                </a:moveTo>
                <a:lnTo>
                  <a:pt x="24" y="0"/>
                </a:lnTo>
                <a:lnTo>
                  <a:pt x="28" y="0"/>
                </a:lnTo>
                <a:lnTo>
                  <a:pt x="73" y="7"/>
                </a:lnTo>
                <a:lnTo>
                  <a:pt x="77" y="36"/>
                </a:lnTo>
                <a:lnTo>
                  <a:pt x="73" y="40"/>
                </a:lnTo>
                <a:lnTo>
                  <a:pt x="69" y="44"/>
                </a:lnTo>
                <a:lnTo>
                  <a:pt x="57" y="48"/>
                </a:lnTo>
                <a:lnTo>
                  <a:pt x="49" y="52"/>
                </a:lnTo>
                <a:lnTo>
                  <a:pt x="33" y="52"/>
                </a:lnTo>
                <a:lnTo>
                  <a:pt x="28" y="52"/>
                </a:lnTo>
                <a:lnTo>
                  <a:pt x="20" y="44"/>
                </a:lnTo>
                <a:lnTo>
                  <a:pt x="8" y="44"/>
                </a:lnTo>
                <a:lnTo>
                  <a:pt x="4" y="44"/>
                </a:lnTo>
                <a:lnTo>
                  <a:pt x="0" y="36"/>
                </a:lnTo>
                <a:lnTo>
                  <a:pt x="12" y="19"/>
                </a:lnTo>
                <a:lnTo>
                  <a:pt x="16" y="12"/>
                </a:lnTo>
                <a:lnTo>
                  <a:pt x="2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5" name="Freeform 293">
            <a:extLst>
              <a:ext uri="{FF2B5EF4-FFF2-40B4-BE49-F238E27FC236}">
                <a16:creationId xmlns:a16="http://schemas.microsoft.com/office/drawing/2014/main" id="{3A1C437C-5B83-437E-80C1-4100D16D818A}"/>
              </a:ext>
            </a:extLst>
          </p:cNvPr>
          <p:cNvSpPr>
            <a:spLocks/>
          </p:cNvSpPr>
          <p:nvPr/>
        </p:nvSpPr>
        <p:spPr bwMode="auto">
          <a:xfrm>
            <a:off x="5568950" y="6399213"/>
            <a:ext cx="127000" cy="63500"/>
          </a:xfrm>
          <a:custGeom>
            <a:avLst/>
            <a:gdLst>
              <a:gd name="T0" fmla="*/ 48 w 80"/>
              <a:gd name="T1" fmla="*/ 0 h 40"/>
              <a:gd name="T2" fmla="*/ 80 w 80"/>
              <a:gd name="T3" fmla="*/ 12 h 40"/>
              <a:gd name="T4" fmla="*/ 77 w 80"/>
              <a:gd name="T5" fmla="*/ 20 h 40"/>
              <a:gd name="T6" fmla="*/ 68 w 80"/>
              <a:gd name="T7" fmla="*/ 28 h 40"/>
              <a:gd name="T8" fmla="*/ 64 w 80"/>
              <a:gd name="T9" fmla="*/ 32 h 40"/>
              <a:gd name="T10" fmla="*/ 56 w 80"/>
              <a:gd name="T11" fmla="*/ 32 h 40"/>
              <a:gd name="T12" fmla="*/ 48 w 80"/>
              <a:gd name="T13" fmla="*/ 32 h 40"/>
              <a:gd name="T14" fmla="*/ 36 w 80"/>
              <a:gd name="T15" fmla="*/ 32 h 40"/>
              <a:gd name="T16" fmla="*/ 28 w 80"/>
              <a:gd name="T17" fmla="*/ 32 h 40"/>
              <a:gd name="T18" fmla="*/ 24 w 80"/>
              <a:gd name="T19" fmla="*/ 36 h 40"/>
              <a:gd name="T20" fmla="*/ 8 w 80"/>
              <a:gd name="T21" fmla="*/ 40 h 40"/>
              <a:gd name="T22" fmla="*/ 4 w 80"/>
              <a:gd name="T23" fmla="*/ 40 h 40"/>
              <a:gd name="T24" fmla="*/ 0 w 80"/>
              <a:gd name="T25" fmla="*/ 28 h 40"/>
              <a:gd name="T26" fmla="*/ 4 w 80"/>
              <a:gd name="T27" fmla="*/ 24 h 40"/>
              <a:gd name="T28" fmla="*/ 12 w 80"/>
              <a:gd name="T29" fmla="*/ 20 h 40"/>
              <a:gd name="T30" fmla="*/ 28 w 80"/>
              <a:gd name="T31" fmla="*/ 16 h 40"/>
              <a:gd name="T32" fmla="*/ 40 w 80"/>
              <a:gd name="T33" fmla="*/ 12 h 40"/>
              <a:gd name="T34" fmla="*/ 44 w 80"/>
              <a:gd name="T35" fmla="*/ 8 h 40"/>
              <a:gd name="T36" fmla="*/ 48 w 80"/>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40">
                <a:moveTo>
                  <a:pt x="48" y="0"/>
                </a:moveTo>
                <a:lnTo>
                  <a:pt x="80" y="12"/>
                </a:lnTo>
                <a:lnTo>
                  <a:pt x="77" y="20"/>
                </a:lnTo>
                <a:lnTo>
                  <a:pt x="68" y="28"/>
                </a:lnTo>
                <a:lnTo>
                  <a:pt x="64" y="32"/>
                </a:lnTo>
                <a:lnTo>
                  <a:pt x="56" y="32"/>
                </a:lnTo>
                <a:lnTo>
                  <a:pt x="48" y="32"/>
                </a:lnTo>
                <a:lnTo>
                  <a:pt x="36" y="32"/>
                </a:lnTo>
                <a:lnTo>
                  <a:pt x="28" y="32"/>
                </a:lnTo>
                <a:lnTo>
                  <a:pt x="24" y="36"/>
                </a:lnTo>
                <a:lnTo>
                  <a:pt x="8" y="40"/>
                </a:lnTo>
                <a:lnTo>
                  <a:pt x="4" y="40"/>
                </a:lnTo>
                <a:lnTo>
                  <a:pt x="0" y="28"/>
                </a:lnTo>
                <a:lnTo>
                  <a:pt x="4" y="24"/>
                </a:lnTo>
                <a:lnTo>
                  <a:pt x="12" y="20"/>
                </a:lnTo>
                <a:lnTo>
                  <a:pt x="28" y="16"/>
                </a:lnTo>
                <a:lnTo>
                  <a:pt x="40" y="12"/>
                </a:lnTo>
                <a:lnTo>
                  <a:pt x="44" y="8"/>
                </a:lnTo>
                <a:lnTo>
                  <a:pt x="4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6" name="Freeform 294">
            <a:extLst>
              <a:ext uri="{FF2B5EF4-FFF2-40B4-BE49-F238E27FC236}">
                <a16:creationId xmlns:a16="http://schemas.microsoft.com/office/drawing/2014/main" id="{1EC06604-12E9-478F-8B5E-408FF1F3BDFB}"/>
              </a:ext>
            </a:extLst>
          </p:cNvPr>
          <p:cNvSpPr>
            <a:spLocks/>
          </p:cNvSpPr>
          <p:nvPr/>
        </p:nvSpPr>
        <p:spPr bwMode="auto">
          <a:xfrm>
            <a:off x="5503863" y="6029325"/>
            <a:ext cx="84138" cy="95250"/>
          </a:xfrm>
          <a:custGeom>
            <a:avLst/>
            <a:gdLst>
              <a:gd name="T0" fmla="*/ 21 w 53"/>
              <a:gd name="T1" fmla="*/ 0 h 60"/>
              <a:gd name="T2" fmla="*/ 25 w 53"/>
              <a:gd name="T3" fmla="*/ 0 h 60"/>
              <a:gd name="T4" fmla="*/ 49 w 53"/>
              <a:gd name="T5" fmla="*/ 4 h 60"/>
              <a:gd name="T6" fmla="*/ 49 w 53"/>
              <a:gd name="T7" fmla="*/ 8 h 60"/>
              <a:gd name="T8" fmla="*/ 53 w 53"/>
              <a:gd name="T9" fmla="*/ 29 h 60"/>
              <a:gd name="T10" fmla="*/ 45 w 53"/>
              <a:gd name="T11" fmla="*/ 60 h 60"/>
              <a:gd name="T12" fmla="*/ 0 w 53"/>
              <a:gd name="T13" fmla="*/ 53 h 60"/>
              <a:gd name="T14" fmla="*/ 5 w 53"/>
              <a:gd name="T15" fmla="*/ 12 h 60"/>
              <a:gd name="T16" fmla="*/ 21 w 5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0">
                <a:moveTo>
                  <a:pt x="21" y="0"/>
                </a:moveTo>
                <a:lnTo>
                  <a:pt x="25" y="0"/>
                </a:lnTo>
                <a:lnTo>
                  <a:pt x="49" y="4"/>
                </a:lnTo>
                <a:lnTo>
                  <a:pt x="49" y="8"/>
                </a:lnTo>
                <a:lnTo>
                  <a:pt x="53" y="29"/>
                </a:lnTo>
                <a:lnTo>
                  <a:pt x="45" y="60"/>
                </a:lnTo>
                <a:lnTo>
                  <a:pt x="0" y="53"/>
                </a:lnTo>
                <a:lnTo>
                  <a:pt x="5" y="12"/>
                </a:lnTo>
                <a:lnTo>
                  <a:pt x="2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7" name="Freeform 295">
            <a:extLst>
              <a:ext uri="{FF2B5EF4-FFF2-40B4-BE49-F238E27FC236}">
                <a16:creationId xmlns:a16="http://schemas.microsoft.com/office/drawing/2014/main" id="{359F340E-3C34-4DAE-93E4-844A7D0FDF21}"/>
              </a:ext>
            </a:extLst>
          </p:cNvPr>
          <p:cNvSpPr>
            <a:spLocks/>
          </p:cNvSpPr>
          <p:nvPr/>
        </p:nvSpPr>
        <p:spPr bwMode="auto">
          <a:xfrm>
            <a:off x="5357813" y="6124575"/>
            <a:ext cx="114300" cy="90488"/>
          </a:xfrm>
          <a:custGeom>
            <a:avLst/>
            <a:gdLst>
              <a:gd name="T0" fmla="*/ 0 w 72"/>
              <a:gd name="T1" fmla="*/ 24 h 57"/>
              <a:gd name="T2" fmla="*/ 0 w 72"/>
              <a:gd name="T3" fmla="*/ 9 h 57"/>
              <a:gd name="T4" fmla="*/ 8 w 72"/>
              <a:gd name="T5" fmla="*/ 9 h 57"/>
              <a:gd name="T6" fmla="*/ 20 w 72"/>
              <a:gd name="T7" fmla="*/ 12 h 57"/>
              <a:gd name="T8" fmla="*/ 36 w 72"/>
              <a:gd name="T9" fmla="*/ 12 h 57"/>
              <a:gd name="T10" fmla="*/ 40 w 72"/>
              <a:gd name="T11" fmla="*/ 9 h 57"/>
              <a:gd name="T12" fmla="*/ 44 w 72"/>
              <a:gd name="T13" fmla="*/ 5 h 57"/>
              <a:gd name="T14" fmla="*/ 52 w 72"/>
              <a:gd name="T15" fmla="*/ 5 h 57"/>
              <a:gd name="T16" fmla="*/ 64 w 72"/>
              <a:gd name="T17" fmla="*/ 0 h 57"/>
              <a:gd name="T18" fmla="*/ 64 w 72"/>
              <a:gd name="T19" fmla="*/ 5 h 57"/>
              <a:gd name="T20" fmla="*/ 68 w 72"/>
              <a:gd name="T21" fmla="*/ 5 h 57"/>
              <a:gd name="T22" fmla="*/ 72 w 72"/>
              <a:gd name="T23" fmla="*/ 9 h 57"/>
              <a:gd name="T24" fmla="*/ 72 w 72"/>
              <a:gd name="T25" fmla="*/ 12 h 57"/>
              <a:gd name="T26" fmla="*/ 68 w 72"/>
              <a:gd name="T27" fmla="*/ 17 h 57"/>
              <a:gd name="T28" fmla="*/ 60 w 72"/>
              <a:gd name="T29" fmla="*/ 24 h 57"/>
              <a:gd name="T30" fmla="*/ 56 w 72"/>
              <a:gd name="T31" fmla="*/ 33 h 57"/>
              <a:gd name="T32" fmla="*/ 48 w 72"/>
              <a:gd name="T33" fmla="*/ 41 h 57"/>
              <a:gd name="T34" fmla="*/ 40 w 72"/>
              <a:gd name="T35" fmla="*/ 45 h 57"/>
              <a:gd name="T36" fmla="*/ 36 w 72"/>
              <a:gd name="T37" fmla="*/ 53 h 57"/>
              <a:gd name="T38" fmla="*/ 28 w 72"/>
              <a:gd name="T39" fmla="*/ 57 h 57"/>
              <a:gd name="T40" fmla="*/ 20 w 72"/>
              <a:gd name="T41" fmla="*/ 57 h 57"/>
              <a:gd name="T42" fmla="*/ 16 w 72"/>
              <a:gd name="T43" fmla="*/ 57 h 57"/>
              <a:gd name="T44" fmla="*/ 12 w 72"/>
              <a:gd name="T45" fmla="*/ 53 h 57"/>
              <a:gd name="T46" fmla="*/ 16 w 72"/>
              <a:gd name="T47" fmla="*/ 45 h 57"/>
              <a:gd name="T48" fmla="*/ 16 w 72"/>
              <a:gd name="T49" fmla="*/ 41 h 57"/>
              <a:gd name="T50" fmla="*/ 12 w 72"/>
              <a:gd name="T51" fmla="*/ 41 h 57"/>
              <a:gd name="T52" fmla="*/ 4 w 72"/>
              <a:gd name="T53" fmla="*/ 37 h 57"/>
              <a:gd name="T54" fmla="*/ 0 w 72"/>
              <a:gd name="T5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57">
                <a:moveTo>
                  <a:pt x="0" y="24"/>
                </a:moveTo>
                <a:lnTo>
                  <a:pt x="0" y="9"/>
                </a:lnTo>
                <a:lnTo>
                  <a:pt x="8" y="9"/>
                </a:lnTo>
                <a:lnTo>
                  <a:pt x="20" y="12"/>
                </a:lnTo>
                <a:lnTo>
                  <a:pt x="36" y="12"/>
                </a:lnTo>
                <a:lnTo>
                  <a:pt x="40" y="9"/>
                </a:lnTo>
                <a:lnTo>
                  <a:pt x="44" y="5"/>
                </a:lnTo>
                <a:lnTo>
                  <a:pt x="52" y="5"/>
                </a:lnTo>
                <a:lnTo>
                  <a:pt x="64" y="0"/>
                </a:lnTo>
                <a:lnTo>
                  <a:pt x="64" y="5"/>
                </a:lnTo>
                <a:lnTo>
                  <a:pt x="68" y="5"/>
                </a:lnTo>
                <a:lnTo>
                  <a:pt x="72" y="9"/>
                </a:lnTo>
                <a:lnTo>
                  <a:pt x="72" y="12"/>
                </a:lnTo>
                <a:lnTo>
                  <a:pt x="68" y="17"/>
                </a:lnTo>
                <a:lnTo>
                  <a:pt x="60" y="24"/>
                </a:lnTo>
                <a:lnTo>
                  <a:pt x="56" y="33"/>
                </a:lnTo>
                <a:lnTo>
                  <a:pt x="48" y="41"/>
                </a:lnTo>
                <a:lnTo>
                  <a:pt x="40" y="45"/>
                </a:lnTo>
                <a:lnTo>
                  <a:pt x="36" y="53"/>
                </a:lnTo>
                <a:lnTo>
                  <a:pt x="28" y="57"/>
                </a:lnTo>
                <a:lnTo>
                  <a:pt x="20" y="57"/>
                </a:lnTo>
                <a:lnTo>
                  <a:pt x="16" y="57"/>
                </a:lnTo>
                <a:lnTo>
                  <a:pt x="12" y="53"/>
                </a:lnTo>
                <a:lnTo>
                  <a:pt x="16" y="45"/>
                </a:lnTo>
                <a:lnTo>
                  <a:pt x="16" y="41"/>
                </a:lnTo>
                <a:lnTo>
                  <a:pt x="12" y="41"/>
                </a:lnTo>
                <a:lnTo>
                  <a:pt x="4" y="37"/>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8" name="Freeform 296">
            <a:extLst>
              <a:ext uri="{FF2B5EF4-FFF2-40B4-BE49-F238E27FC236}">
                <a16:creationId xmlns:a16="http://schemas.microsoft.com/office/drawing/2014/main" id="{653EC3EB-3FFE-4690-AA5C-78274F045C6B}"/>
              </a:ext>
            </a:extLst>
          </p:cNvPr>
          <p:cNvSpPr>
            <a:spLocks/>
          </p:cNvSpPr>
          <p:nvPr/>
        </p:nvSpPr>
        <p:spPr bwMode="auto">
          <a:xfrm>
            <a:off x="5100638" y="6170613"/>
            <a:ext cx="65088" cy="38100"/>
          </a:xfrm>
          <a:custGeom>
            <a:avLst/>
            <a:gdLst>
              <a:gd name="T0" fmla="*/ 24 w 41"/>
              <a:gd name="T1" fmla="*/ 4 h 24"/>
              <a:gd name="T2" fmla="*/ 37 w 41"/>
              <a:gd name="T3" fmla="*/ 4 h 24"/>
              <a:gd name="T4" fmla="*/ 41 w 41"/>
              <a:gd name="T5" fmla="*/ 4 h 24"/>
              <a:gd name="T6" fmla="*/ 41 w 41"/>
              <a:gd name="T7" fmla="*/ 8 h 24"/>
              <a:gd name="T8" fmla="*/ 41 w 41"/>
              <a:gd name="T9" fmla="*/ 16 h 24"/>
              <a:gd name="T10" fmla="*/ 37 w 41"/>
              <a:gd name="T11" fmla="*/ 24 h 24"/>
              <a:gd name="T12" fmla="*/ 32 w 41"/>
              <a:gd name="T13" fmla="*/ 24 h 24"/>
              <a:gd name="T14" fmla="*/ 24 w 41"/>
              <a:gd name="T15" fmla="*/ 24 h 24"/>
              <a:gd name="T16" fmla="*/ 12 w 41"/>
              <a:gd name="T17" fmla="*/ 24 h 24"/>
              <a:gd name="T18" fmla="*/ 4 w 41"/>
              <a:gd name="T19" fmla="*/ 20 h 24"/>
              <a:gd name="T20" fmla="*/ 0 w 41"/>
              <a:gd name="T21" fmla="*/ 16 h 24"/>
              <a:gd name="T22" fmla="*/ 4 w 41"/>
              <a:gd name="T23" fmla="*/ 4 h 24"/>
              <a:gd name="T24" fmla="*/ 8 w 41"/>
              <a:gd name="T25" fmla="*/ 0 h 24"/>
              <a:gd name="T26" fmla="*/ 12 w 41"/>
              <a:gd name="T27" fmla="*/ 0 h 24"/>
              <a:gd name="T28" fmla="*/ 20 w 41"/>
              <a:gd name="T29" fmla="*/ 4 h 24"/>
              <a:gd name="T30" fmla="*/ 24 w 41"/>
              <a:gd name="T3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4">
                <a:moveTo>
                  <a:pt x="24" y="4"/>
                </a:moveTo>
                <a:lnTo>
                  <a:pt x="37" y="4"/>
                </a:lnTo>
                <a:lnTo>
                  <a:pt x="41" y="4"/>
                </a:lnTo>
                <a:lnTo>
                  <a:pt x="41" y="8"/>
                </a:lnTo>
                <a:lnTo>
                  <a:pt x="41" y="16"/>
                </a:lnTo>
                <a:lnTo>
                  <a:pt x="37" y="24"/>
                </a:lnTo>
                <a:lnTo>
                  <a:pt x="32" y="24"/>
                </a:lnTo>
                <a:lnTo>
                  <a:pt x="24" y="24"/>
                </a:lnTo>
                <a:lnTo>
                  <a:pt x="12" y="24"/>
                </a:lnTo>
                <a:lnTo>
                  <a:pt x="4" y="20"/>
                </a:lnTo>
                <a:lnTo>
                  <a:pt x="0" y="16"/>
                </a:lnTo>
                <a:lnTo>
                  <a:pt x="4" y="4"/>
                </a:lnTo>
                <a:lnTo>
                  <a:pt x="8" y="0"/>
                </a:lnTo>
                <a:lnTo>
                  <a:pt x="12" y="0"/>
                </a:lnTo>
                <a:lnTo>
                  <a:pt x="20" y="4"/>
                </a:lnTo>
                <a:lnTo>
                  <a:pt x="2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9" name="Freeform 297">
            <a:extLst>
              <a:ext uri="{FF2B5EF4-FFF2-40B4-BE49-F238E27FC236}">
                <a16:creationId xmlns:a16="http://schemas.microsoft.com/office/drawing/2014/main" id="{78788EC8-020C-4834-95F2-DF8387B0310E}"/>
              </a:ext>
            </a:extLst>
          </p:cNvPr>
          <p:cNvSpPr>
            <a:spLocks/>
          </p:cNvSpPr>
          <p:nvPr/>
        </p:nvSpPr>
        <p:spPr bwMode="auto">
          <a:xfrm>
            <a:off x="5138738" y="6056313"/>
            <a:ext cx="26988" cy="38100"/>
          </a:xfrm>
          <a:custGeom>
            <a:avLst/>
            <a:gdLst>
              <a:gd name="T0" fmla="*/ 0 w 17"/>
              <a:gd name="T1" fmla="*/ 7 h 24"/>
              <a:gd name="T2" fmla="*/ 0 w 17"/>
              <a:gd name="T3" fmla="*/ 3 h 24"/>
              <a:gd name="T4" fmla="*/ 4 w 17"/>
              <a:gd name="T5" fmla="*/ 0 h 24"/>
              <a:gd name="T6" fmla="*/ 13 w 17"/>
              <a:gd name="T7" fmla="*/ 0 h 24"/>
              <a:gd name="T8" fmla="*/ 17 w 17"/>
              <a:gd name="T9" fmla="*/ 12 h 24"/>
              <a:gd name="T10" fmla="*/ 13 w 17"/>
              <a:gd name="T11" fmla="*/ 19 h 24"/>
              <a:gd name="T12" fmla="*/ 8 w 17"/>
              <a:gd name="T13" fmla="*/ 24 h 24"/>
              <a:gd name="T14" fmla="*/ 4 w 17"/>
              <a:gd name="T15" fmla="*/ 24 h 24"/>
              <a:gd name="T16" fmla="*/ 0 w 17"/>
              <a:gd name="T17" fmla="*/ 12 h 24"/>
              <a:gd name="T18" fmla="*/ 0 w 17"/>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0" y="7"/>
                </a:moveTo>
                <a:lnTo>
                  <a:pt x="0" y="3"/>
                </a:lnTo>
                <a:lnTo>
                  <a:pt x="4" y="0"/>
                </a:lnTo>
                <a:lnTo>
                  <a:pt x="13" y="0"/>
                </a:lnTo>
                <a:lnTo>
                  <a:pt x="17" y="12"/>
                </a:lnTo>
                <a:lnTo>
                  <a:pt x="13" y="19"/>
                </a:lnTo>
                <a:lnTo>
                  <a:pt x="8" y="24"/>
                </a:lnTo>
                <a:lnTo>
                  <a:pt x="4" y="24"/>
                </a:lnTo>
                <a:lnTo>
                  <a:pt x="0" y="12"/>
                </a:lnTo>
                <a:lnTo>
                  <a:pt x="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0" name="Freeform 298">
            <a:extLst>
              <a:ext uri="{FF2B5EF4-FFF2-40B4-BE49-F238E27FC236}">
                <a16:creationId xmlns:a16="http://schemas.microsoft.com/office/drawing/2014/main" id="{A7AE2BD1-6EF9-4C04-A065-F183E31C3F11}"/>
              </a:ext>
            </a:extLst>
          </p:cNvPr>
          <p:cNvSpPr>
            <a:spLocks/>
          </p:cNvSpPr>
          <p:nvPr/>
        </p:nvSpPr>
        <p:spPr bwMode="auto">
          <a:xfrm>
            <a:off x="5389563" y="6215063"/>
            <a:ext cx="50800" cy="38100"/>
          </a:xfrm>
          <a:custGeom>
            <a:avLst/>
            <a:gdLst>
              <a:gd name="T0" fmla="*/ 24 w 32"/>
              <a:gd name="T1" fmla="*/ 20 h 24"/>
              <a:gd name="T2" fmla="*/ 16 w 32"/>
              <a:gd name="T3" fmla="*/ 24 h 24"/>
              <a:gd name="T4" fmla="*/ 12 w 32"/>
              <a:gd name="T5" fmla="*/ 24 h 24"/>
              <a:gd name="T6" fmla="*/ 8 w 32"/>
              <a:gd name="T7" fmla="*/ 24 h 24"/>
              <a:gd name="T8" fmla="*/ 0 w 32"/>
              <a:gd name="T9" fmla="*/ 20 h 24"/>
              <a:gd name="T10" fmla="*/ 8 w 32"/>
              <a:gd name="T11" fmla="*/ 12 h 24"/>
              <a:gd name="T12" fmla="*/ 16 w 32"/>
              <a:gd name="T13" fmla="*/ 4 h 24"/>
              <a:gd name="T14" fmla="*/ 20 w 32"/>
              <a:gd name="T15" fmla="*/ 0 h 24"/>
              <a:gd name="T16" fmla="*/ 28 w 32"/>
              <a:gd name="T17" fmla="*/ 0 h 24"/>
              <a:gd name="T18" fmla="*/ 32 w 32"/>
              <a:gd name="T19" fmla="*/ 4 h 24"/>
              <a:gd name="T20" fmla="*/ 32 w 32"/>
              <a:gd name="T21" fmla="*/ 12 h 24"/>
              <a:gd name="T22" fmla="*/ 24 w 32"/>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24" y="20"/>
                </a:moveTo>
                <a:lnTo>
                  <a:pt x="16" y="24"/>
                </a:lnTo>
                <a:lnTo>
                  <a:pt x="12" y="24"/>
                </a:lnTo>
                <a:lnTo>
                  <a:pt x="8" y="24"/>
                </a:lnTo>
                <a:lnTo>
                  <a:pt x="0" y="20"/>
                </a:lnTo>
                <a:lnTo>
                  <a:pt x="8" y="12"/>
                </a:lnTo>
                <a:lnTo>
                  <a:pt x="16" y="4"/>
                </a:lnTo>
                <a:lnTo>
                  <a:pt x="20" y="0"/>
                </a:lnTo>
                <a:lnTo>
                  <a:pt x="28" y="0"/>
                </a:lnTo>
                <a:lnTo>
                  <a:pt x="32" y="4"/>
                </a:lnTo>
                <a:lnTo>
                  <a:pt x="32" y="12"/>
                </a:lnTo>
                <a:lnTo>
                  <a:pt x="24"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1" name="Freeform 299">
            <a:extLst>
              <a:ext uri="{FF2B5EF4-FFF2-40B4-BE49-F238E27FC236}">
                <a16:creationId xmlns:a16="http://schemas.microsoft.com/office/drawing/2014/main" id="{27296B50-CBC8-45C8-B752-0288D8942CD5}"/>
              </a:ext>
            </a:extLst>
          </p:cNvPr>
          <p:cNvSpPr>
            <a:spLocks/>
          </p:cNvSpPr>
          <p:nvPr/>
        </p:nvSpPr>
        <p:spPr bwMode="auto">
          <a:xfrm>
            <a:off x="5267325" y="6240463"/>
            <a:ext cx="57150" cy="25400"/>
          </a:xfrm>
          <a:custGeom>
            <a:avLst/>
            <a:gdLst>
              <a:gd name="T0" fmla="*/ 24 w 36"/>
              <a:gd name="T1" fmla="*/ 4 h 16"/>
              <a:gd name="T2" fmla="*/ 32 w 36"/>
              <a:gd name="T3" fmla="*/ 4 h 16"/>
              <a:gd name="T4" fmla="*/ 36 w 36"/>
              <a:gd name="T5" fmla="*/ 8 h 16"/>
              <a:gd name="T6" fmla="*/ 32 w 36"/>
              <a:gd name="T7" fmla="*/ 16 h 16"/>
              <a:gd name="T8" fmla="*/ 28 w 36"/>
              <a:gd name="T9" fmla="*/ 16 h 16"/>
              <a:gd name="T10" fmla="*/ 16 w 36"/>
              <a:gd name="T11" fmla="*/ 16 h 16"/>
              <a:gd name="T12" fmla="*/ 4 w 36"/>
              <a:gd name="T13" fmla="*/ 12 h 16"/>
              <a:gd name="T14" fmla="*/ 0 w 36"/>
              <a:gd name="T15" fmla="*/ 12 h 16"/>
              <a:gd name="T16" fmla="*/ 0 w 36"/>
              <a:gd name="T17" fmla="*/ 4 h 16"/>
              <a:gd name="T18" fmla="*/ 0 w 36"/>
              <a:gd name="T19" fmla="*/ 8 h 16"/>
              <a:gd name="T20" fmla="*/ 4 w 36"/>
              <a:gd name="T21" fmla="*/ 0 h 16"/>
              <a:gd name="T22" fmla="*/ 12 w 36"/>
              <a:gd name="T23" fmla="*/ 0 h 16"/>
              <a:gd name="T24" fmla="*/ 20 w 36"/>
              <a:gd name="T25" fmla="*/ 0 h 16"/>
              <a:gd name="T26" fmla="*/ 24 w 36"/>
              <a:gd name="T2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6">
                <a:moveTo>
                  <a:pt x="24" y="4"/>
                </a:moveTo>
                <a:lnTo>
                  <a:pt x="32" y="4"/>
                </a:lnTo>
                <a:lnTo>
                  <a:pt x="36" y="8"/>
                </a:lnTo>
                <a:lnTo>
                  <a:pt x="32" y="16"/>
                </a:lnTo>
                <a:lnTo>
                  <a:pt x="28" y="16"/>
                </a:lnTo>
                <a:lnTo>
                  <a:pt x="16" y="16"/>
                </a:lnTo>
                <a:lnTo>
                  <a:pt x="4" y="12"/>
                </a:lnTo>
                <a:lnTo>
                  <a:pt x="0" y="12"/>
                </a:lnTo>
                <a:lnTo>
                  <a:pt x="0" y="4"/>
                </a:lnTo>
                <a:lnTo>
                  <a:pt x="0" y="8"/>
                </a:lnTo>
                <a:lnTo>
                  <a:pt x="4" y="0"/>
                </a:lnTo>
                <a:lnTo>
                  <a:pt x="12" y="0"/>
                </a:lnTo>
                <a:lnTo>
                  <a:pt x="20" y="0"/>
                </a:lnTo>
                <a:lnTo>
                  <a:pt x="2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2" name="Freeform 300">
            <a:extLst>
              <a:ext uri="{FF2B5EF4-FFF2-40B4-BE49-F238E27FC236}">
                <a16:creationId xmlns:a16="http://schemas.microsoft.com/office/drawing/2014/main" id="{6F567A9E-14B6-4125-8F85-BB2B3494AB45}"/>
              </a:ext>
            </a:extLst>
          </p:cNvPr>
          <p:cNvSpPr>
            <a:spLocks/>
          </p:cNvSpPr>
          <p:nvPr/>
        </p:nvSpPr>
        <p:spPr bwMode="auto">
          <a:xfrm>
            <a:off x="5165725" y="6405563"/>
            <a:ext cx="38100" cy="25400"/>
          </a:xfrm>
          <a:custGeom>
            <a:avLst/>
            <a:gdLst>
              <a:gd name="T0" fmla="*/ 0 w 24"/>
              <a:gd name="T1" fmla="*/ 12 h 16"/>
              <a:gd name="T2" fmla="*/ 4 w 24"/>
              <a:gd name="T3" fmla="*/ 8 h 16"/>
              <a:gd name="T4" fmla="*/ 12 w 24"/>
              <a:gd name="T5" fmla="*/ 0 h 16"/>
              <a:gd name="T6" fmla="*/ 20 w 24"/>
              <a:gd name="T7" fmla="*/ 0 h 16"/>
              <a:gd name="T8" fmla="*/ 24 w 24"/>
              <a:gd name="T9" fmla="*/ 8 h 16"/>
              <a:gd name="T10" fmla="*/ 20 w 24"/>
              <a:gd name="T11" fmla="*/ 12 h 16"/>
              <a:gd name="T12" fmla="*/ 12 w 24"/>
              <a:gd name="T13" fmla="*/ 16 h 16"/>
              <a:gd name="T14" fmla="*/ 8 w 24"/>
              <a:gd name="T15" fmla="*/ 16 h 16"/>
              <a:gd name="T16" fmla="*/ 4 w 24"/>
              <a:gd name="T17" fmla="*/ 16 h 16"/>
              <a:gd name="T18" fmla="*/ 0 w 24"/>
              <a:gd name="T19" fmla="*/ 16 h 16"/>
              <a:gd name="T20" fmla="*/ 0 w 24"/>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0" y="12"/>
                </a:moveTo>
                <a:lnTo>
                  <a:pt x="4" y="8"/>
                </a:lnTo>
                <a:lnTo>
                  <a:pt x="12" y="0"/>
                </a:lnTo>
                <a:lnTo>
                  <a:pt x="20" y="0"/>
                </a:lnTo>
                <a:lnTo>
                  <a:pt x="24" y="8"/>
                </a:lnTo>
                <a:lnTo>
                  <a:pt x="20" y="12"/>
                </a:lnTo>
                <a:lnTo>
                  <a:pt x="12" y="16"/>
                </a:lnTo>
                <a:lnTo>
                  <a:pt x="8" y="16"/>
                </a:lnTo>
                <a:lnTo>
                  <a:pt x="4" y="16"/>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3" name="Freeform 301">
            <a:extLst>
              <a:ext uri="{FF2B5EF4-FFF2-40B4-BE49-F238E27FC236}">
                <a16:creationId xmlns:a16="http://schemas.microsoft.com/office/drawing/2014/main" id="{98F0D4C8-8948-4027-AB4D-37CA8E47EAFA}"/>
              </a:ext>
            </a:extLst>
          </p:cNvPr>
          <p:cNvSpPr>
            <a:spLocks/>
          </p:cNvSpPr>
          <p:nvPr/>
        </p:nvSpPr>
        <p:spPr bwMode="auto">
          <a:xfrm>
            <a:off x="5229225" y="6342063"/>
            <a:ext cx="25400" cy="38100"/>
          </a:xfrm>
          <a:custGeom>
            <a:avLst/>
            <a:gdLst>
              <a:gd name="T0" fmla="*/ 0 w 16"/>
              <a:gd name="T1" fmla="*/ 12 h 24"/>
              <a:gd name="T2" fmla="*/ 0 w 16"/>
              <a:gd name="T3" fmla="*/ 8 h 24"/>
              <a:gd name="T4" fmla="*/ 4 w 16"/>
              <a:gd name="T5" fmla="*/ 0 h 24"/>
              <a:gd name="T6" fmla="*/ 8 w 16"/>
              <a:gd name="T7" fmla="*/ 0 h 24"/>
              <a:gd name="T8" fmla="*/ 16 w 16"/>
              <a:gd name="T9" fmla="*/ 4 h 24"/>
              <a:gd name="T10" fmla="*/ 16 w 16"/>
              <a:gd name="T11" fmla="*/ 16 h 24"/>
              <a:gd name="T12" fmla="*/ 12 w 16"/>
              <a:gd name="T13" fmla="*/ 24 h 24"/>
              <a:gd name="T14" fmla="*/ 4 w 16"/>
              <a:gd name="T15" fmla="*/ 24 h 24"/>
              <a:gd name="T16" fmla="*/ 0 w 16"/>
              <a:gd name="T17" fmla="*/ 20 h 24"/>
              <a:gd name="T18" fmla="*/ 0 w 16"/>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0" y="12"/>
                </a:moveTo>
                <a:lnTo>
                  <a:pt x="0" y="8"/>
                </a:lnTo>
                <a:lnTo>
                  <a:pt x="4" y="0"/>
                </a:lnTo>
                <a:lnTo>
                  <a:pt x="8" y="0"/>
                </a:lnTo>
                <a:lnTo>
                  <a:pt x="16" y="4"/>
                </a:lnTo>
                <a:lnTo>
                  <a:pt x="16" y="16"/>
                </a:lnTo>
                <a:lnTo>
                  <a:pt x="12" y="24"/>
                </a:lnTo>
                <a:lnTo>
                  <a:pt x="4" y="24"/>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4" name="Freeform 302">
            <a:extLst>
              <a:ext uri="{FF2B5EF4-FFF2-40B4-BE49-F238E27FC236}">
                <a16:creationId xmlns:a16="http://schemas.microsoft.com/office/drawing/2014/main" id="{7AED8EFC-A50F-44CF-8E8E-C6578AD24742}"/>
              </a:ext>
            </a:extLst>
          </p:cNvPr>
          <p:cNvSpPr>
            <a:spLocks/>
          </p:cNvSpPr>
          <p:nvPr/>
        </p:nvSpPr>
        <p:spPr bwMode="auto">
          <a:xfrm>
            <a:off x="5172075" y="6202363"/>
            <a:ext cx="50800" cy="57150"/>
          </a:xfrm>
          <a:custGeom>
            <a:avLst/>
            <a:gdLst>
              <a:gd name="T0" fmla="*/ 0 w 32"/>
              <a:gd name="T1" fmla="*/ 28 h 36"/>
              <a:gd name="T2" fmla="*/ 0 w 32"/>
              <a:gd name="T3" fmla="*/ 24 h 36"/>
              <a:gd name="T4" fmla="*/ 4 w 32"/>
              <a:gd name="T5" fmla="*/ 16 h 36"/>
              <a:gd name="T6" fmla="*/ 16 w 32"/>
              <a:gd name="T7" fmla="*/ 4 h 36"/>
              <a:gd name="T8" fmla="*/ 24 w 32"/>
              <a:gd name="T9" fmla="*/ 0 h 36"/>
              <a:gd name="T10" fmla="*/ 28 w 32"/>
              <a:gd name="T11" fmla="*/ 0 h 36"/>
              <a:gd name="T12" fmla="*/ 32 w 32"/>
              <a:gd name="T13" fmla="*/ 4 h 36"/>
              <a:gd name="T14" fmla="*/ 32 w 32"/>
              <a:gd name="T15" fmla="*/ 12 h 36"/>
              <a:gd name="T16" fmla="*/ 24 w 32"/>
              <a:gd name="T17" fmla="*/ 28 h 36"/>
              <a:gd name="T18" fmla="*/ 20 w 32"/>
              <a:gd name="T19" fmla="*/ 32 h 36"/>
              <a:gd name="T20" fmla="*/ 16 w 32"/>
              <a:gd name="T21" fmla="*/ 36 h 36"/>
              <a:gd name="T22" fmla="*/ 4 w 32"/>
              <a:gd name="T23" fmla="*/ 36 h 36"/>
              <a:gd name="T24" fmla="*/ 0 w 32"/>
              <a:gd name="T25" fmla="*/ 32 h 36"/>
              <a:gd name="T26" fmla="*/ 0 w 32"/>
              <a:gd name="T2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28"/>
                </a:moveTo>
                <a:lnTo>
                  <a:pt x="0" y="24"/>
                </a:lnTo>
                <a:lnTo>
                  <a:pt x="4" y="16"/>
                </a:lnTo>
                <a:lnTo>
                  <a:pt x="16" y="4"/>
                </a:lnTo>
                <a:lnTo>
                  <a:pt x="24" y="0"/>
                </a:lnTo>
                <a:lnTo>
                  <a:pt x="28" y="0"/>
                </a:lnTo>
                <a:lnTo>
                  <a:pt x="32" y="4"/>
                </a:lnTo>
                <a:lnTo>
                  <a:pt x="32" y="12"/>
                </a:lnTo>
                <a:lnTo>
                  <a:pt x="24" y="28"/>
                </a:lnTo>
                <a:lnTo>
                  <a:pt x="20" y="32"/>
                </a:lnTo>
                <a:lnTo>
                  <a:pt x="16" y="36"/>
                </a:lnTo>
                <a:lnTo>
                  <a:pt x="4" y="36"/>
                </a:lnTo>
                <a:lnTo>
                  <a:pt x="0" y="32"/>
                </a:lnTo>
                <a:lnTo>
                  <a:pt x="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Freeform 303">
            <a:extLst>
              <a:ext uri="{FF2B5EF4-FFF2-40B4-BE49-F238E27FC236}">
                <a16:creationId xmlns:a16="http://schemas.microsoft.com/office/drawing/2014/main" id="{B3B94479-B314-43B5-88DA-A90C2420AD83}"/>
              </a:ext>
            </a:extLst>
          </p:cNvPr>
          <p:cNvSpPr>
            <a:spLocks/>
          </p:cNvSpPr>
          <p:nvPr/>
        </p:nvSpPr>
        <p:spPr bwMode="auto">
          <a:xfrm>
            <a:off x="5311775" y="6202363"/>
            <a:ext cx="39688" cy="31750"/>
          </a:xfrm>
          <a:custGeom>
            <a:avLst/>
            <a:gdLst>
              <a:gd name="T0" fmla="*/ 0 w 25"/>
              <a:gd name="T1" fmla="*/ 16 h 20"/>
              <a:gd name="T2" fmla="*/ 0 w 25"/>
              <a:gd name="T3" fmla="*/ 12 h 20"/>
              <a:gd name="T4" fmla="*/ 0 w 25"/>
              <a:gd name="T5" fmla="*/ 8 h 20"/>
              <a:gd name="T6" fmla="*/ 4 w 25"/>
              <a:gd name="T7" fmla="*/ 8 h 20"/>
              <a:gd name="T8" fmla="*/ 17 w 25"/>
              <a:gd name="T9" fmla="*/ 0 h 20"/>
              <a:gd name="T10" fmla="*/ 21 w 25"/>
              <a:gd name="T11" fmla="*/ 0 h 20"/>
              <a:gd name="T12" fmla="*/ 25 w 25"/>
              <a:gd name="T13" fmla="*/ 4 h 20"/>
              <a:gd name="T14" fmla="*/ 25 w 25"/>
              <a:gd name="T15" fmla="*/ 8 h 20"/>
              <a:gd name="T16" fmla="*/ 21 w 25"/>
              <a:gd name="T17" fmla="*/ 16 h 20"/>
              <a:gd name="T18" fmla="*/ 17 w 25"/>
              <a:gd name="T19" fmla="*/ 20 h 20"/>
              <a:gd name="T20" fmla="*/ 4 w 25"/>
              <a:gd name="T21" fmla="*/ 20 h 20"/>
              <a:gd name="T22" fmla="*/ 0 w 25"/>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0">
                <a:moveTo>
                  <a:pt x="0" y="16"/>
                </a:moveTo>
                <a:lnTo>
                  <a:pt x="0" y="12"/>
                </a:lnTo>
                <a:lnTo>
                  <a:pt x="0" y="8"/>
                </a:lnTo>
                <a:lnTo>
                  <a:pt x="4" y="8"/>
                </a:lnTo>
                <a:lnTo>
                  <a:pt x="17" y="0"/>
                </a:lnTo>
                <a:lnTo>
                  <a:pt x="21" y="0"/>
                </a:lnTo>
                <a:lnTo>
                  <a:pt x="25" y="4"/>
                </a:lnTo>
                <a:lnTo>
                  <a:pt x="25" y="8"/>
                </a:lnTo>
                <a:lnTo>
                  <a:pt x="21" y="16"/>
                </a:lnTo>
                <a:lnTo>
                  <a:pt x="17" y="20"/>
                </a:lnTo>
                <a:lnTo>
                  <a:pt x="4"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304">
            <a:extLst>
              <a:ext uri="{FF2B5EF4-FFF2-40B4-BE49-F238E27FC236}">
                <a16:creationId xmlns:a16="http://schemas.microsoft.com/office/drawing/2014/main" id="{23999D74-8D6A-4AFB-873F-E303F2CAAB0A}"/>
              </a:ext>
            </a:extLst>
          </p:cNvPr>
          <p:cNvSpPr>
            <a:spLocks/>
          </p:cNvSpPr>
          <p:nvPr/>
        </p:nvSpPr>
        <p:spPr bwMode="auto">
          <a:xfrm>
            <a:off x="5235575" y="6196013"/>
            <a:ext cx="63500" cy="57150"/>
          </a:xfrm>
          <a:custGeom>
            <a:avLst/>
            <a:gdLst>
              <a:gd name="T0" fmla="*/ 12 w 40"/>
              <a:gd name="T1" fmla="*/ 32 h 36"/>
              <a:gd name="T2" fmla="*/ 8 w 40"/>
              <a:gd name="T3" fmla="*/ 36 h 36"/>
              <a:gd name="T4" fmla="*/ 4 w 40"/>
              <a:gd name="T5" fmla="*/ 36 h 36"/>
              <a:gd name="T6" fmla="*/ 0 w 40"/>
              <a:gd name="T7" fmla="*/ 32 h 36"/>
              <a:gd name="T8" fmla="*/ 4 w 40"/>
              <a:gd name="T9" fmla="*/ 8 h 36"/>
              <a:gd name="T10" fmla="*/ 8 w 40"/>
              <a:gd name="T11" fmla="*/ 4 h 36"/>
              <a:gd name="T12" fmla="*/ 12 w 40"/>
              <a:gd name="T13" fmla="*/ 0 h 36"/>
              <a:gd name="T14" fmla="*/ 24 w 40"/>
              <a:gd name="T15" fmla="*/ 4 h 36"/>
              <a:gd name="T16" fmla="*/ 32 w 40"/>
              <a:gd name="T17" fmla="*/ 4 h 36"/>
              <a:gd name="T18" fmla="*/ 36 w 40"/>
              <a:gd name="T19" fmla="*/ 4 h 36"/>
              <a:gd name="T20" fmla="*/ 40 w 40"/>
              <a:gd name="T21" fmla="*/ 8 h 36"/>
              <a:gd name="T22" fmla="*/ 40 w 40"/>
              <a:gd name="T23" fmla="*/ 12 h 36"/>
              <a:gd name="T24" fmla="*/ 36 w 40"/>
              <a:gd name="T25" fmla="*/ 16 h 36"/>
              <a:gd name="T26" fmla="*/ 24 w 40"/>
              <a:gd name="T27" fmla="*/ 20 h 36"/>
              <a:gd name="T28" fmla="*/ 20 w 40"/>
              <a:gd name="T29" fmla="*/ 24 h 36"/>
              <a:gd name="T30" fmla="*/ 12 w 40"/>
              <a:gd name="T3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6">
                <a:moveTo>
                  <a:pt x="12" y="32"/>
                </a:moveTo>
                <a:lnTo>
                  <a:pt x="8" y="36"/>
                </a:lnTo>
                <a:lnTo>
                  <a:pt x="4" y="36"/>
                </a:lnTo>
                <a:lnTo>
                  <a:pt x="0" y="32"/>
                </a:lnTo>
                <a:lnTo>
                  <a:pt x="4" y="8"/>
                </a:lnTo>
                <a:lnTo>
                  <a:pt x="8" y="4"/>
                </a:lnTo>
                <a:lnTo>
                  <a:pt x="12" y="0"/>
                </a:lnTo>
                <a:lnTo>
                  <a:pt x="24" y="4"/>
                </a:lnTo>
                <a:lnTo>
                  <a:pt x="32" y="4"/>
                </a:lnTo>
                <a:lnTo>
                  <a:pt x="36" y="4"/>
                </a:lnTo>
                <a:lnTo>
                  <a:pt x="40" y="8"/>
                </a:lnTo>
                <a:lnTo>
                  <a:pt x="40" y="12"/>
                </a:lnTo>
                <a:lnTo>
                  <a:pt x="36" y="16"/>
                </a:lnTo>
                <a:lnTo>
                  <a:pt x="24" y="20"/>
                </a:lnTo>
                <a:lnTo>
                  <a:pt x="20" y="24"/>
                </a:lnTo>
                <a:lnTo>
                  <a:pt x="12"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7" name="Freeform 305">
            <a:extLst>
              <a:ext uri="{FF2B5EF4-FFF2-40B4-BE49-F238E27FC236}">
                <a16:creationId xmlns:a16="http://schemas.microsoft.com/office/drawing/2014/main" id="{2BA206A7-70D8-4882-B135-A6FCD3D1E5A2}"/>
              </a:ext>
            </a:extLst>
          </p:cNvPr>
          <p:cNvSpPr>
            <a:spLocks/>
          </p:cNvSpPr>
          <p:nvPr/>
        </p:nvSpPr>
        <p:spPr bwMode="auto">
          <a:xfrm>
            <a:off x="5087938" y="6048375"/>
            <a:ext cx="12700" cy="26988"/>
          </a:xfrm>
          <a:custGeom>
            <a:avLst/>
            <a:gdLst>
              <a:gd name="T0" fmla="*/ 0 w 8"/>
              <a:gd name="T1" fmla="*/ 12 h 17"/>
              <a:gd name="T2" fmla="*/ 0 w 8"/>
              <a:gd name="T3" fmla="*/ 8 h 17"/>
              <a:gd name="T4" fmla="*/ 0 w 8"/>
              <a:gd name="T5" fmla="*/ 5 h 17"/>
              <a:gd name="T6" fmla="*/ 4 w 8"/>
              <a:gd name="T7" fmla="*/ 0 h 17"/>
              <a:gd name="T8" fmla="*/ 8 w 8"/>
              <a:gd name="T9" fmla="*/ 0 h 17"/>
              <a:gd name="T10" fmla="*/ 8 w 8"/>
              <a:gd name="T11" fmla="*/ 8 h 17"/>
              <a:gd name="T12" fmla="*/ 8 w 8"/>
              <a:gd name="T13" fmla="*/ 17 h 17"/>
              <a:gd name="T14" fmla="*/ 0 w 8"/>
              <a:gd name="T15" fmla="*/ 17 h 17"/>
              <a:gd name="T16" fmla="*/ 0 w 8"/>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7">
                <a:moveTo>
                  <a:pt x="0" y="12"/>
                </a:moveTo>
                <a:lnTo>
                  <a:pt x="0" y="8"/>
                </a:lnTo>
                <a:lnTo>
                  <a:pt x="0" y="5"/>
                </a:lnTo>
                <a:lnTo>
                  <a:pt x="4" y="0"/>
                </a:lnTo>
                <a:lnTo>
                  <a:pt x="8" y="0"/>
                </a:lnTo>
                <a:lnTo>
                  <a:pt x="8" y="8"/>
                </a:lnTo>
                <a:lnTo>
                  <a:pt x="8" y="17"/>
                </a:lnTo>
                <a:lnTo>
                  <a:pt x="0" y="17"/>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8" name="Freeform 306">
            <a:extLst>
              <a:ext uri="{FF2B5EF4-FFF2-40B4-BE49-F238E27FC236}">
                <a16:creationId xmlns:a16="http://schemas.microsoft.com/office/drawing/2014/main" id="{ACE178F8-507D-4E7D-888C-9AAEB2DFDCCC}"/>
              </a:ext>
            </a:extLst>
          </p:cNvPr>
          <p:cNvSpPr>
            <a:spLocks/>
          </p:cNvSpPr>
          <p:nvPr/>
        </p:nvSpPr>
        <p:spPr bwMode="auto">
          <a:xfrm>
            <a:off x="5184775" y="6143625"/>
            <a:ext cx="31750" cy="52388"/>
          </a:xfrm>
          <a:custGeom>
            <a:avLst/>
            <a:gdLst>
              <a:gd name="T0" fmla="*/ 0 w 20"/>
              <a:gd name="T1" fmla="*/ 29 h 33"/>
              <a:gd name="T2" fmla="*/ 0 w 20"/>
              <a:gd name="T3" fmla="*/ 21 h 33"/>
              <a:gd name="T4" fmla="*/ 0 w 20"/>
              <a:gd name="T5" fmla="*/ 5 h 33"/>
              <a:gd name="T6" fmla="*/ 8 w 20"/>
              <a:gd name="T7" fmla="*/ 0 h 33"/>
              <a:gd name="T8" fmla="*/ 12 w 20"/>
              <a:gd name="T9" fmla="*/ 0 h 33"/>
              <a:gd name="T10" fmla="*/ 20 w 20"/>
              <a:gd name="T11" fmla="*/ 21 h 33"/>
              <a:gd name="T12" fmla="*/ 20 w 20"/>
              <a:gd name="T13" fmla="*/ 25 h 33"/>
              <a:gd name="T14" fmla="*/ 20 w 20"/>
              <a:gd name="T15" fmla="*/ 29 h 33"/>
              <a:gd name="T16" fmla="*/ 16 w 20"/>
              <a:gd name="T17" fmla="*/ 33 h 33"/>
              <a:gd name="T18" fmla="*/ 8 w 20"/>
              <a:gd name="T19" fmla="*/ 33 h 33"/>
              <a:gd name="T20" fmla="*/ 4 w 20"/>
              <a:gd name="T21" fmla="*/ 29 h 33"/>
              <a:gd name="T22" fmla="*/ 0 w 20"/>
              <a:gd name="T2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3">
                <a:moveTo>
                  <a:pt x="0" y="29"/>
                </a:moveTo>
                <a:lnTo>
                  <a:pt x="0" y="21"/>
                </a:lnTo>
                <a:lnTo>
                  <a:pt x="0" y="5"/>
                </a:lnTo>
                <a:lnTo>
                  <a:pt x="8" y="0"/>
                </a:lnTo>
                <a:lnTo>
                  <a:pt x="12" y="0"/>
                </a:lnTo>
                <a:lnTo>
                  <a:pt x="20" y="21"/>
                </a:lnTo>
                <a:lnTo>
                  <a:pt x="20" y="25"/>
                </a:lnTo>
                <a:lnTo>
                  <a:pt x="20" y="29"/>
                </a:lnTo>
                <a:lnTo>
                  <a:pt x="16" y="33"/>
                </a:lnTo>
                <a:lnTo>
                  <a:pt x="8" y="33"/>
                </a:lnTo>
                <a:lnTo>
                  <a:pt x="4" y="29"/>
                </a:lnTo>
                <a:lnTo>
                  <a:pt x="0" y="2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9" name="Freeform 307">
            <a:extLst>
              <a:ext uri="{FF2B5EF4-FFF2-40B4-BE49-F238E27FC236}">
                <a16:creationId xmlns:a16="http://schemas.microsoft.com/office/drawing/2014/main" id="{10F3EFF8-5020-4AF0-AD52-09332D0940AB}"/>
              </a:ext>
            </a:extLst>
          </p:cNvPr>
          <p:cNvSpPr>
            <a:spLocks/>
          </p:cNvSpPr>
          <p:nvPr/>
        </p:nvSpPr>
        <p:spPr bwMode="auto">
          <a:xfrm>
            <a:off x="5132388" y="6143625"/>
            <a:ext cx="33338" cy="33338"/>
          </a:xfrm>
          <a:custGeom>
            <a:avLst/>
            <a:gdLst>
              <a:gd name="T0" fmla="*/ 8 w 21"/>
              <a:gd name="T1" fmla="*/ 21 h 21"/>
              <a:gd name="T2" fmla="*/ 0 w 21"/>
              <a:gd name="T3" fmla="*/ 17 h 21"/>
              <a:gd name="T4" fmla="*/ 0 w 21"/>
              <a:gd name="T5" fmla="*/ 12 h 21"/>
              <a:gd name="T6" fmla="*/ 4 w 21"/>
              <a:gd name="T7" fmla="*/ 5 h 21"/>
              <a:gd name="T8" fmla="*/ 12 w 21"/>
              <a:gd name="T9" fmla="*/ 0 h 21"/>
              <a:gd name="T10" fmla="*/ 17 w 21"/>
              <a:gd name="T11" fmla="*/ 0 h 21"/>
              <a:gd name="T12" fmla="*/ 21 w 21"/>
              <a:gd name="T13" fmla="*/ 0 h 21"/>
              <a:gd name="T14" fmla="*/ 21 w 21"/>
              <a:gd name="T15" fmla="*/ 9 h 21"/>
              <a:gd name="T16" fmla="*/ 17 w 21"/>
              <a:gd name="T17" fmla="*/ 17 h 21"/>
              <a:gd name="T18" fmla="*/ 12 w 21"/>
              <a:gd name="T19" fmla="*/ 17 h 21"/>
              <a:gd name="T20" fmla="*/ 8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8" y="21"/>
                </a:moveTo>
                <a:lnTo>
                  <a:pt x="0" y="17"/>
                </a:lnTo>
                <a:lnTo>
                  <a:pt x="0" y="12"/>
                </a:lnTo>
                <a:lnTo>
                  <a:pt x="4" y="5"/>
                </a:lnTo>
                <a:lnTo>
                  <a:pt x="12" y="0"/>
                </a:lnTo>
                <a:lnTo>
                  <a:pt x="17" y="0"/>
                </a:lnTo>
                <a:lnTo>
                  <a:pt x="21" y="0"/>
                </a:lnTo>
                <a:lnTo>
                  <a:pt x="21" y="9"/>
                </a:lnTo>
                <a:lnTo>
                  <a:pt x="17" y="17"/>
                </a:lnTo>
                <a:lnTo>
                  <a:pt x="12" y="17"/>
                </a:lnTo>
                <a:lnTo>
                  <a:pt x="8"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0" name="Freeform 308">
            <a:extLst>
              <a:ext uri="{FF2B5EF4-FFF2-40B4-BE49-F238E27FC236}">
                <a16:creationId xmlns:a16="http://schemas.microsoft.com/office/drawing/2014/main" id="{B4E65E84-1A5B-4339-AB2E-AE0397190417}"/>
              </a:ext>
            </a:extLst>
          </p:cNvPr>
          <p:cNvSpPr>
            <a:spLocks/>
          </p:cNvSpPr>
          <p:nvPr/>
        </p:nvSpPr>
        <p:spPr bwMode="auto">
          <a:xfrm>
            <a:off x="5106988" y="6080125"/>
            <a:ext cx="31750" cy="25400"/>
          </a:xfrm>
          <a:custGeom>
            <a:avLst/>
            <a:gdLst>
              <a:gd name="T0" fmla="*/ 0 w 20"/>
              <a:gd name="T1" fmla="*/ 9 h 16"/>
              <a:gd name="T2" fmla="*/ 4 w 20"/>
              <a:gd name="T3" fmla="*/ 0 h 16"/>
              <a:gd name="T4" fmla="*/ 12 w 20"/>
              <a:gd name="T5" fmla="*/ 0 h 16"/>
              <a:gd name="T6" fmla="*/ 16 w 20"/>
              <a:gd name="T7" fmla="*/ 4 h 16"/>
              <a:gd name="T8" fmla="*/ 20 w 20"/>
              <a:gd name="T9" fmla="*/ 12 h 16"/>
              <a:gd name="T10" fmla="*/ 16 w 20"/>
              <a:gd name="T11" fmla="*/ 16 h 16"/>
              <a:gd name="T12" fmla="*/ 12 w 20"/>
              <a:gd name="T13" fmla="*/ 16 h 16"/>
              <a:gd name="T14" fmla="*/ 4 w 20"/>
              <a:gd name="T15" fmla="*/ 16 h 16"/>
              <a:gd name="T16" fmla="*/ 0 w 20"/>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
                <a:moveTo>
                  <a:pt x="0" y="9"/>
                </a:moveTo>
                <a:lnTo>
                  <a:pt x="4" y="0"/>
                </a:lnTo>
                <a:lnTo>
                  <a:pt x="12" y="0"/>
                </a:lnTo>
                <a:lnTo>
                  <a:pt x="16" y="4"/>
                </a:lnTo>
                <a:lnTo>
                  <a:pt x="20" y="12"/>
                </a:lnTo>
                <a:lnTo>
                  <a:pt x="16" y="16"/>
                </a:lnTo>
                <a:lnTo>
                  <a:pt x="12" y="16"/>
                </a:lnTo>
                <a:lnTo>
                  <a:pt x="4" y="16"/>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1" name="Freeform 309">
            <a:extLst>
              <a:ext uri="{FF2B5EF4-FFF2-40B4-BE49-F238E27FC236}">
                <a16:creationId xmlns:a16="http://schemas.microsoft.com/office/drawing/2014/main" id="{BD905A0B-8657-40EE-A247-12C908823B06}"/>
              </a:ext>
            </a:extLst>
          </p:cNvPr>
          <p:cNvSpPr>
            <a:spLocks/>
          </p:cNvSpPr>
          <p:nvPr/>
        </p:nvSpPr>
        <p:spPr bwMode="auto">
          <a:xfrm>
            <a:off x="5562600" y="6240463"/>
            <a:ext cx="333375" cy="177800"/>
          </a:xfrm>
          <a:custGeom>
            <a:avLst/>
            <a:gdLst>
              <a:gd name="T0" fmla="*/ 36 w 210"/>
              <a:gd name="T1" fmla="*/ 32 h 112"/>
              <a:gd name="T2" fmla="*/ 48 w 210"/>
              <a:gd name="T3" fmla="*/ 32 h 112"/>
              <a:gd name="T4" fmla="*/ 68 w 210"/>
              <a:gd name="T5" fmla="*/ 32 h 112"/>
              <a:gd name="T6" fmla="*/ 89 w 210"/>
              <a:gd name="T7" fmla="*/ 8 h 112"/>
              <a:gd name="T8" fmla="*/ 101 w 210"/>
              <a:gd name="T9" fmla="*/ 16 h 112"/>
              <a:gd name="T10" fmla="*/ 133 w 210"/>
              <a:gd name="T11" fmla="*/ 0 h 112"/>
              <a:gd name="T12" fmla="*/ 153 w 210"/>
              <a:gd name="T13" fmla="*/ 8 h 112"/>
              <a:gd name="T14" fmla="*/ 157 w 210"/>
              <a:gd name="T15" fmla="*/ 12 h 112"/>
              <a:gd name="T16" fmla="*/ 190 w 210"/>
              <a:gd name="T17" fmla="*/ 4 h 112"/>
              <a:gd name="T18" fmla="*/ 202 w 210"/>
              <a:gd name="T19" fmla="*/ 4 h 112"/>
              <a:gd name="T20" fmla="*/ 210 w 210"/>
              <a:gd name="T21" fmla="*/ 28 h 112"/>
              <a:gd name="T22" fmla="*/ 190 w 210"/>
              <a:gd name="T23" fmla="*/ 36 h 112"/>
              <a:gd name="T24" fmla="*/ 198 w 210"/>
              <a:gd name="T25" fmla="*/ 60 h 112"/>
              <a:gd name="T26" fmla="*/ 177 w 210"/>
              <a:gd name="T27" fmla="*/ 72 h 112"/>
              <a:gd name="T28" fmla="*/ 181 w 210"/>
              <a:gd name="T29" fmla="*/ 84 h 112"/>
              <a:gd name="T30" fmla="*/ 177 w 210"/>
              <a:gd name="T31" fmla="*/ 88 h 112"/>
              <a:gd name="T32" fmla="*/ 169 w 210"/>
              <a:gd name="T33" fmla="*/ 88 h 112"/>
              <a:gd name="T34" fmla="*/ 165 w 210"/>
              <a:gd name="T35" fmla="*/ 84 h 112"/>
              <a:gd name="T36" fmla="*/ 157 w 210"/>
              <a:gd name="T37" fmla="*/ 84 h 112"/>
              <a:gd name="T38" fmla="*/ 157 w 210"/>
              <a:gd name="T39" fmla="*/ 88 h 112"/>
              <a:gd name="T40" fmla="*/ 157 w 210"/>
              <a:gd name="T41" fmla="*/ 96 h 112"/>
              <a:gd name="T42" fmla="*/ 157 w 210"/>
              <a:gd name="T43" fmla="*/ 100 h 112"/>
              <a:gd name="T44" fmla="*/ 153 w 210"/>
              <a:gd name="T45" fmla="*/ 104 h 112"/>
              <a:gd name="T46" fmla="*/ 145 w 210"/>
              <a:gd name="T47" fmla="*/ 104 h 112"/>
              <a:gd name="T48" fmla="*/ 137 w 210"/>
              <a:gd name="T49" fmla="*/ 104 h 112"/>
              <a:gd name="T50" fmla="*/ 129 w 210"/>
              <a:gd name="T51" fmla="*/ 104 h 112"/>
              <a:gd name="T52" fmla="*/ 117 w 210"/>
              <a:gd name="T53" fmla="*/ 104 h 112"/>
              <a:gd name="T54" fmla="*/ 109 w 210"/>
              <a:gd name="T55" fmla="*/ 100 h 112"/>
              <a:gd name="T56" fmla="*/ 105 w 210"/>
              <a:gd name="T57" fmla="*/ 96 h 112"/>
              <a:gd name="T58" fmla="*/ 97 w 210"/>
              <a:gd name="T59" fmla="*/ 96 h 112"/>
              <a:gd name="T60" fmla="*/ 93 w 210"/>
              <a:gd name="T61" fmla="*/ 100 h 112"/>
              <a:gd name="T62" fmla="*/ 89 w 210"/>
              <a:gd name="T63" fmla="*/ 100 h 112"/>
              <a:gd name="T64" fmla="*/ 84 w 210"/>
              <a:gd name="T65" fmla="*/ 112 h 112"/>
              <a:gd name="T66" fmla="*/ 52 w 210"/>
              <a:gd name="T67" fmla="*/ 100 h 112"/>
              <a:gd name="T68" fmla="*/ 52 w 210"/>
              <a:gd name="T69" fmla="*/ 84 h 112"/>
              <a:gd name="T70" fmla="*/ 52 w 210"/>
              <a:gd name="T71" fmla="*/ 76 h 112"/>
              <a:gd name="T72" fmla="*/ 52 w 210"/>
              <a:gd name="T73" fmla="*/ 72 h 112"/>
              <a:gd name="T74" fmla="*/ 48 w 210"/>
              <a:gd name="T75" fmla="*/ 72 h 112"/>
              <a:gd name="T76" fmla="*/ 44 w 210"/>
              <a:gd name="T77" fmla="*/ 72 h 112"/>
              <a:gd name="T78" fmla="*/ 40 w 210"/>
              <a:gd name="T79" fmla="*/ 76 h 112"/>
              <a:gd name="T80" fmla="*/ 40 w 210"/>
              <a:gd name="T81" fmla="*/ 80 h 112"/>
              <a:gd name="T82" fmla="*/ 40 w 210"/>
              <a:gd name="T83" fmla="*/ 92 h 112"/>
              <a:gd name="T84" fmla="*/ 40 w 210"/>
              <a:gd name="T85" fmla="*/ 96 h 112"/>
              <a:gd name="T86" fmla="*/ 36 w 210"/>
              <a:gd name="T87" fmla="*/ 100 h 112"/>
              <a:gd name="T88" fmla="*/ 28 w 210"/>
              <a:gd name="T89" fmla="*/ 100 h 112"/>
              <a:gd name="T90" fmla="*/ 20 w 210"/>
              <a:gd name="T91" fmla="*/ 100 h 112"/>
              <a:gd name="T92" fmla="*/ 16 w 210"/>
              <a:gd name="T93" fmla="*/ 100 h 112"/>
              <a:gd name="T94" fmla="*/ 12 w 210"/>
              <a:gd name="T95" fmla="*/ 92 h 112"/>
              <a:gd name="T96" fmla="*/ 8 w 210"/>
              <a:gd name="T97" fmla="*/ 88 h 112"/>
              <a:gd name="T98" fmla="*/ 0 w 210"/>
              <a:gd name="T99" fmla="*/ 80 h 112"/>
              <a:gd name="T100" fmla="*/ 0 w 210"/>
              <a:gd name="T101" fmla="*/ 72 h 112"/>
              <a:gd name="T102" fmla="*/ 4 w 210"/>
              <a:gd name="T103" fmla="*/ 68 h 112"/>
              <a:gd name="T104" fmla="*/ 8 w 210"/>
              <a:gd name="T105" fmla="*/ 68 h 112"/>
              <a:gd name="T106" fmla="*/ 16 w 210"/>
              <a:gd name="T107" fmla="*/ 68 h 112"/>
              <a:gd name="T108" fmla="*/ 24 w 210"/>
              <a:gd name="T109" fmla="*/ 72 h 112"/>
              <a:gd name="T110" fmla="*/ 28 w 210"/>
              <a:gd name="T111" fmla="*/ 72 h 112"/>
              <a:gd name="T112" fmla="*/ 32 w 210"/>
              <a:gd name="T113" fmla="*/ 72 h 112"/>
              <a:gd name="T114" fmla="*/ 28 w 210"/>
              <a:gd name="T115" fmla="*/ 56 h 112"/>
              <a:gd name="T116" fmla="*/ 32 w 210"/>
              <a:gd name="T117" fmla="*/ 52 h 112"/>
              <a:gd name="T118" fmla="*/ 36 w 210"/>
              <a:gd name="T11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112">
                <a:moveTo>
                  <a:pt x="36" y="32"/>
                </a:moveTo>
                <a:lnTo>
                  <a:pt x="48" y="32"/>
                </a:lnTo>
                <a:lnTo>
                  <a:pt x="68" y="32"/>
                </a:lnTo>
                <a:lnTo>
                  <a:pt x="89" y="8"/>
                </a:lnTo>
                <a:lnTo>
                  <a:pt x="101" y="16"/>
                </a:lnTo>
                <a:lnTo>
                  <a:pt x="133" y="0"/>
                </a:lnTo>
                <a:lnTo>
                  <a:pt x="153" y="8"/>
                </a:lnTo>
                <a:lnTo>
                  <a:pt x="157" y="12"/>
                </a:lnTo>
                <a:lnTo>
                  <a:pt x="190" y="4"/>
                </a:lnTo>
                <a:lnTo>
                  <a:pt x="202" y="4"/>
                </a:lnTo>
                <a:lnTo>
                  <a:pt x="210" y="28"/>
                </a:lnTo>
                <a:lnTo>
                  <a:pt x="190" y="36"/>
                </a:lnTo>
                <a:lnTo>
                  <a:pt x="198" y="60"/>
                </a:lnTo>
                <a:lnTo>
                  <a:pt x="177" y="72"/>
                </a:lnTo>
                <a:lnTo>
                  <a:pt x="181" y="84"/>
                </a:lnTo>
                <a:lnTo>
                  <a:pt x="177" y="88"/>
                </a:lnTo>
                <a:lnTo>
                  <a:pt x="169" y="88"/>
                </a:lnTo>
                <a:lnTo>
                  <a:pt x="165" y="84"/>
                </a:lnTo>
                <a:lnTo>
                  <a:pt x="157" y="84"/>
                </a:lnTo>
                <a:lnTo>
                  <a:pt x="157" y="88"/>
                </a:lnTo>
                <a:lnTo>
                  <a:pt x="157" y="96"/>
                </a:lnTo>
                <a:lnTo>
                  <a:pt x="157" y="100"/>
                </a:lnTo>
                <a:lnTo>
                  <a:pt x="153" y="104"/>
                </a:lnTo>
                <a:lnTo>
                  <a:pt x="145" y="104"/>
                </a:lnTo>
                <a:lnTo>
                  <a:pt x="137" y="104"/>
                </a:lnTo>
                <a:lnTo>
                  <a:pt x="129" y="104"/>
                </a:lnTo>
                <a:lnTo>
                  <a:pt x="117" y="104"/>
                </a:lnTo>
                <a:lnTo>
                  <a:pt x="109" y="100"/>
                </a:lnTo>
                <a:lnTo>
                  <a:pt x="105" y="96"/>
                </a:lnTo>
                <a:lnTo>
                  <a:pt x="97" y="96"/>
                </a:lnTo>
                <a:lnTo>
                  <a:pt x="93" y="100"/>
                </a:lnTo>
                <a:lnTo>
                  <a:pt x="89" y="100"/>
                </a:lnTo>
                <a:lnTo>
                  <a:pt x="84" y="112"/>
                </a:lnTo>
                <a:lnTo>
                  <a:pt x="52" y="100"/>
                </a:lnTo>
                <a:lnTo>
                  <a:pt x="52" y="84"/>
                </a:lnTo>
                <a:lnTo>
                  <a:pt x="52" y="76"/>
                </a:lnTo>
                <a:lnTo>
                  <a:pt x="52" y="72"/>
                </a:lnTo>
                <a:lnTo>
                  <a:pt x="48" y="72"/>
                </a:lnTo>
                <a:lnTo>
                  <a:pt x="44" y="72"/>
                </a:lnTo>
                <a:lnTo>
                  <a:pt x="40" y="76"/>
                </a:lnTo>
                <a:lnTo>
                  <a:pt x="40" y="80"/>
                </a:lnTo>
                <a:lnTo>
                  <a:pt x="40" y="92"/>
                </a:lnTo>
                <a:lnTo>
                  <a:pt x="40" y="96"/>
                </a:lnTo>
                <a:lnTo>
                  <a:pt x="36" y="100"/>
                </a:lnTo>
                <a:lnTo>
                  <a:pt x="28" y="100"/>
                </a:lnTo>
                <a:lnTo>
                  <a:pt x="20" y="100"/>
                </a:lnTo>
                <a:lnTo>
                  <a:pt x="16" y="100"/>
                </a:lnTo>
                <a:lnTo>
                  <a:pt x="12" y="92"/>
                </a:lnTo>
                <a:lnTo>
                  <a:pt x="8" y="88"/>
                </a:lnTo>
                <a:lnTo>
                  <a:pt x="0" y="80"/>
                </a:lnTo>
                <a:lnTo>
                  <a:pt x="0" y="72"/>
                </a:lnTo>
                <a:lnTo>
                  <a:pt x="4" y="68"/>
                </a:lnTo>
                <a:lnTo>
                  <a:pt x="8" y="68"/>
                </a:lnTo>
                <a:lnTo>
                  <a:pt x="16" y="68"/>
                </a:lnTo>
                <a:lnTo>
                  <a:pt x="24" y="72"/>
                </a:lnTo>
                <a:lnTo>
                  <a:pt x="28" y="72"/>
                </a:lnTo>
                <a:lnTo>
                  <a:pt x="32" y="72"/>
                </a:lnTo>
                <a:lnTo>
                  <a:pt x="28" y="56"/>
                </a:lnTo>
                <a:lnTo>
                  <a:pt x="32" y="52"/>
                </a:lnTo>
                <a:lnTo>
                  <a:pt x="36"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2" name="Freeform 310">
            <a:extLst>
              <a:ext uri="{FF2B5EF4-FFF2-40B4-BE49-F238E27FC236}">
                <a16:creationId xmlns:a16="http://schemas.microsoft.com/office/drawing/2014/main" id="{8E0AB8C8-3B0A-44A3-B47C-2C8E60916DC5}"/>
              </a:ext>
            </a:extLst>
          </p:cNvPr>
          <p:cNvSpPr>
            <a:spLocks/>
          </p:cNvSpPr>
          <p:nvPr/>
        </p:nvSpPr>
        <p:spPr bwMode="auto">
          <a:xfrm>
            <a:off x="5710238" y="6418263"/>
            <a:ext cx="50800" cy="25400"/>
          </a:xfrm>
          <a:custGeom>
            <a:avLst/>
            <a:gdLst>
              <a:gd name="T0" fmla="*/ 0 w 32"/>
              <a:gd name="T1" fmla="*/ 12 h 16"/>
              <a:gd name="T2" fmla="*/ 4 w 32"/>
              <a:gd name="T3" fmla="*/ 8 h 16"/>
              <a:gd name="T4" fmla="*/ 8 w 32"/>
              <a:gd name="T5" fmla="*/ 4 h 16"/>
              <a:gd name="T6" fmla="*/ 16 w 32"/>
              <a:gd name="T7" fmla="*/ 4 h 16"/>
              <a:gd name="T8" fmla="*/ 20 w 32"/>
              <a:gd name="T9" fmla="*/ 0 h 16"/>
              <a:gd name="T10" fmla="*/ 28 w 32"/>
              <a:gd name="T11" fmla="*/ 0 h 16"/>
              <a:gd name="T12" fmla="*/ 32 w 32"/>
              <a:gd name="T13" fmla="*/ 4 h 16"/>
              <a:gd name="T14" fmla="*/ 28 w 32"/>
              <a:gd name="T15" fmla="*/ 8 h 16"/>
              <a:gd name="T16" fmla="*/ 20 w 32"/>
              <a:gd name="T17" fmla="*/ 8 h 16"/>
              <a:gd name="T18" fmla="*/ 12 w 32"/>
              <a:gd name="T19" fmla="*/ 16 h 16"/>
              <a:gd name="T20" fmla="*/ 4 w 32"/>
              <a:gd name="T21" fmla="*/ 16 h 16"/>
              <a:gd name="T22" fmla="*/ 0 w 32"/>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6">
                <a:moveTo>
                  <a:pt x="0" y="12"/>
                </a:moveTo>
                <a:lnTo>
                  <a:pt x="4" y="8"/>
                </a:lnTo>
                <a:lnTo>
                  <a:pt x="8" y="4"/>
                </a:lnTo>
                <a:lnTo>
                  <a:pt x="16" y="4"/>
                </a:lnTo>
                <a:lnTo>
                  <a:pt x="20" y="0"/>
                </a:lnTo>
                <a:lnTo>
                  <a:pt x="28" y="0"/>
                </a:lnTo>
                <a:lnTo>
                  <a:pt x="32" y="4"/>
                </a:lnTo>
                <a:lnTo>
                  <a:pt x="28" y="8"/>
                </a:lnTo>
                <a:lnTo>
                  <a:pt x="20" y="8"/>
                </a:lnTo>
                <a:lnTo>
                  <a:pt x="12" y="16"/>
                </a:lnTo>
                <a:lnTo>
                  <a:pt x="4"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3" name="Freeform 311">
            <a:extLst>
              <a:ext uri="{FF2B5EF4-FFF2-40B4-BE49-F238E27FC236}">
                <a16:creationId xmlns:a16="http://schemas.microsoft.com/office/drawing/2014/main" id="{66B8F72F-169A-4357-ABA7-2A3822DE2755}"/>
              </a:ext>
            </a:extLst>
          </p:cNvPr>
          <p:cNvSpPr>
            <a:spLocks/>
          </p:cNvSpPr>
          <p:nvPr/>
        </p:nvSpPr>
        <p:spPr bwMode="auto">
          <a:xfrm>
            <a:off x="5575300" y="6003925"/>
            <a:ext cx="282575" cy="287338"/>
          </a:xfrm>
          <a:custGeom>
            <a:avLst/>
            <a:gdLst>
              <a:gd name="T0" fmla="*/ 81 w 178"/>
              <a:gd name="T1" fmla="*/ 0 h 181"/>
              <a:gd name="T2" fmla="*/ 105 w 178"/>
              <a:gd name="T3" fmla="*/ 12 h 181"/>
              <a:gd name="T4" fmla="*/ 125 w 178"/>
              <a:gd name="T5" fmla="*/ 4 h 181"/>
              <a:gd name="T6" fmla="*/ 129 w 178"/>
              <a:gd name="T7" fmla="*/ 24 h 181"/>
              <a:gd name="T8" fmla="*/ 137 w 178"/>
              <a:gd name="T9" fmla="*/ 28 h 181"/>
              <a:gd name="T10" fmla="*/ 145 w 178"/>
              <a:gd name="T11" fmla="*/ 45 h 181"/>
              <a:gd name="T12" fmla="*/ 161 w 178"/>
              <a:gd name="T13" fmla="*/ 40 h 181"/>
              <a:gd name="T14" fmla="*/ 165 w 178"/>
              <a:gd name="T15" fmla="*/ 57 h 181"/>
              <a:gd name="T16" fmla="*/ 178 w 178"/>
              <a:gd name="T17" fmla="*/ 64 h 181"/>
              <a:gd name="T18" fmla="*/ 173 w 178"/>
              <a:gd name="T19" fmla="*/ 85 h 181"/>
              <a:gd name="T20" fmla="*/ 165 w 178"/>
              <a:gd name="T21" fmla="*/ 88 h 181"/>
              <a:gd name="T22" fmla="*/ 161 w 178"/>
              <a:gd name="T23" fmla="*/ 109 h 181"/>
              <a:gd name="T24" fmla="*/ 145 w 178"/>
              <a:gd name="T25" fmla="*/ 121 h 181"/>
              <a:gd name="T26" fmla="*/ 145 w 178"/>
              <a:gd name="T27" fmla="*/ 157 h 181"/>
              <a:gd name="T28" fmla="*/ 125 w 178"/>
              <a:gd name="T29" fmla="*/ 149 h 181"/>
              <a:gd name="T30" fmla="*/ 93 w 178"/>
              <a:gd name="T31" fmla="*/ 165 h 181"/>
              <a:gd name="T32" fmla="*/ 81 w 178"/>
              <a:gd name="T33" fmla="*/ 157 h 181"/>
              <a:gd name="T34" fmla="*/ 60 w 178"/>
              <a:gd name="T35" fmla="*/ 181 h 181"/>
              <a:gd name="T36" fmla="*/ 40 w 178"/>
              <a:gd name="T37" fmla="*/ 181 h 181"/>
              <a:gd name="T38" fmla="*/ 28 w 178"/>
              <a:gd name="T39" fmla="*/ 181 h 181"/>
              <a:gd name="T40" fmla="*/ 28 w 178"/>
              <a:gd name="T41" fmla="*/ 173 h 181"/>
              <a:gd name="T42" fmla="*/ 20 w 178"/>
              <a:gd name="T43" fmla="*/ 169 h 181"/>
              <a:gd name="T44" fmla="*/ 16 w 178"/>
              <a:gd name="T45" fmla="*/ 165 h 181"/>
              <a:gd name="T46" fmla="*/ 12 w 178"/>
              <a:gd name="T47" fmla="*/ 165 h 181"/>
              <a:gd name="T48" fmla="*/ 4 w 178"/>
              <a:gd name="T49" fmla="*/ 157 h 181"/>
              <a:gd name="T50" fmla="*/ 4 w 178"/>
              <a:gd name="T51" fmla="*/ 149 h 181"/>
              <a:gd name="T52" fmla="*/ 4 w 178"/>
              <a:gd name="T53" fmla="*/ 141 h 181"/>
              <a:gd name="T54" fmla="*/ 4 w 178"/>
              <a:gd name="T55" fmla="*/ 137 h 181"/>
              <a:gd name="T56" fmla="*/ 20 w 178"/>
              <a:gd name="T57" fmla="*/ 121 h 181"/>
              <a:gd name="T58" fmla="*/ 28 w 178"/>
              <a:gd name="T59" fmla="*/ 109 h 181"/>
              <a:gd name="T60" fmla="*/ 32 w 178"/>
              <a:gd name="T61" fmla="*/ 105 h 181"/>
              <a:gd name="T62" fmla="*/ 36 w 178"/>
              <a:gd name="T63" fmla="*/ 93 h 181"/>
              <a:gd name="T64" fmla="*/ 36 w 178"/>
              <a:gd name="T65" fmla="*/ 85 h 181"/>
              <a:gd name="T66" fmla="*/ 32 w 178"/>
              <a:gd name="T67" fmla="*/ 85 h 181"/>
              <a:gd name="T68" fmla="*/ 16 w 178"/>
              <a:gd name="T69" fmla="*/ 93 h 181"/>
              <a:gd name="T70" fmla="*/ 4 w 178"/>
              <a:gd name="T71" fmla="*/ 100 h 181"/>
              <a:gd name="T72" fmla="*/ 4 w 178"/>
              <a:gd name="T73" fmla="*/ 105 h 181"/>
              <a:gd name="T74" fmla="*/ 0 w 178"/>
              <a:gd name="T75" fmla="*/ 76 h 181"/>
              <a:gd name="T76" fmla="*/ 8 w 178"/>
              <a:gd name="T77" fmla="*/ 45 h 181"/>
              <a:gd name="T78" fmla="*/ 4 w 178"/>
              <a:gd name="T79" fmla="*/ 24 h 181"/>
              <a:gd name="T80" fmla="*/ 52 w 178"/>
              <a:gd name="T81" fmla="*/ 8 h 181"/>
              <a:gd name="T82" fmla="*/ 76 w 178"/>
              <a:gd name="T83" fmla="*/ 0 h 181"/>
              <a:gd name="T84" fmla="*/ 81 w 178"/>
              <a:gd name="T8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81">
                <a:moveTo>
                  <a:pt x="81" y="0"/>
                </a:moveTo>
                <a:lnTo>
                  <a:pt x="105" y="12"/>
                </a:lnTo>
                <a:lnTo>
                  <a:pt x="125" y="4"/>
                </a:lnTo>
                <a:lnTo>
                  <a:pt x="129" y="24"/>
                </a:lnTo>
                <a:lnTo>
                  <a:pt x="137" y="28"/>
                </a:lnTo>
                <a:lnTo>
                  <a:pt x="145" y="45"/>
                </a:lnTo>
                <a:lnTo>
                  <a:pt x="161" y="40"/>
                </a:lnTo>
                <a:lnTo>
                  <a:pt x="165" y="57"/>
                </a:lnTo>
                <a:lnTo>
                  <a:pt x="178" y="64"/>
                </a:lnTo>
                <a:lnTo>
                  <a:pt x="173" y="85"/>
                </a:lnTo>
                <a:lnTo>
                  <a:pt x="165" y="88"/>
                </a:lnTo>
                <a:lnTo>
                  <a:pt x="161" y="109"/>
                </a:lnTo>
                <a:lnTo>
                  <a:pt x="145" y="121"/>
                </a:lnTo>
                <a:lnTo>
                  <a:pt x="145" y="157"/>
                </a:lnTo>
                <a:lnTo>
                  <a:pt x="125" y="149"/>
                </a:lnTo>
                <a:lnTo>
                  <a:pt x="93" y="165"/>
                </a:lnTo>
                <a:lnTo>
                  <a:pt x="81" y="157"/>
                </a:lnTo>
                <a:lnTo>
                  <a:pt x="60" y="181"/>
                </a:lnTo>
                <a:lnTo>
                  <a:pt x="40" y="181"/>
                </a:lnTo>
                <a:lnTo>
                  <a:pt x="28" y="181"/>
                </a:lnTo>
                <a:lnTo>
                  <a:pt x="28" y="173"/>
                </a:lnTo>
                <a:lnTo>
                  <a:pt x="20" y="169"/>
                </a:lnTo>
                <a:lnTo>
                  <a:pt x="16" y="165"/>
                </a:lnTo>
                <a:lnTo>
                  <a:pt x="12" y="165"/>
                </a:lnTo>
                <a:lnTo>
                  <a:pt x="4" y="157"/>
                </a:lnTo>
                <a:lnTo>
                  <a:pt x="4" y="149"/>
                </a:lnTo>
                <a:lnTo>
                  <a:pt x="4" y="141"/>
                </a:lnTo>
                <a:lnTo>
                  <a:pt x="4" y="137"/>
                </a:lnTo>
                <a:lnTo>
                  <a:pt x="20" y="121"/>
                </a:lnTo>
                <a:lnTo>
                  <a:pt x="28" y="109"/>
                </a:lnTo>
                <a:lnTo>
                  <a:pt x="32" y="105"/>
                </a:lnTo>
                <a:lnTo>
                  <a:pt x="36" y="93"/>
                </a:lnTo>
                <a:lnTo>
                  <a:pt x="36" y="85"/>
                </a:lnTo>
                <a:lnTo>
                  <a:pt x="32" y="85"/>
                </a:lnTo>
                <a:lnTo>
                  <a:pt x="16" y="93"/>
                </a:lnTo>
                <a:lnTo>
                  <a:pt x="4" y="100"/>
                </a:lnTo>
                <a:lnTo>
                  <a:pt x="4" y="105"/>
                </a:lnTo>
                <a:lnTo>
                  <a:pt x="0" y="76"/>
                </a:lnTo>
                <a:lnTo>
                  <a:pt x="8" y="45"/>
                </a:lnTo>
                <a:lnTo>
                  <a:pt x="4" y="24"/>
                </a:lnTo>
                <a:lnTo>
                  <a:pt x="52" y="8"/>
                </a:lnTo>
                <a:lnTo>
                  <a:pt x="76" y="0"/>
                </a:lnTo>
                <a:lnTo>
                  <a:pt x="81"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4" name="Freeform 312">
            <a:extLst>
              <a:ext uri="{FF2B5EF4-FFF2-40B4-BE49-F238E27FC236}">
                <a16:creationId xmlns:a16="http://schemas.microsoft.com/office/drawing/2014/main" id="{D86F3CE2-DDD9-4C77-8191-E48CD9492BCB}"/>
              </a:ext>
            </a:extLst>
          </p:cNvPr>
          <p:cNvSpPr>
            <a:spLocks/>
          </p:cNvSpPr>
          <p:nvPr/>
        </p:nvSpPr>
        <p:spPr bwMode="auto">
          <a:xfrm>
            <a:off x="5562600" y="6303963"/>
            <a:ext cx="25400" cy="38100"/>
          </a:xfrm>
          <a:custGeom>
            <a:avLst/>
            <a:gdLst>
              <a:gd name="T0" fmla="*/ 0 w 16"/>
              <a:gd name="T1" fmla="*/ 12 h 24"/>
              <a:gd name="T2" fmla="*/ 0 w 16"/>
              <a:gd name="T3" fmla="*/ 8 h 24"/>
              <a:gd name="T4" fmla="*/ 4 w 16"/>
              <a:gd name="T5" fmla="*/ 0 h 24"/>
              <a:gd name="T6" fmla="*/ 8 w 16"/>
              <a:gd name="T7" fmla="*/ 0 h 24"/>
              <a:gd name="T8" fmla="*/ 12 w 16"/>
              <a:gd name="T9" fmla="*/ 0 h 24"/>
              <a:gd name="T10" fmla="*/ 16 w 16"/>
              <a:gd name="T11" fmla="*/ 8 h 24"/>
              <a:gd name="T12" fmla="*/ 16 w 16"/>
              <a:gd name="T13" fmla="*/ 16 h 24"/>
              <a:gd name="T14" fmla="*/ 16 w 16"/>
              <a:gd name="T15" fmla="*/ 20 h 24"/>
              <a:gd name="T16" fmla="*/ 8 w 16"/>
              <a:gd name="T17" fmla="*/ 24 h 24"/>
              <a:gd name="T18" fmla="*/ 0 w 16"/>
              <a:gd name="T19" fmla="*/ 20 h 24"/>
              <a:gd name="T20" fmla="*/ 0 w 16"/>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0" y="12"/>
                </a:moveTo>
                <a:lnTo>
                  <a:pt x="0" y="8"/>
                </a:lnTo>
                <a:lnTo>
                  <a:pt x="4" y="0"/>
                </a:lnTo>
                <a:lnTo>
                  <a:pt x="8" y="0"/>
                </a:lnTo>
                <a:lnTo>
                  <a:pt x="12" y="0"/>
                </a:lnTo>
                <a:lnTo>
                  <a:pt x="16" y="8"/>
                </a:lnTo>
                <a:lnTo>
                  <a:pt x="16" y="16"/>
                </a:lnTo>
                <a:lnTo>
                  <a:pt x="16" y="20"/>
                </a:lnTo>
                <a:lnTo>
                  <a:pt x="8" y="24"/>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5" name="Freeform 313">
            <a:extLst>
              <a:ext uri="{FF2B5EF4-FFF2-40B4-BE49-F238E27FC236}">
                <a16:creationId xmlns:a16="http://schemas.microsoft.com/office/drawing/2014/main" id="{03B9603A-875C-4C52-8C29-0BDBD5A97B67}"/>
              </a:ext>
            </a:extLst>
          </p:cNvPr>
          <p:cNvSpPr>
            <a:spLocks/>
          </p:cNvSpPr>
          <p:nvPr/>
        </p:nvSpPr>
        <p:spPr bwMode="auto">
          <a:xfrm>
            <a:off x="5575300" y="6272213"/>
            <a:ext cx="25400" cy="25400"/>
          </a:xfrm>
          <a:custGeom>
            <a:avLst/>
            <a:gdLst>
              <a:gd name="T0" fmla="*/ 0 w 16"/>
              <a:gd name="T1" fmla="*/ 8 h 16"/>
              <a:gd name="T2" fmla="*/ 0 w 16"/>
              <a:gd name="T3" fmla="*/ 4 h 16"/>
              <a:gd name="T4" fmla="*/ 8 w 16"/>
              <a:gd name="T5" fmla="*/ 0 h 16"/>
              <a:gd name="T6" fmla="*/ 12 w 16"/>
              <a:gd name="T7" fmla="*/ 0 h 16"/>
              <a:gd name="T8" fmla="*/ 16 w 16"/>
              <a:gd name="T9" fmla="*/ 4 h 16"/>
              <a:gd name="T10" fmla="*/ 16 w 16"/>
              <a:gd name="T11" fmla="*/ 8 h 16"/>
              <a:gd name="T12" fmla="*/ 16 w 16"/>
              <a:gd name="T13" fmla="*/ 12 h 16"/>
              <a:gd name="T14" fmla="*/ 12 w 16"/>
              <a:gd name="T15" fmla="*/ 16 h 16"/>
              <a:gd name="T16" fmla="*/ 4 w 16"/>
              <a:gd name="T17" fmla="*/ 16 h 16"/>
              <a:gd name="T18" fmla="*/ 0 w 16"/>
              <a:gd name="T19" fmla="*/ 12 h 16"/>
              <a:gd name="T20" fmla="*/ 0 w 16"/>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0" y="8"/>
                </a:moveTo>
                <a:lnTo>
                  <a:pt x="0" y="4"/>
                </a:lnTo>
                <a:lnTo>
                  <a:pt x="8" y="0"/>
                </a:lnTo>
                <a:lnTo>
                  <a:pt x="12" y="0"/>
                </a:lnTo>
                <a:lnTo>
                  <a:pt x="16" y="4"/>
                </a:lnTo>
                <a:lnTo>
                  <a:pt x="16" y="8"/>
                </a:lnTo>
                <a:lnTo>
                  <a:pt x="16" y="12"/>
                </a:lnTo>
                <a:lnTo>
                  <a:pt x="12" y="16"/>
                </a:lnTo>
                <a:lnTo>
                  <a:pt x="4" y="16"/>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6" name="Freeform 314">
            <a:extLst>
              <a:ext uri="{FF2B5EF4-FFF2-40B4-BE49-F238E27FC236}">
                <a16:creationId xmlns:a16="http://schemas.microsoft.com/office/drawing/2014/main" id="{3769A8C5-00B9-4F33-B3F9-4E548462F013}"/>
              </a:ext>
            </a:extLst>
          </p:cNvPr>
          <p:cNvSpPr>
            <a:spLocks/>
          </p:cNvSpPr>
          <p:nvPr/>
        </p:nvSpPr>
        <p:spPr bwMode="auto">
          <a:xfrm>
            <a:off x="4959350" y="6323013"/>
            <a:ext cx="52388" cy="38100"/>
          </a:xfrm>
          <a:custGeom>
            <a:avLst/>
            <a:gdLst>
              <a:gd name="T0" fmla="*/ 0 w 33"/>
              <a:gd name="T1" fmla="*/ 16 h 24"/>
              <a:gd name="T2" fmla="*/ 0 w 33"/>
              <a:gd name="T3" fmla="*/ 12 h 24"/>
              <a:gd name="T4" fmla="*/ 4 w 33"/>
              <a:gd name="T5" fmla="*/ 8 h 24"/>
              <a:gd name="T6" fmla="*/ 8 w 33"/>
              <a:gd name="T7" fmla="*/ 4 h 24"/>
              <a:gd name="T8" fmla="*/ 17 w 33"/>
              <a:gd name="T9" fmla="*/ 0 h 24"/>
              <a:gd name="T10" fmla="*/ 21 w 33"/>
              <a:gd name="T11" fmla="*/ 0 h 24"/>
              <a:gd name="T12" fmla="*/ 29 w 33"/>
              <a:gd name="T13" fmla="*/ 4 h 24"/>
              <a:gd name="T14" fmla="*/ 33 w 33"/>
              <a:gd name="T15" fmla="*/ 8 h 24"/>
              <a:gd name="T16" fmla="*/ 33 w 33"/>
              <a:gd name="T17" fmla="*/ 12 h 24"/>
              <a:gd name="T18" fmla="*/ 29 w 33"/>
              <a:gd name="T19" fmla="*/ 16 h 24"/>
              <a:gd name="T20" fmla="*/ 21 w 33"/>
              <a:gd name="T21" fmla="*/ 20 h 24"/>
              <a:gd name="T22" fmla="*/ 17 w 33"/>
              <a:gd name="T23" fmla="*/ 24 h 24"/>
              <a:gd name="T24" fmla="*/ 12 w 33"/>
              <a:gd name="T25" fmla="*/ 24 h 24"/>
              <a:gd name="T26" fmla="*/ 4 w 33"/>
              <a:gd name="T27" fmla="*/ 20 h 24"/>
              <a:gd name="T28" fmla="*/ 0 w 33"/>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4">
                <a:moveTo>
                  <a:pt x="0" y="16"/>
                </a:moveTo>
                <a:lnTo>
                  <a:pt x="0" y="12"/>
                </a:lnTo>
                <a:lnTo>
                  <a:pt x="4" y="8"/>
                </a:lnTo>
                <a:lnTo>
                  <a:pt x="8" y="4"/>
                </a:lnTo>
                <a:lnTo>
                  <a:pt x="17" y="0"/>
                </a:lnTo>
                <a:lnTo>
                  <a:pt x="21" y="0"/>
                </a:lnTo>
                <a:lnTo>
                  <a:pt x="29" y="4"/>
                </a:lnTo>
                <a:lnTo>
                  <a:pt x="33" y="8"/>
                </a:lnTo>
                <a:lnTo>
                  <a:pt x="33" y="12"/>
                </a:lnTo>
                <a:lnTo>
                  <a:pt x="29" y="16"/>
                </a:lnTo>
                <a:lnTo>
                  <a:pt x="21" y="20"/>
                </a:lnTo>
                <a:lnTo>
                  <a:pt x="17" y="24"/>
                </a:lnTo>
                <a:lnTo>
                  <a:pt x="12" y="24"/>
                </a:lnTo>
                <a:lnTo>
                  <a:pt x="4"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7" name="Freeform 315">
            <a:extLst>
              <a:ext uri="{FF2B5EF4-FFF2-40B4-BE49-F238E27FC236}">
                <a16:creationId xmlns:a16="http://schemas.microsoft.com/office/drawing/2014/main" id="{9887C2A2-62C0-47B9-A50A-B573BE1D4CAE}"/>
              </a:ext>
            </a:extLst>
          </p:cNvPr>
          <p:cNvSpPr>
            <a:spLocks/>
          </p:cNvSpPr>
          <p:nvPr/>
        </p:nvSpPr>
        <p:spPr bwMode="auto">
          <a:xfrm>
            <a:off x="5511800" y="4979988"/>
            <a:ext cx="133350" cy="171450"/>
          </a:xfrm>
          <a:custGeom>
            <a:avLst/>
            <a:gdLst>
              <a:gd name="T0" fmla="*/ 44 w 84"/>
              <a:gd name="T1" fmla="*/ 0 h 108"/>
              <a:gd name="T2" fmla="*/ 72 w 84"/>
              <a:gd name="T3" fmla="*/ 12 h 108"/>
              <a:gd name="T4" fmla="*/ 84 w 84"/>
              <a:gd name="T5" fmla="*/ 12 h 108"/>
              <a:gd name="T6" fmla="*/ 84 w 84"/>
              <a:gd name="T7" fmla="*/ 48 h 108"/>
              <a:gd name="T8" fmla="*/ 68 w 84"/>
              <a:gd name="T9" fmla="*/ 60 h 108"/>
              <a:gd name="T10" fmla="*/ 64 w 84"/>
              <a:gd name="T11" fmla="*/ 92 h 108"/>
              <a:gd name="T12" fmla="*/ 44 w 84"/>
              <a:gd name="T13" fmla="*/ 92 h 108"/>
              <a:gd name="T14" fmla="*/ 28 w 84"/>
              <a:gd name="T15" fmla="*/ 108 h 108"/>
              <a:gd name="T16" fmla="*/ 16 w 84"/>
              <a:gd name="T17" fmla="*/ 104 h 108"/>
              <a:gd name="T18" fmla="*/ 7 w 84"/>
              <a:gd name="T19" fmla="*/ 108 h 108"/>
              <a:gd name="T20" fmla="*/ 7 w 84"/>
              <a:gd name="T21" fmla="*/ 60 h 108"/>
              <a:gd name="T22" fmla="*/ 0 w 84"/>
              <a:gd name="T23" fmla="*/ 52 h 108"/>
              <a:gd name="T24" fmla="*/ 12 w 84"/>
              <a:gd name="T25" fmla="*/ 36 h 108"/>
              <a:gd name="T26" fmla="*/ 28 w 84"/>
              <a:gd name="T27" fmla="*/ 32 h 108"/>
              <a:gd name="T28" fmla="*/ 44 w 8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8">
                <a:moveTo>
                  <a:pt x="44" y="0"/>
                </a:moveTo>
                <a:lnTo>
                  <a:pt x="72" y="12"/>
                </a:lnTo>
                <a:lnTo>
                  <a:pt x="84" y="12"/>
                </a:lnTo>
                <a:lnTo>
                  <a:pt x="84" y="48"/>
                </a:lnTo>
                <a:lnTo>
                  <a:pt x="68" y="60"/>
                </a:lnTo>
                <a:lnTo>
                  <a:pt x="64" y="92"/>
                </a:lnTo>
                <a:lnTo>
                  <a:pt x="44" y="92"/>
                </a:lnTo>
                <a:lnTo>
                  <a:pt x="28" y="108"/>
                </a:lnTo>
                <a:lnTo>
                  <a:pt x="16" y="104"/>
                </a:lnTo>
                <a:lnTo>
                  <a:pt x="7" y="108"/>
                </a:lnTo>
                <a:lnTo>
                  <a:pt x="7" y="60"/>
                </a:lnTo>
                <a:lnTo>
                  <a:pt x="0" y="52"/>
                </a:lnTo>
                <a:lnTo>
                  <a:pt x="12" y="36"/>
                </a:lnTo>
                <a:lnTo>
                  <a:pt x="28" y="32"/>
                </a:lnTo>
                <a:lnTo>
                  <a:pt x="4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8" name="Freeform 316">
            <a:extLst>
              <a:ext uri="{FF2B5EF4-FFF2-40B4-BE49-F238E27FC236}">
                <a16:creationId xmlns:a16="http://schemas.microsoft.com/office/drawing/2014/main" id="{04267E4F-A0F5-4667-97ED-C79B4AC284F5}"/>
              </a:ext>
            </a:extLst>
          </p:cNvPr>
          <p:cNvSpPr>
            <a:spLocks/>
          </p:cNvSpPr>
          <p:nvPr/>
        </p:nvSpPr>
        <p:spPr bwMode="auto">
          <a:xfrm>
            <a:off x="5299075" y="4973638"/>
            <a:ext cx="160338" cy="185738"/>
          </a:xfrm>
          <a:custGeom>
            <a:avLst/>
            <a:gdLst>
              <a:gd name="T0" fmla="*/ 53 w 101"/>
              <a:gd name="T1" fmla="*/ 0 h 117"/>
              <a:gd name="T2" fmla="*/ 101 w 101"/>
              <a:gd name="T3" fmla="*/ 60 h 117"/>
              <a:gd name="T4" fmla="*/ 101 w 101"/>
              <a:gd name="T5" fmla="*/ 76 h 117"/>
              <a:gd name="T6" fmla="*/ 61 w 101"/>
              <a:gd name="T7" fmla="*/ 117 h 117"/>
              <a:gd name="T8" fmla="*/ 37 w 101"/>
              <a:gd name="T9" fmla="*/ 108 h 117"/>
              <a:gd name="T10" fmla="*/ 16 w 101"/>
              <a:gd name="T11" fmla="*/ 105 h 117"/>
              <a:gd name="T12" fmla="*/ 0 w 101"/>
              <a:gd name="T13" fmla="*/ 96 h 117"/>
              <a:gd name="T14" fmla="*/ 8 w 101"/>
              <a:gd name="T15" fmla="*/ 60 h 117"/>
              <a:gd name="T16" fmla="*/ 16 w 101"/>
              <a:gd name="T17" fmla="*/ 52 h 117"/>
              <a:gd name="T18" fmla="*/ 12 w 101"/>
              <a:gd name="T19" fmla="*/ 32 h 117"/>
              <a:gd name="T20" fmla="*/ 29 w 101"/>
              <a:gd name="T21" fmla="*/ 24 h 117"/>
              <a:gd name="T22" fmla="*/ 41 w 101"/>
              <a:gd name="T23" fmla="*/ 24 h 117"/>
              <a:gd name="T24" fmla="*/ 41 w 101"/>
              <a:gd name="T25" fmla="*/ 4 h 117"/>
              <a:gd name="T26" fmla="*/ 53 w 101"/>
              <a:gd name="T2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17">
                <a:moveTo>
                  <a:pt x="53" y="0"/>
                </a:moveTo>
                <a:lnTo>
                  <a:pt x="101" y="60"/>
                </a:lnTo>
                <a:lnTo>
                  <a:pt x="101" y="76"/>
                </a:lnTo>
                <a:lnTo>
                  <a:pt x="61" y="117"/>
                </a:lnTo>
                <a:lnTo>
                  <a:pt x="37" y="108"/>
                </a:lnTo>
                <a:lnTo>
                  <a:pt x="16" y="105"/>
                </a:lnTo>
                <a:lnTo>
                  <a:pt x="0" y="96"/>
                </a:lnTo>
                <a:lnTo>
                  <a:pt x="8" y="60"/>
                </a:lnTo>
                <a:lnTo>
                  <a:pt x="16" y="52"/>
                </a:lnTo>
                <a:lnTo>
                  <a:pt x="12" y="32"/>
                </a:lnTo>
                <a:lnTo>
                  <a:pt x="29" y="24"/>
                </a:lnTo>
                <a:lnTo>
                  <a:pt x="41" y="24"/>
                </a:lnTo>
                <a:lnTo>
                  <a:pt x="41" y="4"/>
                </a:lnTo>
                <a:lnTo>
                  <a:pt x="53"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9" name="Freeform 317">
            <a:extLst>
              <a:ext uri="{FF2B5EF4-FFF2-40B4-BE49-F238E27FC236}">
                <a16:creationId xmlns:a16="http://schemas.microsoft.com/office/drawing/2014/main" id="{730745CD-E9E1-43A4-8629-00C0DAA3EC62}"/>
              </a:ext>
            </a:extLst>
          </p:cNvPr>
          <p:cNvSpPr>
            <a:spLocks/>
          </p:cNvSpPr>
          <p:nvPr/>
        </p:nvSpPr>
        <p:spPr bwMode="auto">
          <a:xfrm>
            <a:off x="5549900" y="5189538"/>
            <a:ext cx="76200" cy="122238"/>
          </a:xfrm>
          <a:custGeom>
            <a:avLst/>
            <a:gdLst>
              <a:gd name="T0" fmla="*/ 20 w 48"/>
              <a:gd name="T1" fmla="*/ 0 h 77"/>
              <a:gd name="T2" fmla="*/ 40 w 48"/>
              <a:gd name="T3" fmla="*/ 12 h 77"/>
              <a:gd name="T4" fmla="*/ 48 w 48"/>
              <a:gd name="T5" fmla="*/ 49 h 77"/>
              <a:gd name="T6" fmla="*/ 36 w 48"/>
              <a:gd name="T7" fmla="*/ 77 h 77"/>
              <a:gd name="T8" fmla="*/ 20 w 48"/>
              <a:gd name="T9" fmla="*/ 73 h 77"/>
              <a:gd name="T10" fmla="*/ 20 w 48"/>
              <a:gd name="T11" fmla="*/ 61 h 77"/>
              <a:gd name="T12" fmla="*/ 4 w 48"/>
              <a:gd name="T13" fmla="*/ 57 h 77"/>
              <a:gd name="T14" fmla="*/ 4 w 48"/>
              <a:gd name="T15" fmla="*/ 29 h 77"/>
              <a:gd name="T16" fmla="*/ 0 w 48"/>
              <a:gd name="T17" fmla="*/ 21 h 77"/>
              <a:gd name="T18" fmla="*/ 0 w 48"/>
              <a:gd name="T19" fmla="*/ 9 h 77"/>
              <a:gd name="T20" fmla="*/ 20 w 48"/>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77">
                <a:moveTo>
                  <a:pt x="20" y="0"/>
                </a:moveTo>
                <a:lnTo>
                  <a:pt x="40" y="12"/>
                </a:lnTo>
                <a:lnTo>
                  <a:pt x="48" y="49"/>
                </a:lnTo>
                <a:lnTo>
                  <a:pt x="36" y="77"/>
                </a:lnTo>
                <a:lnTo>
                  <a:pt x="20" y="73"/>
                </a:lnTo>
                <a:lnTo>
                  <a:pt x="20" y="61"/>
                </a:lnTo>
                <a:lnTo>
                  <a:pt x="4" y="57"/>
                </a:lnTo>
                <a:lnTo>
                  <a:pt x="4" y="29"/>
                </a:lnTo>
                <a:lnTo>
                  <a:pt x="0" y="21"/>
                </a:lnTo>
                <a:lnTo>
                  <a:pt x="0" y="9"/>
                </a:lnTo>
                <a:lnTo>
                  <a:pt x="2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0" name="Freeform 318">
            <a:extLst>
              <a:ext uri="{FF2B5EF4-FFF2-40B4-BE49-F238E27FC236}">
                <a16:creationId xmlns:a16="http://schemas.microsoft.com/office/drawing/2014/main" id="{AEFBDEE0-9319-44D9-9AB9-D33F6A442989}"/>
              </a:ext>
            </a:extLst>
          </p:cNvPr>
          <p:cNvSpPr>
            <a:spLocks/>
          </p:cNvSpPr>
          <p:nvPr/>
        </p:nvSpPr>
        <p:spPr bwMode="auto">
          <a:xfrm>
            <a:off x="5216525" y="5126038"/>
            <a:ext cx="107950" cy="166688"/>
          </a:xfrm>
          <a:custGeom>
            <a:avLst/>
            <a:gdLst>
              <a:gd name="T0" fmla="*/ 52 w 68"/>
              <a:gd name="T1" fmla="*/ 0 h 105"/>
              <a:gd name="T2" fmla="*/ 68 w 68"/>
              <a:gd name="T3" fmla="*/ 9 h 105"/>
              <a:gd name="T4" fmla="*/ 64 w 68"/>
              <a:gd name="T5" fmla="*/ 52 h 105"/>
              <a:gd name="T6" fmla="*/ 56 w 68"/>
              <a:gd name="T7" fmla="*/ 52 h 105"/>
              <a:gd name="T8" fmla="*/ 52 w 68"/>
              <a:gd name="T9" fmla="*/ 73 h 105"/>
              <a:gd name="T10" fmla="*/ 64 w 68"/>
              <a:gd name="T11" fmla="*/ 105 h 105"/>
              <a:gd name="T12" fmla="*/ 28 w 68"/>
              <a:gd name="T13" fmla="*/ 105 h 105"/>
              <a:gd name="T14" fmla="*/ 24 w 68"/>
              <a:gd name="T15" fmla="*/ 97 h 105"/>
              <a:gd name="T16" fmla="*/ 16 w 68"/>
              <a:gd name="T17" fmla="*/ 89 h 105"/>
              <a:gd name="T18" fmla="*/ 12 w 68"/>
              <a:gd name="T19" fmla="*/ 85 h 105"/>
              <a:gd name="T20" fmla="*/ 8 w 68"/>
              <a:gd name="T21" fmla="*/ 77 h 105"/>
              <a:gd name="T22" fmla="*/ 12 w 68"/>
              <a:gd name="T23" fmla="*/ 73 h 105"/>
              <a:gd name="T24" fmla="*/ 24 w 68"/>
              <a:gd name="T25" fmla="*/ 77 h 105"/>
              <a:gd name="T26" fmla="*/ 24 w 68"/>
              <a:gd name="T27" fmla="*/ 73 h 105"/>
              <a:gd name="T28" fmla="*/ 24 w 68"/>
              <a:gd name="T29" fmla="*/ 69 h 105"/>
              <a:gd name="T30" fmla="*/ 16 w 68"/>
              <a:gd name="T31" fmla="*/ 61 h 105"/>
              <a:gd name="T32" fmla="*/ 16 w 68"/>
              <a:gd name="T33" fmla="*/ 52 h 105"/>
              <a:gd name="T34" fmla="*/ 12 w 68"/>
              <a:gd name="T35" fmla="*/ 37 h 105"/>
              <a:gd name="T36" fmla="*/ 8 w 68"/>
              <a:gd name="T37" fmla="*/ 28 h 105"/>
              <a:gd name="T38" fmla="*/ 0 w 68"/>
              <a:gd name="T39" fmla="*/ 25 h 105"/>
              <a:gd name="T40" fmla="*/ 0 w 68"/>
              <a:gd name="T41" fmla="*/ 21 h 105"/>
              <a:gd name="T42" fmla="*/ 16 w 68"/>
              <a:gd name="T43" fmla="*/ 4 h 105"/>
              <a:gd name="T44" fmla="*/ 52 w 68"/>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05">
                <a:moveTo>
                  <a:pt x="52" y="0"/>
                </a:moveTo>
                <a:lnTo>
                  <a:pt x="68" y="9"/>
                </a:lnTo>
                <a:lnTo>
                  <a:pt x="64" y="52"/>
                </a:lnTo>
                <a:lnTo>
                  <a:pt x="56" y="52"/>
                </a:lnTo>
                <a:lnTo>
                  <a:pt x="52" y="73"/>
                </a:lnTo>
                <a:lnTo>
                  <a:pt x="64" y="105"/>
                </a:lnTo>
                <a:lnTo>
                  <a:pt x="28" y="105"/>
                </a:lnTo>
                <a:lnTo>
                  <a:pt x="24" y="97"/>
                </a:lnTo>
                <a:lnTo>
                  <a:pt x="16" y="89"/>
                </a:lnTo>
                <a:lnTo>
                  <a:pt x="12" y="85"/>
                </a:lnTo>
                <a:lnTo>
                  <a:pt x="8" y="77"/>
                </a:lnTo>
                <a:lnTo>
                  <a:pt x="12" y="73"/>
                </a:lnTo>
                <a:lnTo>
                  <a:pt x="24" y="77"/>
                </a:lnTo>
                <a:lnTo>
                  <a:pt x="24" y="73"/>
                </a:lnTo>
                <a:lnTo>
                  <a:pt x="24" y="69"/>
                </a:lnTo>
                <a:lnTo>
                  <a:pt x="16" y="61"/>
                </a:lnTo>
                <a:lnTo>
                  <a:pt x="16" y="52"/>
                </a:lnTo>
                <a:lnTo>
                  <a:pt x="12" y="37"/>
                </a:lnTo>
                <a:lnTo>
                  <a:pt x="8" y="28"/>
                </a:lnTo>
                <a:lnTo>
                  <a:pt x="0" y="25"/>
                </a:lnTo>
                <a:lnTo>
                  <a:pt x="0" y="21"/>
                </a:lnTo>
                <a:lnTo>
                  <a:pt x="16" y="4"/>
                </a:lnTo>
                <a:lnTo>
                  <a:pt x="5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1" name="Freeform 319">
            <a:extLst>
              <a:ext uri="{FF2B5EF4-FFF2-40B4-BE49-F238E27FC236}">
                <a16:creationId xmlns:a16="http://schemas.microsoft.com/office/drawing/2014/main" id="{E9898E77-4C60-41C0-8B2B-B79F5B3CAE08}"/>
              </a:ext>
            </a:extLst>
          </p:cNvPr>
          <p:cNvSpPr>
            <a:spLocks/>
          </p:cNvSpPr>
          <p:nvPr/>
        </p:nvSpPr>
        <p:spPr bwMode="auto">
          <a:xfrm>
            <a:off x="5286375" y="4884738"/>
            <a:ext cx="96838" cy="127000"/>
          </a:xfrm>
          <a:custGeom>
            <a:avLst/>
            <a:gdLst>
              <a:gd name="T0" fmla="*/ 0 w 61"/>
              <a:gd name="T1" fmla="*/ 4 h 80"/>
              <a:gd name="T2" fmla="*/ 4 w 61"/>
              <a:gd name="T3" fmla="*/ 0 h 80"/>
              <a:gd name="T4" fmla="*/ 57 w 61"/>
              <a:gd name="T5" fmla="*/ 28 h 80"/>
              <a:gd name="T6" fmla="*/ 61 w 61"/>
              <a:gd name="T7" fmla="*/ 56 h 80"/>
              <a:gd name="T8" fmla="*/ 49 w 61"/>
              <a:gd name="T9" fmla="*/ 60 h 80"/>
              <a:gd name="T10" fmla="*/ 49 w 61"/>
              <a:gd name="T11" fmla="*/ 80 h 80"/>
              <a:gd name="T12" fmla="*/ 37 w 61"/>
              <a:gd name="T13" fmla="*/ 80 h 80"/>
              <a:gd name="T14" fmla="*/ 33 w 61"/>
              <a:gd name="T15" fmla="*/ 68 h 80"/>
              <a:gd name="T16" fmla="*/ 20 w 61"/>
              <a:gd name="T17" fmla="*/ 60 h 80"/>
              <a:gd name="T18" fmla="*/ 20 w 61"/>
              <a:gd name="T19" fmla="*/ 28 h 80"/>
              <a:gd name="T20" fmla="*/ 8 w 61"/>
              <a:gd name="T21" fmla="*/ 28 h 80"/>
              <a:gd name="T22" fmla="*/ 0 w 61"/>
              <a:gd name="T2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80">
                <a:moveTo>
                  <a:pt x="0" y="4"/>
                </a:moveTo>
                <a:lnTo>
                  <a:pt x="4" y="0"/>
                </a:lnTo>
                <a:lnTo>
                  <a:pt x="57" y="28"/>
                </a:lnTo>
                <a:lnTo>
                  <a:pt x="61" y="56"/>
                </a:lnTo>
                <a:lnTo>
                  <a:pt x="49" y="60"/>
                </a:lnTo>
                <a:lnTo>
                  <a:pt x="49" y="80"/>
                </a:lnTo>
                <a:lnTo>
                  <a:pt x="37" y="80"/>
                </a:lnTo>
                <a:lnTo>
                  <a:pt x="33" y="68"/>
                </a:lnTo>
                <a:lnTo>
                  <a:pt x="20" y="60"/>
                </a:lnTo>
                <a:lnTo>
                  <a:pt x="20" y="28"/>
                </a:lnTo>
                <a:lnTo>
                  <a:pt x="8" y="2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2" name="Freeform 320">
            <a:extLst>
              <a:ext uri="{FF2B5EF4-FFF2-40B4-BE49-F238E27FC236}">
                <a16:creationId xmlns:a16="http://schemas.microsoft.com/office/drawing/2014/main" id="{0B874D8B-591F-4C1E-8BDF-C9D823F0CF29}"/>
              </a:ext>
            </a:extLst>
          </p:cNvPr>
          <p:cNvSpPr>
            <a:spLocks/>
          </p:cNvSpPr>
          <p:nvPr/>
        </p:nvSpPr>
        <p:spPr bwMode="auto">
          <a:xfrm>
            <a:off x="5299075" y="5140325"/>
            <a:ext cx="134938" cy="171450"/>
          </a:xfrm>
          <a:custGeom>
            <a:avLst/>
            <a:gdLst>
              <a:gd name="T0" fmla="*/ 16 w 85"/>
              <a:gd name="T1" fmla="*/ 0 h 108"/>
              <a:gd name="T2" fmla="*/ 37 w 85"/>
              <a:gd name="T3" fmla="*/ 3 h 108"/>
              <a:gd name="T4" fmla="*/ 61 w 85"/>
              <a:gd name="T5" fmla="*/ 12 h 108"/>
              <a:gd name="T6" fmla="*/ 65 w 85"/>
              <a:gd name="T7" fmla="*/ 31 h 108"/>
              <a:gd name="T8" fmla="*/ 85 w 85"/>
              <a:gd name="T9" fmla="*/ 40 h 108"/>
              <a:gd name="T10" fmla="*/ 61 w 85"/>
              <a:gd name="T11" fmla="*/ 84 h 108"/>
              <a:gd name="T12" fmla="*/ 69 w 85"/>
              <a:gd name="T13" fmla="*/ 84 h 108"/>
              <a:gd name="T14" fmla="*/ 61 w 85"/>
              <a:gd name="T15" fmla="*/ 108 h 108"/>
              <a:gd name="T16" fmla="*/ 49 w 85"/>
              <a:gd name="T17" fmla="*/ 96 h 108"/>
              <a:gd name="T18" fmla="*/ 12 w 85"/>
              <a:gd name="T19" fmla="*/ 96 h 108"/>
              <a:gd name="T20" fmla="*/ 0 w 85"/>
              <a:gd name="T21" fmla="*/ 64 h 108"/>
              <a:gd name="T22" fmla="*/ 4 w 85"/>
              <a:gd name="T23" fmla="*/ 43 h 108"/>
              <a:gd name="T24" fmla="*/ 12 w 85"/>
              <a:gd name="T25" fmla="*/ 43 h 108"/>
              <a:gd name="T26" fmla="*/ 16 w 85"/>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8">
                <a:moveTo>
                  <a:pt x="16" y="0"/>
                </a:moveTo>
                <a:lnTo>
                  <a:pt x="37" y="3"/>
                </a:lnTo>
                <a:lnTo>
                  <a:pt x="61" y="12"/>
                </a:lnTo>
                <a:lnTo>
                  <a:pt x="65" y="31"/>
                </a:lnTo>
                <a:lnTo>
                  <a:pt x="85" y="40"/>
                </a:lnTo>
                <a:lnTo>
                  <a:pt x="61" y="84"/>
                </a:lnTo>
                <a:lnTo>
                  <a:pt x="69" y="84"/>
                </a:lnTo>
                <a:lnTo>
                  <a:pt x="61" y="108"/>
                </a:lnTo>
                <a:lnTo>
                  <a:pt x="49" y="96"/>
                </a:lnTo>
                <a:lnTo>
                  <a:pt x="12" y="96"/>
                </a:lnTo>
                <a:lnTo>
                  <a:pt x="0" y="64"/>
                </a:lnTo>
                <a:lnTo>
                  <a:pt x="4" y="43"/>
                </a:lnTo>
                <a:lnTo>
                  <a:pt x="12" y="43"/>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3" name="Freeform 321">
            <a:extLst>
              <a:ext uri="{FF2B5EF4-FFF2-40B4-BE49-F238E27FC236}">
                <a16:creationId xmlns:a16="http://schemas.microsoft.com/office/drawing/2014/main" id="{7FAD3ED4-B5D1-49E0-BA59-9A6CDF6DA4FF}"/>
              </a:ext>
            </a:extLst>
          </p:cNvPr>
          <p:cNvSpPr>
            <a:spLocks/>
          </p:cNvSpPr>
          <p:nvPr/>
        </p:nvSpPr>
        <p:spPr bwMode="auto">
          <a:xfrm>
            <a:off x="5197475" y="4891088"/>
            <a:ext cx="147638" cy="268288"/>
          </a:xfrm>
          <a:custGeom>
            <a:avLst/>
            <a:gdLst>
              <a:gd name="T0" fmla="*/ 12 w 93"/>
              <a:gd name="T1" fmla="*/ 40 h 169"/>
              <a:gd name="T2" fmla="*/ 40 w 93"/>
              <a:gd name="T3" fmla="*/ 24 h 169"/>
              <a:gd name="T4" fmla="*/ 56 w 93"/>
              <a:gd name="T5" fmla="*/ 0 h 169"/>
              <a:gd name="T6" fmla="*/ 64 w 93"/>
              <a:gd name="T7" fmla="*/ 24 h 169"/>
              <a:gd name="T8" fmla="*/ 76 w 93"/>
              <a:gd name="T9" fmla="*/ 24 h 169"/>
              <a:gd name="T10" fmla="*/ 76 w 93"/>
              <a:gd name="T11" fmla="*/ 56 h 169"/>
              <a:gd name="T12" fmla="*/ 89 w 93"/>
              <a:gd name="T13" fmla="*/ 64 h 169"/>
              <a:gd name="T14" fmla="*/ 93 w 93"/>
              <a:gd name="T15" fmla="*/ 76 h 169"/>
              <a:gd name="T16" fmla="*/ 76 w 93"/>
              <a:gd name="T17" fmla="*/ 84 h 169"/>
              <a:gd name="T18" fmla="*/ 80 w 93"/>
              <a:gd name="T19" fmla="*/ 104 h 169"/>
              <a:gd name="T20" fmla="*/ 72 w 93"/>
              <a:gd name="T21" fmla="*/ 112 h 169"/>
              <a:gd name="T22" fmla="*/ 64 w 93"/>
              <a:gd name="T23" fmla="*/ 148 h 169"/>
              <a:gd name="T24" fmla="*/ 28 w 93"/>
              <a:gd name="T25" fmla="*/ 152 h 169"/>
              <a:gd name="T26" fmla="*/ 12 w 93"/>
              <a:gd name="T27" fmla="*/ 169 h 169"/>
              <a:gd name="T28" fmla="*/ 8 w 93"/>
              <a:gd name="T29" fmla="*/ 169 h 169"/>
              <a:gd name="T30" fmla="*/ 8 w 93"/>
              <a:gd name="T31" fmla="*/ 157 h 169"/>
              <a:gd name="T32" fmla="*/ 0 w 93"/>
              <a:gd name="T33" fmla="*/ 152 h 169"/>
              <a:gd name="T34" fmla="*/ 0 w 93"/>
              <a:gd name="T35" fmla="*/ 148 h 169"/>
              <a:gd name="T36" fmla="*/ 0 w 93"/>
              <a:gd name="T37" fmla="*/ 145 h 169"/>
              <a:gd name="T38" fmla="*/ 8 w 93"/>
              <a:gd name="T39" fmla="*/ 133 h 169"/>
              <a:gd name="T40" fmla="*/ 8 w 93"/>
              <a:gd name="T41" fmla="*/ 116 h 169"/>
              <a:gd name="T42" fmla="*/ 16 w 93"/>
              <a:gd name="T43" fmla="*/ 96 h 169"/>
              <a:gd name="T44" fmla="*/ 16 w 93"/>
              <a:gd name="T45" fmla="*/ 88 h 169"/>
              <a:gd name="T46" fmla="*/ 20 w 93"/>
              <a:gd name="T47" fmla="*/ 84 h 169"/>
              <a:gd name="T48" fmla="*/ 24 w 93"/>
              <a:gd name="T49" fmla="*/ 80 h 169"/>
              <a:gd name="T50" fmla="*/ 28 w 93"/>
              <a:gd name="T51" fmla="*/ 72 h 169"/>
              <a:gd name="T52" fmla="*/ 32 w 93"/>
              <a:gd name="T53" fmla="*/ 68 h 169"/>
              <a:gd name="T54" fmla="*/ 32 w 93"/>
              <a:gd name="T55" fmla="*/ 64 h 169"/>
              <a:gd name="T56" fmla="*/ 28 w 93"/>
              <a:gd name="T57" fmla="*/ 60 h 169"/>
              <a:gd name="T58" fmla="*/ 16 w 93"/>
              <a:gd name="T59" fmla="*/ 56 h 169"/>
              <a:gd name="T60" fmla="*/ 12 w 93"/>
              <a:gd name="T61" fmla="*/ 52 h 169"/>
              <a:gd name="T62" fmla="*/ 12 w 93"/>
              <a:gd name="T63" fmla="*/ 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69">
                <a:moveTo>
                  <a:pt x="12" y="40"/>
                </a:moveTo>
                <a:lnTo>
                  <a:pt x="40" y="24"/>
                </a:lnTo>
                <a:lnTo>
                  <a:pt x="56" y="0"/>
                </a:lnTo>
                <a:lnTo>
                  <a:pt x="64" y="24"/>
                </a:lnTo>
                <a:lnTo>
                  <a:pt x="76" y="24"/>
                </a:lnTo>
                <a:lnTo>
                  <a:pt x="76" y="56"/>
                </a:lnTo>
                <a:lnTo>
                  <a:pt x="89" y="64"/>
                </a:lnTo>
                <a:lnTo>
                  <a:pt x="93" y="76"/>
                </a:lnTo>
                <a:lnTo>
                  <a:pt x="76" y="84"/>
                </a:lnTo>
                <a:lnTo>
                  <a:pt x="80" y="104"/>
                </a:lnTo>
                <a:lnTo>
                  <a:pt x="72" y="112"/>
                </a:lnTo>
                <a:lnTo>
                  <a:pt x="64" y="148"/>
                </a:lnTo>
                <a:lnTo>
                  <a:pt x="28" y="152"/>
                </a:lnTo>
                <a:lnTo>
                  <a:pt x="12" y="169"/>
                </a:lnTo>
                <a:lnTo>
                  <a:pt x="8" y="169"/>
                </a:lnTo>
                <a:lnTo>
                  <a:pt x="8" y="157"/>
                </a:lnTo>
                <a:lnTo>
                  <a:pt x="0" y="152"/>
                </a:lnTo>
                <a:lnTo>
                  <a:pt x="0" y="148"/>
                </a:lnTo>
                <a:lnTo>
                  <a:pt x="0" y="145"/>
                </a:lnTo>
                <a:lnTo>
                  <a:pt x="8" y="133"/>
                </a:lnTo>
                <a:lnTo>
                  <a:pt x="8" y="116"/>
                </a:lnTo>
                <a:lnTo>
                  <a:pt x="16" y="96"/>
                </a:lnTo>
                <a:lnTo>
                  <a:pt x="16" y="88"/>
                </a:lnTo>
                <a:lnTo>
                  <a:pt x="20" y="84"/>
                </a:lnTo>
                <a:lnTo>
                  <a:pt x="24" y="80"/>
                </a:lnTo>
                <a:lnTo>
                  <a:pt x="28" y="72"/>
                </a:lnTo>
                <a:lnTo>
                  <a:pt x="32" y="68"/>
                </a:lnTo>
                <a:lnTo>
                  <a:pt x="32" y="64"/>
                </a:lnTo>
                <a:lnTo>
                  <a:pt x="28" y="60"/>
                </a:lnTo>
                <a:lnTo>
                  <a:pt x="16" y="56"/>
                </a:lnTo>
                <a:lnTo>
                  <a:pt x="12" y="52"/>
                </a:lnTo>
                <a:lnTo>
                  <a:pt x="12"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4" name="Freeform 322">
            <a:extLst>
              <a:ext uri="{FF2B5EF4-FFF2-40B4-BE49-F238E27FC236}">
                <a16:creationId xmlns:a16="http://schemas.microsoft.com/office/drawing/2014/main" id="{5110CED8-679B-422E-9468-F0BBB258A586}"/>
              </a:ext>
            </a:extLst>
          </p:cNvPr>
          <p:cNvSpPr>
            <a:spLocks/>
          </p:cNvSpPr>
          <p:nvPr/>
        </p:nvSpPr>
        <p:spPr bwMode="auto">
          <a:xfrm>
            <a:off x="5395913" y="5062538"/>
            <a:ext cx="192088" cy="280988"/>
          </a:xfrm>
          <a:custGeom>
            <a:avLst/>
            <a:gdLst>
              <a:gd name="T0" fmla="*/ 121 w 121"/>
              <a:gd name="T1" fmla="*/ 68 h 177"/>
              <a:gd name="T2" fmla="*/ 101 w 121"/>
              <a:gd name="T3" fmla="*/ 56 h 177"/>
              <a:gd name="T4" fmla="*/ 89 w 121"/>
              <a:gd name="T5" fmla="*/ 52 h 177"/>
              <a:gd name="T6" fmla="*/ 80 w 121"/>
              <a:gd name="T7" fmla="*/ 56 h 177"/>
              <a:gd name="T8" fmla="*/ 80 w 121"/>
              <a:gd name="T9" fmla="*/ 8 h 177"/>
              <a:gd name="T10" fmla="*/ 73 w 121"/>
              <a:gd name="T11" fmla="*/ 0 h 177"/>
              <a:gd name="T12" fmla="*/ 60 w 121"/>
              <a:gd name="T13" fmla="*/ 20 h 177"/>
              <a:gd name="T14" fmla="*/ 40 w 121"/>
              <a:gd name="T15" fmla="*/ 20 h 177"/>
              <a:gd name="T16" fmla="*/ 0 w 121"/>
              <a:gd name="T17" fmla="*/ 61 h 177"/>
              <a:gd name="T18" fmla="*/ 4 w 121"/>
              <a:gd name="T19" fmla="*/ 80 h 177"/>
              <a:gd name="T20" fmla="*/ 24 w 121"/>
              <a:gd name="T21" fmla="*/ 89 h 177"/>
              <a:gd name="T22" fmla="*/ 0 w 121"/>
              <a:gd name="T23" fmla="*/ 133 h 177"/>
              <a:gd name="T24" fmla="*/ 8 w 121"/>
              <a:gd name="T25" fmla="*/ 133 h 177"/>
              <a:gd name="T26" fmla="*/ 28 w 121"/>
              <a:gd name="T27" fmla="*/ 141 h 177"/>
              <a:gd name="T28" fmla="*/ 32 w 121"/>
              <a:gd name="T29" fmla="*/ 153 h 177"/>
              <a:gd name="T30" fmla="*/ 44 w 121"/>
              <a:gd name="T31" fmla="*/ 145 h 177"/>
              <a:gd name="T32" fmla="*/ 64 w 121"/>
              <a:gd name="T33" fmla="*/ 157 h 177"/>
              <a:gd name="T34" fmla="*/ 97 w 121"/>
              <a:gd name="T35" fmla="*/ 177 h 177"/>
              <a:gd name="T36" fmla="*/ 113 w 121"/>
              <a:gd name="T37" fmla="*/ 173 h 177"/>
              <a:gd name="T38" fmla="*/ 117 w 121"/>
              <a:gd name="T39" fmla="*/ 153 h 177"/>
              <a:gd name="T40" fmla="*/ 117 w 121"/>
              <a:gd name="T41" fmla="*/ 141 h 177"/>
              <a:gd name="T42" fmla="*/ 101 w 121"/>
              <a:gd name="T43" fmla="*/ 137 h 177"/>
              <a:gd name="T44" fmla="*/ 101 w 121"/>
              <a:gd name="T45" fmla="*/ 109 h 177"/>
              <a:gd name="T46" fmla="*/ 97 w 121"/>
              <a:gd name="T47" fmla="*/ 101 h 177"/>
              <a:gd name="T48" fmla="*/ 97 w 121"/>
              <a:gd name="T49" fmla="*/ 89 h 177"/>
              <a:gd name="T50" fmla="*/ 117 w 121"/>
              <a:gd name="T51" fmla="*/ 80 h 177"/>
              <a:gd name="T52" fmla="*/ 121 w 121"/>
              <a:gd name="T53" fmla="*/ 6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77">
                <a:moveTo>
                  <a:pt x="121" y="68"/>
                </a:moveTo>
                <a:lnTo>
                  <a:pt x="101" y="56"/>
                </a:lnTo>
                <a:lnTo>
                  <a:pt x="89" y="52"/>
                </a:lnTo>
                <a:lnTo>
                  <a:pt x="80" y="56"/>
                </a:lnTo>
                <a:lnTo>
                  <a:pt x="80" y="8"/>
                </a:lnTo>
                <a:lnTo>
                  <a:pt x="73" y="0"/>
                </a:lnTo>
                <a:lnTo>
                  <a:pt x="60" y="20"/>
                </a:lnTo>
                <a:lnTo>
                  <a:pt x="40" y="20"/>
                </a:lnTo>
                <a:lnTo>
                  <a:pt x="0" y="61"/>
                </a:lnTo>
                <a:lnTo>
                  <a:pt x="4" y="80"/>
                </a:lnTo>
                <a:lnTo>
                  <a:pt x="24" y="89"/>
                </a:lnTo>
                <a:lnTo>
                  <a:pt x="0" y="133"/>
                </a:lnTo>
                <a:lnTo>
                  <a:pt x="8" y="133"/>
                </a:lnTo>
                <a:lnTo>
                  <a:pt x="28" y="141"/>
                </a:lnTo>
                <a:lnTo>
                  <a:pt x="32" y="153"/>
                </a:lnTo>
                <a:lnTo>
                  <a:pt x="44" y="145"/>
                </a:lnTo>
                <a:lnTo>
                  <a:pt x="64" y="157"/>
                </a:lnTo>
                <a:lnTo>
                  <a:pt x="97" y="177"/>
                </a:lnTo>
                <a:lnTo>
                  <a:pt x="113" y="173"/>
                </a:lnTo>
                <a:lnTo>
                  <a:pt x="117" y="153"/>
                </a:lnTo>
                <a:lnTo>
                  <a:pt x="117" y="141"/>
                </a:lnTo>
                <a:lnTo>
                  <a:pt x="101" y="137"/>
                </a:lnTo>
                <a:lnTo>
                  <a:pt x="101" y="109"/>
                </a:lnTo>
                <a:lnTo>
                  <a:pt x="97" y="101"/>
                </a:lnTo>
                <a:lnTo>
                  <a:pt x="97" y="89"/>
                </a:lnTo>
                <a:lnTo>
                  <a:pt x="117" y="80"/>
                </a:lnTo>
                <a:lnTo>
                  <a:pt x="121" y="6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5" name="Freeform 323">
            <a:extLst>
              <a:ext uri="{FF2B5EF4-FFF2-40B4-BE49-F238E27FC236}">
                <a16:creationId xmlns:a16="http://schemas.microsoft.com/office/drawing/2014/main" id="{B0F68871-535E-414C-BAFD-092636F38871}"/>
              </a:ext>
            </a:extLst>
          </p:cNvPr>
          <p:cNvSpPr>
            <a:spLocks/>
          </p:cNvSpPr>
          <p:nvPr/>
        </p:nvSpPr>
        <p:spPr bwMode="auto">
          <a:xfrm>
            <a:off x="5178425" y="4605338"/>
            <a:ext cx="82550" cy="127000"/>
          </a:xfrm>
          <a:custGeom>
            <a:avLst/>
            <a:gdLst>
              <a:gd name="T0" fmla="*/ 48 w 52"/>
              <a:gd name="T1" fmla="*/ 4 h 80"/>
              <a:gd name="T2" fmla="*/ 52 w 52"/>
              <a:gd name="T3" fmla="*/ 16 h 80"/>
              <a:gd name="T4" fmla="*/ 44 w 52"/>
              <a:gd name="T5" fmla="*/ 28 h 80"/>
              <a:gd name="T6" fmla="*/ 44 w 52"/>
              <a:gd name="T7" fmla="*/ 48 h 80"/>
              <a:gd name="T8" fmla="*/ 40 w 52"/>
              <a:gd name="T9" fmla="*/ 76 h 80"/>
              <a:gd name="T10" fmla="*/ 0 w 52"/>
              <a:gd name="T11" fmla="*/ 80 h 80"/>
              <a:gd name="T12" fmla="*/ 4 w 52"/>
              <a:gd name="T13" fmla="*/ 76 h 80"/>
              <a:gd name="T14" fmla="*/ 4 w 52"/>
              <a:gd name="T15" fmla="*/ 68 h 80"/>
              <a:gd name="T16" fmla="*/ 8 w 52"/>
              <a:gd name="T17" fmla="*/ 64 h 80"/>
              <a:gd name="T18" fmla="*/ 16 w 52"/>
              <a:gd name="T19" fmla="*/ 56 h 80"/>
              <a:gd name="T20" fmla="*/ 16 w 52"/>
              <a:gd name="T21" fmla="*/ 44 h 80"/>
              <a:gd name="T22" fmla="*/ 12 w 52"/>
              <a:gd name="T23" fmla="*/ 36 h 80"/>
              <a:gd name="T24" fmla="*/ 8 w 52"/>
              <a:gd name="T25" fmla="*/ 32 h 80"/>
              <a:gd name="T26" fmla="*/ 12 w 52"/>
              <a:gd name="T27" fmla="*/ 32 h 80"/>
              <a:gd name="T28" fmla="*/ 16 w 52"/>
              <a:gd name="T29" fmla="*/ 32 h 80"/>
              <a:gd name="T30" fmla="*/ 24 w 52"/>
              <a:gd name="T31" fmla="*/ 32 h 80"/>
              <a:gd name="T32" fmla="*/ 32 w 52"/>
              <a:gd name="T33" fmla="*/ 28 h 80"/>
              <a:gd name="T34" fmla="*/ 32 w 52"/>
              <a:gd name="T35" fmla="*/ 12 h 80"/>
              <a:gd name="T36" fmla="*/ 36 w 52"/>
              <a:gd name="T37" fmla="*/ 4 h 80"/>
              <a:gd name="T38" fmla="*/ 40 w 52"/>
              <a:gd name="T39" fmla="*/ 0 h 80"/>
              <a:gd name="T40" fmla="*/ 44 w 52"/>
              <a:gd name="T41" fmla="*/ 0 h 80"/>
              <a:gd name="T42" fmla="*/ 48 w 52"/>
              <a:gd name="T4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80">
                <a:moveTo>
                  <a:pt x="48" y="4"/>
                </a:moveTo>
                <a:lnTo>
                  <a:pt x="52" y="16"/>
                </a:lnTo>
                <a:lnTo>
                  <a:pt x="44" y="28"/>
                </a:lnTo>
                <a:lnTo>
                  <a:pt x="44" y="48"/>
                </a:lnTo>
                <a:lnTo>
                  <a:pt x="40" y="76"/>
                </a:lnTo>
                <a:lnTo>
                  <a:pt x="0" y="80"/>
                </a:lnTo>
                <a:lnTo>
                  <a:pt x="4" y="76"/>
                </a:lnTo>
                <a:lnTo>
                  <a:pt x="4" y="68"/>
                </a:lnTo>
                <a:lnTo>
                  <a:pt x="8" y="64"/>
                </a:lnTo>
                <a:lnTo>
                  <a:pt x="16" y="56"/>
                </a:lnTo>
                <a:lnTo>
                  <a:pt x="16" y="44"/>
                </a:lnTo>
                <a:lnTo>
                  <a:pt x="12" y="36"/>
                </a:lnTo>
                <a:lnTo>
                  <a:pt x="8" y="32"/>
                </a:lnTo>
                <a:lnTo>
                  <a:pt x="12" y="32"/>
                </a:lnTo>
                <a:lnTo>
                  <a:pt x="16" y="32"/>
                </a:lnTo>
                <a:lnTo>
                  <a:pt x="24" y="32"/>
                </a:lnTo>
                <a:lnTo>
                  <a:pt x="32" y="28"/>
                </a:lnTo>
                <a:lnTo>
                  <a:pt x="32" y="12"/>
                </a:lnTo>
                <a:lnTo>
                  <a:pt x="36" y="4"/>
                </a:lnTo>
                <a:lnTo>
                  <a:pt x="40" y="0"/>
                </a:lnTo>
                <a:lnTo>
                  <a:pt x="44" y="0"/>
                </a:lnTo>
                <a:lnTo>
                  <a:pt x="48"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6" name="Freeform 324">
            <a:extLst>
              <a:ext uri="{FF2B5EF4-FFF2-40B4-BE49-F238E27FC236}">
                <a16:creationId xmlns:a16="http://schemas.microsoft.com/office/drawing/2014/main" id="{14E25EAB-04AE-461D-9518-C23D61B999A0}"/>
              </a:ext>
            </a:extLst>
          </p:cNvPr>
          <p:cNvSpPr>
            <a:spLocks/>
          </p:cNvSpPr>
          <p:nvPr/>
        </p:nvSpPr>
        <p:spPr bwMode="auto">
          <a:xfrm>
            <a:off x="5172075" y="4675188"/>
            <a:ext cx="19050" cy="31750"/>
          </a:xfrm>
          <a:custGeom>
            <a:avLst/>
            <a:gdLst>
              <a:gd name="T0" fmla="*/ 0 w 12"/>
              <a:gd name="T1" fmla="*/ 12 h 20"/>
              <a:gd name="T2" fmla="*/ 0 w 12"/>
              <a:gd name="T3" fmla="*/ 8 h 20"/>
              <a:gd name="T4" fmla="*/ 0 w 12"/>
              <a:gd name="T5" fmla="*/ 0 h 20"/>
              <a:gd name="T6" fmla="*/ 4 w 12"/>
              <a:gd name="T7" fmla="*/ 0 h 20"/>
              <a:gd name="T8" fmla="*/ 8 w 12"/>
              <a:gd name="T9" fmla="*/ 8 h 20"/>
              <a:gd name="T10" fmla="*/ 12 w 12"/>
              <a:gd name="T11" fmla="*/ 12 h 20"/>
              <a:gd name="T12" fmla="*/ 8 w 12"/>
              <a:gd name="T13" fmla="*/ 16 h 20"/>
              <a:gd name="T14" fmla="*/ 8 w 12"/>
              <a:gd name="T15" fmla="*/ 20 h 20"/>
              <a:gd name="T16" fmla="*/ 0 w 12"/>
              <a:gd name="T17" fmla="*/ 20 h 20"/>
              <a:gd name="T18" fmla="*/ 0 w 12"/>
              <a:gd name="T19" fmla="*/ 16 h 20"/>
              <a:gd name="T20" fmla="*/ 0 w 1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0" y="12"/>
                </a:moveTo>
                <a:lnTo>
                  <a:pt x="0" y="8"/>
                </a:lnTo>
                <a:lnTo>
                  <a:pt x="0" y="0"/>
                </a:lnTo>
                <a:lnTo>
                  <a:pt x="4" y="0"/>
                </a:lnTo>
                <a:lnTo>
                  <a:pt x="8" y="8"/>
                </a:lnTo>
                <a:lnTo>
                  <a:pt x="12" y="12"/>
                </a:lnTo>
                <a:lnTo>
                  <a:pt x="8" y="16"/>
                </a:lnTo>
                <a:lnTo>
                  <a:pt x="8" y="20"/>
                </a:lnTo>
                <a:lnTo>
                  <a:pt x="0" y="20"/>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7" name="Freeform 325">
            <a:extLst>
              <a:ext uri="{FF2B5EF4-FFF2-40B4-BE49-F238E27FC236}">
                <a16:creationId xmlns:a16="http://schemas.microsoft.com/office/drawing/2014/main" id="{02456229-9779-401B-B6C8-889176A9BD7B}"/>
              </a:ext>
            </a:extLst>
          </p:cNvPr>
          <p:cNvSpPr>
            <a:spLocks/>
          </p:cNvSpPr>
          <p:nvPr/>
        </p:nvSpPr>
        <p:spPr bwMode="auto">
          <a:xfrm>
            <a:off x="5191125" y="4611688"/>
            <a:ext cx="31750" cy="31750"/>
          </a:xfrm>
          <a:custGeom>
            <a:avLst/>
            <a:gdLst>
              <a:gd name="T0" fmla="*/ 0 w 20"/>
              <a:gd name="T1" fmla="*/ 12 h 20"/>
              <a:gd name="T2" fmla="*/ 4 w 20"/>
              <a:gd name="T3" fmla="*/ 4 h 20"/>
              <a:gd name="T4" fmla="*/ 12 w 20"/>
              <a:gd name="T5" fmla="*/ 0 h 20"/>
              <a:gd name="T6" fmla="*/ 16 w 20"/>
              <a:gd name="T7" fmla="*/ 0 h 20"/>
              <a:gd name="T8" fmla="*/ 20 w 20"/>
              <a:gd name="T9" fmla="*/ 4 h 20"/>
              <a:gd name="T10" fmla="*/ 20 w 20"/>
              <a:gd name="T11" fmla="*/ 8 h 20"/>
              <a:gd name="T12" fmla="*/ 16 w 20"/>
              <a:gd name="T13" fmla="*/ 12 h 20"/>
              <a:gd name="T14" fmla="*/ 12 w 20"/>
              <a:gd name="T15" fmla="*/ 16 h 20"/>
              <a:gd name="T16" fmla="*/ 4 w 20"/>
              <a:gd name="T17" fmla="*/ 20 h 20"/>
              <a:gd name="T18" fmla="*/ 0 w 20"/>
              <a:gd name="T19" fmla="*/ 20 h 20"/>
              <a:gd name="T20" fmla="*/ 0 w 20"/>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2"/>
                </a:moveTo>
                <a:lnTo>
                  <a:pt x="4" y="4"/>
                </a:lnTo>
                <a:lnTo>
                  <a:pt x="12" y="0"/>
                </a:lnTo>
                <a:lnTo>
                  <a:pt x="16" y="0"/>
                </a:lnTo>
                <a:lnTo>
                  <a:pt x="20" y="4"/>
                </a:lnTo>
                <a:lnTo>
                  <a:pt x="20" y="8"/>
                </a:lnTo>
                <a:lnTo>
                  <a:pt x="16" y="12"/>
                </a:lnTo>
                <a:lnTo>
                  <a:pt x="12" y="16"/>
                </a:lnTo>
                <a:lnTo>
                  <a:pt x="4" y="20"/>
                </a:lnTo>
                <a:lnTo>
                  <a:pt x="0" y="20"/>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8" name="Freeform 326">
            <a:extLst>
              <a:ext uri="{FF2B5EF4-FFF2-40B4-BE49-F238E27FC236}">
                <a16:creationId xmlns:a16="http://schemas.microsoft.com/office/drawing/2014/main" id="{300C1496-1221-4454-B71F-E1D9FCF09DC9}"/>
              </a:ext>
            </a:extLst>
          </p:cNvPr>
          <p:cNvSpPr>
            <a:spLocks/>
          </p:cNvSpPr>
          <p:nvPr/>
        </p:nvSpPr>
        <p:spPr bwMode="auto">
          <a:xfrm>
            <a:off x="5370513" y="4522788"/>
            <a:ext cx="141288" cy="177800"/>
          </a:xfrm>
          <a:custGeom>
            <a:avLst/>
            <a:gdLst>
              <a:gd name="T0" fmla="*/ 68 w 89"/>
              <a:gd name="T1" fmla="*/ 32 h 112"/>
              <a:gd name="T2" fmla="*/ 80 w 89"/>
              <a:gd name="T3" fmla="*/ 64 h 112"/>
              <a:gd name="T4" fmla="*/ 89 w 89"/>
              <a:gd name="T5" fmla="*/ 96 h 112"/>
              <a:gd name="T6" fmla="*/ 72 w 89"/>
              <a:gd name="T7" fmla="*/ 112 h 112"/>
              <a:gd name="T8" fmla="*/ 28 w 89"/>
              <a:gd name="T9" fmla="*/ 96 h 112"/>
              <a:gd name="T10" fmla="*/ 0 w 89"/>
              <a:gd name="T11" fmla="*/ 68 h 112"/>
              <a:gd name="T12" fmla="*/ 8 w 89"/>
              <a:gd name="T13" fmla="*/ 56 h 112"/>
              <a:gd name="T14" fmla="*/ 32 w 89"/>
              <a:gd name="T15" fmla="*/ 0 h 112"/>
              <a:gd name="T16" fmla="*/ 68 w 89"/>
              <a:gd name="T17"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112">
                <a:moveTo>
                  <a:pt x="68" y="32"/>
                </a:moveTo>
                <a:lnTo>
                  <a:pt x="80" y="64"/>
                </a:lnTo>
                <a:lnTo>
                  <a:pt x="89" y="96"/>
                </a:lnTo>
                <a:lnTo>
                  <a:pt x="72" y="112"/>
                </a:lnTo>
                <a:lnTo>
                  <a:pt x="28" y="96"/>
                </a:lnTo>
                <a:lnTo>
                  <a:pt x="0" y="68"/>
                </a:lnTo>
                <a:lnTo>
                  <a:pt x="8" y="56"/>
                </a:lnTo>
                <a:lnTo>
                  <a:pt x="32" y="0"/>
                </a:lnTo>
                <a:lnTo>
                  <a:pt x="68"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9" name="Freeform 327">
            <a:extLst>
              <a:ext uri="{FF2B5EF4-FFF2-40B4-BE49-F238E27FC236}">
                <a16:creationId xmlns:a16="http://schemas.microsoft.com/office/drawing/2014/main" id="{0FCC257C-AA36-44F3-8437-6AE15E74F7A6}"/>
              </a:ext>
            </a:extLst>
          </p:cNvPr>
          <p:cNvSpPr>
            <a:spLocks/>
          </p:cNvSpPr>
          <p:nvPr/>
        </p:nvSpPr>
        <p:spPr bwMode="auto">
          <a:xfrm>
            <a:off x="5478463" y="4503738"/>
            <a:ext cx="128588" cy="171450"/>
          </a:xfrm>
          <a:custGeom>
            <a:avLst/>
            <a:gdLst>
              <a:gd name="T0" fmla="*/ 69 w 81"/>
              <a:gd name="T1" fmla="*/ 16 h 108"/>
              <a:gd name="T2" fmla="*/ 37 w 81"/>
              <a:gd name="T3" fmla="*/ 68 h 108"/>
              <a:gd name="T4" fmla="*/ 41 w 81"/>
              <a:gd name="T5" fmla="*/ 84 h 108"/>
              <a:gd name="T6" fmla="*/ 21 w 81"/>
              <a:gd name="T7" fmla="*/ 108 h 108"/>
              <a:gd name="T8" fmla="*/ 12 w 81"/>
              <a:gd name="T9" fmla="*/ 76 h 108"/>
              <a:gd name="T10" fmla="*/ 0 w 81"/>
              <a:gd name="T11" fmla="*/ 44 h 108"/>
              <a:gd name="T12" fmla="*/ 21 w 81"/>
              <a:gd name="T13" fmla="*/ 8 h 108"/>
              <a:gd name="T14" fmla="*/ 37 w 81"/>
              <a:gd name="T15" fmla="*/ 16 h 108"/>
              <a:gd name="T16" fmla="*/ 61 w 81"/>
              <a:gd name="T17" fmla="*/ 4 h 108"/>
              <a:gd name="T18" fmla="*/ 81 w 81"/>
              <a:gd name="T19" fmla="*/ 0 h 108"/>
              <a:gd name="T20" fmla="*/ 77 w 81"/>
              <a:gd name="T21" fmla="*/ 4 h 108"/>
              <a:gd name="T22" fmla="*/ 69 w 81"/>
              <a:gd name="T23"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08">
                <a:moveTo>
                  <a:pt x="69" y="16"/>
                </a:moveTo>
                <a:lnTo>
                  <a:pt x="37" y="68"/>
                </a:lnTo>
                <a:lnTo>
                  <a:pt x="41" y="84"/>
                </a:lnTo>
                <a:lnTo>
                  <a:pt x="21" y="108"/>
                </a:lnTo>
                <a:lnTo>
                  <a:pt x="12" y="76"/>
                </a:lnTo>
                <a:lnTo>
                  <a:pt x="0" y="44"/>
                </a:lnTo>
                <a:lnTo>
                  <a:pt x="21" y="8"/>
                </a:lnTo>
                <a:lnTo>
                  <a:pt x="37" y="16"/>
                </a:lnTo>
                <a:lnTo>
                  <a:pt x="61" y="4"/>
                </a:lnTo>
                <a:lnTo>
                  <a:pt x="81" y="0"/>
                </a:lnTo>
                <a:lnTo>
                  <a:pt x="77" y="4"/>
                </a:lnTo>
                <a:lnTo>
                  <a:pt x="69"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0" name="Freeform 328">
            <a:extLst>
              <a:ext uri="{FF2B5EF4-FFF2-40B4-BE49-F238E27FC236}">
                <a16:creationId xmlns:a16="http://schemas.microsoft.com/office/drawing/2014/main" id="{9B52B5C2-1DEB-4ECB-920C-6116E12CB17C}"/>
              </a:ext>
            </a:extLst>
          </p:cNvPr>
          <p:cNvSpPr>
            <a:spLocks/>
          </p:cNvSpPr>
          <p:nvPr/>
        </p:nvSpPr>
        <p:spPr bwMode="auto">
          <a:xfrm>
            <a:off x="5318125" y="4383088"/>
            <a:ext cx="141288" cy="228600"/>
          </a:xfrm>
          <a:custGeom>
            <a:avLst/>
            <a:gdLst>
              <a:gd name="T0" fmla="*/ 4 w 89"/>
              <a:gd name="T1" fmla="*/ 36 h 144"/>
              <a:gd name="T2" fmla="*/ 9 w 89"/>
              <a:gd name="T3" fmla="*/ 24 h 144"/>
              <a:gd name="T4" fmla="*/ 9 w 89"/>
              <a:gd name="T5" fmla="*/ 12 h 144"/>
              <a:gd name="T6" fmla="*/ 13 w 89"/>
              <a:gd name="T7" fmla="*/ 4 h 144"/>
              <a:gd name="T8" fmla="*/ 17 w 89"/>
              <a:gd name="T9" fmla="*/ 0 h 144"/>
              <a:gd name="T10" fmla="*/ 21 w 89"/>
              <a:gd name="T11" fmla="*/ 4 h 144"/>
              <a:gd name="T12" fmla="*/ 21 w 89"/>
              <a:gd name="T13" fmla="*/ 8 h 144"/>
              <a:gd name="T14" fmla="*/ 25 w 89"/>
              <a:gd name="T15" fmla="*/ 16 h 144"/>
              <a:gd name="T16" fmla="*/ 37 w 89"/>
              <a:gd name="T17" fmla="*/ 16 h 144"/>
              <a:gd name="T18" fmla="*/ 49 w 89"/>
              <a:gd name="T19" fmla="*/ 12 h 144"/>
              <a:gd name="T20" fmla="*/ 57 w 89"/>
              <a:gd name="T21" fmla="*/ 8 h 144"/>
              <a:gd name="T22" fmla="*/ 65 w 89"/>
              <a:gd name="T23" fmla="*/ 8 h 144"/>
              <a:gd name="T24" fmla="*/ 69 w 89"/>
              <a:gd name="T25" fmla="*/ 4 h 144"/>
              <a:gd name="T26" fmla="*/ 77 w 89"/>
              <a:gd name="T27" fmla="*/ 8 h 144"/>
              <a:gd name="T28" fmla="*/ 89 w 89"/>
              <a:gd name="T29" fmla="*/ 48 h 144"/>
              <a:gd name="T30" fmla="*/ 89 w 89"/>
              <a:gd name="T31" fmla="*/ 56 h 144"/>
              <a:gd name="T32" fmla="*/ 65 w 89"/>
              <a:gd name="T33" fmla="*/ 88 h 144"/>
              <a:gd name="T34" fmla="*/ 41 w 89"/>
              <a:gd name="T35" fmla="*/ 144 h 144"/>
              <a:gd name="T36" fmla="*/ 0 w 89"/>
              <a:gd name="T37" fmla="*/ 108 h 144"/>
              <a:gd name="T38" fmla="*/ 21 w 89"/>
              <a:gd name="T39" fmla="*/ 80 h 144"/>
              <a:gd name="T40" fmla="*/ 37 w 89"/>
              <a:gd name="T41" fmla="*/ 84 h 144"/>
              <a:gd name="T42" fmla="*/ 49 w 89"/>
              <a:gd name="T43" fmla="*/ 68 h 144"/>
              <a:gd name="T44" fmla="*/ 49 w 89"/>
              <a:gd name="T45" fmla="*/ 48 h 144"/>
              <a:gd name="T46" fmla="*/ 41 w 89"/>
              <a:gd name="T47" fmla="*/ 40 h 144"/>
              <a:gd name="T48" fmla="*/ 25 w 89"/>
              <a:gd name="T49" fmla="*/ 52 h 144"/>
              <a:gd name="T50" fmla="*/ 4 w 89"/>
              <a:gd name="T51"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44">
                <a:moveTo>
                  <a:pt x="4" y="36"/>
                </a:moveTo>
                <a:lnTo>
                  <a:pt x="9" y="24"/>
                </a:lnTo>
                <a:lnTo>
                  <a:pt x="9" y="12"/>
                </a:lnTo>
                <a:lnTo>
                  <a:pt x="13" y="4"/>
                </a:lnTo>
                <a:lnTo>
                  <a:pt x="17" y="0"/>
                </a:lnTo>
                <a:lnTo>
                  <a:pt x="21" y="4"/>
                </a:lnTo>
                <a:lnTo>
                  <a:pt x="21" y="8"/>
                </a:lnTo>
                <a:lnTo>
                  <a:pt x="25" y="16"/>
                </a:lnTo>
                <a:lnTo>
                  <a:pt x="37" y="16"/>
                </a:lnTo>
                <a:lnTo>
                  <a:pt x="49" y="12"/>
                </a:lnTo>
                <a:lnTo>
                  <a:pt x="57" y="8"/>
                </a:lnTo>
                <a:lnTo>
                  <a:pt x="65" y="8"/>
                </a:lnTo>
                <a:lnTo>
                  <a:pt x="69" y="4"/>
                </a:lnTo>
                <a:lnTo>
                  <a:pt x="77" y="8"/>
                </a:lnTo>
                <a:lnTo>
                  <a:pt x="89" y="48"/>
                </a:lnTo>
                <a:lnTo>
                  <a:pt x="89" y="56"/>
                </a:lnTo>
                <a:lnTo>
                  <a:pt x="65" y="88"/>
                </a:lnTo>
                <a:lnTo>
                  <a:pt x="41" y="144"/>
                </a:lnTo>
                <a:lnTo>
                  <a:pt x="0" y="108"/>
                </a:lnTo>
                <a:lnTo>
                  <a:pt x="21" y="80"/>
                </a:lnTo>
                <a:lnTo>
                  <a:pt x="37" y="84"/>
                </a:lnTo>
                <a:lnTo>
                  <a:pt x="49" y="68"/>
                </a:lnTo>
                <a:lnTo>
                  <a:pt x="49" y="48"/>
                </a:lnTo>
                <a:lnTo>
                  <a:pt x="41" y="40"/>
                </a:lnTo>
                <a:lnTo>
                  <a:pt x="25" y="52"/>
                </a:lnTo>
                <a:lnTo>
                  <a:pt x="4"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1" name="Freeform 329">
            <a:extLst>
              <a:ext uri="{FF2B5EF4-FFF2-40B4-BE49-F238E27FC236}">
                <a16:creationId xmlns:a16="http://schemas.microsoft.com/office/drawing/2014/main" id="{6D02C08D-EC92-4D2C-9E80-55E08F4FF011}"/>
              </a:ext>
            </a:extLst>
          </p:cNvPr>
          <p:cNvSpPr>
            <a:spLocks/>
          </p:cNvSpPr>
          <p:nvPr/>
        </p:nvSpPr>
        <p:spPr bwMode="auto">
          <a:xfrm>
            <a:off x="5260975" y="4319588"/>
            <a:ext cx="38100" cy="31750"/>
          </a:xfrm>
          <a:custGeom>
            <a:avLst/>
            <a:gdLst>
              <a:gd name="T0" fmla="*/ 0 w 24"/>
              <a:gd name="T1" fmla="*/ 8 h 20"/>
              <a:gd name="T2" fmla="*/ 4 w 24"/>
              <a:gd name="T3" fmla="*/ 4 h 20"/>
              <a:gd name="T4" fmla="*/ 16 w 24"/>
              <a:gd name="T5" fmla="*/ 0 h 20"/>
              <a:gd name="T6" fmla="*/ 24 w 24"/>
              <a:gd name="T7" fmla="*/ 0 h 20"/>
              <a:gd name="T8" fmla="*/ 24 w 24"/>
              <a:gd name="T9" fmla="*/ 4 h 20"/>
              <a:gd name="T10" fmla="*/ 24 w 24"/>
              <a:gd name="T11" fmla="*/ 8 h 20"/>
              <a:gd name="T12" fmla="*/ 20 w 24"/>
              <a:gd name="T13" fmla="*/ 16 h 20"/>
              <a:gd name="T14" fmla="*/ 20 w 24"/>
              <a:gd name="T15" fmla="*/ 20 h 20"/>
              <a:gd name="T16" fmla="*/ 8 w 24"/>
              <a:gd name="T17" fmla="*/ 20 h 20"/>
              <a:gd name="T18" fmla="*/ 0 w 24"/>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0" y="8"/>
                </a:moveTo>
                <a:lnTo>
                  <a:pt x="4" y="4"/>
                </a:lnTo>
                <a:lnTo>
                  <a:pt x="16" y="0"/>
                </a:lnTo>
                <a:lnTo>
                  <a:pt x="24" y="0"/>
                </a:lnTo>
                <a:lnTo>
                  <a:pt x="24" y="4"/>
                </a:lnTo>
                <a:lnTo>
                  <a:pt x="24" y="8"/>
                </a:lnTo>
                <a:lnTo>
                  <a:pt x="20" y="16"/>
                </a:lnTo>
                <a:lnTo>
                  <a:pt x="20" y="20"/>
                </a:lnTo>
                <a:lnTo>
                  <a:pt x="8" y="20"/>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2" name="Freeform 330">
            <a:extLst>
              <a:ext uri="{FF2B5EF4-FFF2-40B4-BE49-F238E27FC236}">
                <a16:creationId xmlns:a16="http://schemas.microsoft.com/office/drawing/2014/main" id="{31E64130-53A7-4EB4-8F26-D022FF8639AB}"/>
              </a:ext>
            </a:extLst>
          </p:cNvPr>
          <p:cNvSpPr>
            <a:spLocks/>
          </p:cNvSpPr>
          <p:nvPr/>
        </p:nvSpPr>
        <p:spPr bwMode="auto">
          <a:xfrm>
            <a:off x="5364163" y="4357688"/>
            <a:ext cx="38100" cy="38100"/>
          </a:xfrm>
          <a:custGeom>
            <a:avLst/>
            <a:gdLst>
              <a:gd name="T0" fmla="*/ 0 w 24"/>
              <a:gd name="T1" fmla="*/ 20 h 24"/>
              <a:gd name="T2" fmla="*/ 0 w 24"/>
              <a:gd name="T3" fmla="*/ 8 h 24"/>
              <a:gd name="T4" fmla="*/ 4 w 24"/>
              <a:gd name="T5" fmla="*/ 0 h 24"/>
              <a:gd name="T6" fmla="*/ 8 w 24"/>
              <a:gd name="T7" fmla="*/ 0 h 24"/>
              <a:gd name="T8" fmla="*/ 12 w 24"/>
              <a:gd name="T9" fmla="*/ 0 h 24"/>
              <a:gd name="T10" fmla="*/ 20 w 24"/>
              <a:gd name="T11" fmla="*/ 8 h 24"/>
              <a:gd name="T12" fmla="*/ 24 w 24"/>
              <a:gd name="T13" fmla="*/ 12 h 24"/>
              <a:gd name="T14" fmla="*/ 20 w 24"/>
              <a:gd name="T15" fmla="*/ 20 h 24"/>
              <a:gd name="T16" fmla="*/ 16 w 24"/>
              <a:gd name="T17" fmla="*/ 20 h 24"/>
              <a:gd name="T18" fmla="*/ 16 w 24"/>
              <a:gd name="T19" fmla="*/ 16 h 24"/>
              <a:gd name="T20" fmla="*/ 12 w 24"/>
              <a:gd name="T21" fmla="*/ 12 h 24"/>
              <a:gd name="T22" fmla="*/ 8 w 24"/>
              <a:gd name="T23" fmla="*/ 16 h 24"/>
              <a:gd name="T24" fmla="*/ 4 w 24"/>
              <a:gd name="T25" fmla="*/ 24 h 24"/>
              <a:gd name="T26" fmla="*/ 0 w 24"/>
              <a:gd name="T27" fmla="*/ 24 h 24"/>
              <a:gd name="T28" fmla="*/ 0 w 24"/>
              <a:gd name="T2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4">
                <a:moveTo>
                  <a:pt x="0" y="20"/>
                </a:moveTo>
                <a:lnTo>
                  <a:pt x="0" y="8"/>
                </a:lnTo>
                <a:lnTo>
                  <a:pt x="4" y="0"/>
                </a:lnTo>
                <a:lnTo>
                  <a:pt x="8" y="0"/>
                </a:lnTo>
                <a:lnTo>
                  <a:pt x="12" y="0"/>
                </a:lnTo>
                <a:lnTo>
                  <a:pt x="20" y="8"/>
                </a:lnTo>
                <a:lnTo>
                  <a:pt x="24" y="12"/>
                </a:lnTo>
                <a:lnTo>
                  <a:pt x="20" y="20"/>
                </a:lnTo>
                <a:lnTo>
                  <a:pt x="16" y="20"/>
                </a:lnTo>
                <a:lnTo>
                  <a:pt x="16" y="16"/>
                </a:lnTo>
                <a:lnTo>
                  <a:pt x="12" y="12"/>
                </a:lnTo>
                <a:lnTo>
                  <a:pt x="8" y="16"/>
                </a:lnTo>
                <a:lnTo>
                  <a:pt x="4" y="24"/>
                </a:lnTo>
                <a:lnTo>
                  <a:pt x="0" y="24"/>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3" name="Freeform 331">
            <a:extLst>
              <a:ext uri="{FF2B5EF4-FFF2-40B4-BE49-F238E27FC236}">
                <a16:creationId xmlns:a16="http://schemas.microsoft.com/office/drawing/2014/main" id="{0DAD0E52-5D54-460A-BFBD-77504FC85051}"/>
              </a:ext>
            </a:extLst>
          </p:cNvPr>
          <p:cNvSpPr>
            <a:spLocks/>
          </p:cNvSpPr>
          <p:nvPr/>
        </p:nvSpPr>
        <p:spPr bwMode="auto">
          <a:xfrm>
            <a:off x="5210175" y="4351338"/>
            <a:ext cx="95250" cy="95250"/>
          </a:xfrm>
          <a:custGeom>
            <a:avLst/>
            <a:gdLst>
              <a:gd name="T0" fmla="*/ 0 w 60"/>
              <a:gd name="T1" fmla="*/ 12 h 60"/>
              <a:gd name="T2" fmla="*/ 0 w 60"/>
              <a:gd name="T3" fmla="*/ 8 h 60"/>
              <a:gd name="T4" fmla="*/ 4 w 60"/>
              <a:gd name="T5" fmla="*/ 4 h 60"/>
              <a:gd name="T6" fmla="*/ 8 w 60"/>
              <a:gd name="T7" fmla="*/ 4 h 60"/>
              <a:gd name="T8" fmla="*/ 12 w 60"/>
              <a:gd name="T9" fmla="*/ 12 h 60"/>
              <a:gd name="T10" fmla="*/ 20 w 60"/>
              <a:gd name="T11" fmla="*/ 4 h 60"/>
              <a:gd name="T12" fmla="*/ 24 w 60"/>
              <a:gd name="T13" fmla="*/ 0 h 60"/>
              <a:gd name="T14" fmla="*/ 28 w 60"/>
              <a:gd name="T15" fmla="*/ 0 h 60"/>
              <a:gd name="T16" fmla="*/ 32 w 60"/>
              <a:gd name="T17" fmla="*/ 8 h 60"/>
              <a:gd name="T18" fmla="*/ 32 w 60"/>
              <a:gd name="T19" fmla="*/ 12 h 60"/>
              <a:gd name="T20" fmla="*/ 28 w 60"/>
              <a:gd name="T21" fmla="*/ 16 h 60"/>
              <a:gd name="T22" fmla="*/ 24 w 60"/>
              <a:gd name="T23" fmla="*/ 20 h 60"/>
              <a:gd name="T24" fmla="*/ 24 w 60"/>
              <a:gd name="T25" fmla="*/ 24 h 60"/>
              <a:gd name="T26" fmla="*/ 28 w 60"/>
              <a:gd name="T27" fmla="*/ 28 h 60"/>
              <a:gd name="T28" fmla="*/ 36 w 60"/>
              <a:gd name="T29" fmla="*/ 28 h 60"/>
              <a:gd name="T30" fmla="*/ 40 w 60"/>
              <a:gd name="T31" fmla="*/ 28 h 60"/>
              <a:gd name="T32" fmla="*/ 48 w 60"/>
              <a:gd name="T33" fmla="*/ 20 h 60"/>
              <a:gd name="T34" fmla="*/ 56 w 60"/>
              <a:gd name="T35" fmla="*/ 20 h 60"/>
              <a:gd name="T36" fmla="*/ 56 w 60"/>
              <a:gd name="T37" fmla="*/ 24 h 60"/>
              <a:gd name="T38" fmla="*/ 60 w 60"/>
              <a:gd name="T39" fmla="*/ 36 h 60"/>
              <a:gd name="T40" fmla="*/ 60 w 60"/>
              <a:gd name="T41" fmla="*/ 44 h 60"/>
              <a:gd name="T42" fmla="*/ 60 w 60"/>
              <a:gd name="T43" fmla="*/ 48 h 60"/>
              <a:gd name="T44" fmla="*/ 56 w 60"/>
              <a:gd name="T45" fmla="*/ 48 h 60"/>
              <a:gd name="T46" fmla="*/ 52 w 60"/>
              <a:gd name="T47" fmla="*/ 48 h 60"/>
              <a:gd name="T48" fmla="*/ 44 w 60"/>
              <a:gd name="T49" fmla="*/ 48 h 60"/>
              <a:gd name="T50" fmla="*/ 40 w 60"/>
              <a:gd name="T51" fmla="*/ 48 h 60"/>
              <a:gd name="T52" fmla="*/ 36 w 60"/>
              <a:gd name="T53" fmla="*/ 60 h 60"/>
              <a:gd name="T54" fmla="*/ 28 w 60"/>
              <a:gd name="T55" fmla="*/ 56 h 60"/>
              <a:gd name="T56" fmla="*/ 20 w 60"/>
              <a:gd name="T57" fmla="*/ 48 h 60"/>
              <a:gd name="T58" fmla="*/ 16 w 60"/>
              <a:gd name="T59" fmla="*/ 48 h 60"/>
              <a:gd name="T60" fmla="*/ 12 w 60"/>
              <a:gd name="T61" fmla="*/ 44 h 60"/>
              <a:gd name="T62" fmla="*/ 4 w 60"/>
              <a:gd name="T63" fmla="*/ 32 h 60"/>
              <a:gd name="T64" fmla="*/ 0 w 60"/>
              <a:gd name="T6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0" y="12"/>
                </a:moveTo>
                <a:lnTo>
                  <a:pt x="0" y="8"/>
                </a:lnTo>
                <a:lnTo>
                  <a:pt x="4" y="4"/>
                </a:lnTo>
                <a:lnTo>
                  <a:pt x="8" y="4"/>
                </a:lnTo>
                <a:lnTo>
                  <a:pt x="12" y="12"/>
                </a:lnTo>
                <a:lnTo>
                  <a:pt x="20" y="4"/>
                </a:lnTo>
                <a:lnTo>
                  <a:pt x="24" y="0"/>
                </a:lnTo>
                <a:lnTo>
                  <a:pt x="28" y="0"/>
                </a:lnTo>
                <a:lnTo>
                  <a:pt x="32" y="8"/>
                </a:lnTo>
                <a:lnTo>
                  <a:pt x="32" y="12"/>
                </a:lnTo>
                <a:lnTo>
                  <a:pt x="28" y="16"/>
                </a:lnTo>
                <a:lnTo>
                  <a:pt x="24" y="20"/>
                </a:lnTo>
                <a:lnTo>
                  <a:pt x="24" y="24"/>
                </a:lnTo>
                <a:lnTo>
                  <a:pt x="28" y="28"/>
                </a:lnTo>
                <a:lnTo>
                  <a:pt x="36" y="28"/>
                </a:lnTo>
                <a:lnTo>
                  <a:pt x="40" y="28"/>
                </a:lnTo>
                <a:lnTo>
                  <a:pt x="48" y="20"/>
                </a:lnTo>
                <a:lnTo>
                  <a:pt x="56" y="20"/>
                </a:lnTo>
                <a:lnTo>
                  <a:pt x="56" y="24"/>
                </a:lnTo>
                <a:lnTo>
                  <a:pt x="60" y="36"/>
                </a:lnTo>
                <a:lnTo>
                  <a:pt x="60" y="44"/>
                </a:lnTo>
                <a:lnTo>
                  <a:pt x="60" y="48"/>
                </a:lnTo>
                <a:lnTo>
                  <a:pt x="56" y="48"/>
                </a:lnTo>
                <a:lnTo>
                  <a:pt x="52" y="48"/>
                </a:lnTo>
                <a:lnTo>
                  <a:pt x="44" y="48"/>
                </a:lnTo>
                <a:lnTo>
                  <a:pt x="40" y="48"/>
                </a:lnTo>
                <a:lnTo>
                  <a:pt x="36" y="60"/>
                </a:lnTo>
                <a:lnTo>
                  <a:pt x="28" y="56"/>
                </a:lnTo>
                <a:lnTo>
                  <a:pt x="20" y="48"/>
                </a:lnTo>
                <a:lnTo>
                  <a:pt x="16" y="48"/>
                </a:lnTo>
                <a:lnTo>
                  <a:pt x="12" y="44"/>
                </a:lnTo>
                <a:lnTo>
                  <a:pt x="4" y="32"/>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4" name="Freeform 332">
            <a:extLst>
              <a:ext uri="{FF2B5EF4-FFF2-40B4-BE49-F238E27FC236}">
                <a16:creationId xmlns:a16="http://schemas.microsoft.com/office/drawing/2014/main" id="{FD602AAB-3846-4747-8590-4B19D456B3C8}"/>
              </a:ext>
            </a:extLst>
          </p:cNvPr>
          <p:cNvSpPr>
            <a:spLocks/>
          </p:cNvSpPr>
          <p:nvPr/>
        </p:nvSpPr>
        <p:spPr bwMode="auto">
          <a:xfrm>
            <a:off x="5235575" y="4306888"/>
            <a:ext cx="25400" cy="31750"/>
          </a:xfrm>
          <a:custGeom>
            <a:avLst/>
            <a:gdLst>
              <a:gd name="T0" fmla="*/ 0 w 16"/>
              <a:gd name="T1" fmla="*/ 16 h 20"/>
              <a:gd name="T2" fmla="*/ 0 w 16"/>
              <a:gd name="T3" fmla="*/ 12 h 20"/>
              <a:gd name="T4" fmla="*/ 12 w 16"/>
              <a:gd name="T5" fmla="*/ 0 h 20"/>
              <a:gd name="T6" fmla="*/ 16 w 16"/>
              <a:gd name="T7" fmla="*/ 0 h 20"/>
              <a:gd name="T8" fmla="*/ 16 w 16"/>
              <a:gd name="T9" fmla="*/ 4 h 20"/>
              <a:gd name="T10" fmla="*/ 12 w 16"/>
              <a:gd name="T11" fmla="*/ 16 h 20"/>
              <a:gd name="T12" fmla="*/ 8 w 16"/>
              <a:gd name="T13" fmla="*/ 20 h 20"/>
              <a:gd name="T14" fmla="*/ 4 w 16"/>
              <a:gd name="T15" fmla="*/ 20 h 20"/>
              <a:gd name="T16" fmla="*/ 0 w 16"/>
              <a:gd name="T17" fmla="*/ 20 h 20"/>
              <a:gd name="T18" fmla="*/ 0 w 16"/>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0">
                <a:moveTo>
                  <a:pt x="0" y="16"/>
                </a:moveTo>
                <a:lnTo>
                  <a:pt x="0" y="12"/>
                </a:lnTo>
                <a:lnTo>
                  <a:pt x="12" y="0"/>
                </a:lnTo>
                <a:lnTo>
                  <a:pt x="16" y="0"/>
                </a:lnTo>
                <a:lnTo>
                  <a:pt x="16" y="4"/>
                </a:lnTo>
                <a:lnTo>
                  <a:pt x="12" y="16"/>
                </a:lnTo>
                <a:lnTo>
                  <a:pt x="8" y="20"/>
                </a:lnTo>
                <a:lnTo>
                  <a:pt x="4" y="20"/>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5" name="Freeform 333">
            <a:extLst>
              <a:ext uri="{FF2B5EF4-FFF2-40B4-BE49-F238E27FC236}">
                <a16:creationId xmlns:a16="http://schemas.microsoft.com/office/drawing/2014/main" id="{808D40F7-24D9-4761-BE64-B43FE110D08B}"/>
              </a:ext>
            </a:extLst>
          </p:cNvPr>
          <p:cNvSpPr>
            <a:spLocks/>
          </p:cNvSpPr>
          <p:nvPr/>
        </p:nvSpPr>
        <p:spPr bwMode="auto">
          <a:xfrm>
            <a:off x="5248275" y="4535488"/>
            <a:ext cx="134938" cy="146050"/>
          </a:xfrm>
          <a:custGeom>
            <a:avLst/>
            <a:gdLst>
              <a:gd name="T0" fmla="*/ 4 w 85"/>
              <a:gd name="T1" fmla="*/ 48 h 92"/>
              <a:gd name="T2" fmla="*/ 8 w 85"/>
              <a:gd name="T3" fmla="*/ 48 h 92"/>
              <a:gd name="T4" fmla="*/ 12 w 85"/>
              <a:gd name="T5" fmla="*/ 48 h 92"/>
              <a:gd name="T6" fmla="*/ 16 w 85"/>
              <a:gd name="T7" fmla="*/ 48 h 92"/>
              <a:gd name="T8" fmla="*/ 20 w 85"/>
              <a:gd name="T9" fmla="*/ 44 h 92"/>
              <a:gd name="T10" fmla="*/ 20 w 85"/>
              <a:gd name="T11" fmla="*/ 32 h 92"/>
              <a:gd name="T12" fmla="*/ 24 w 85"/>
              <a:gd name="T13" fmla="*/ 24 h 92"/>
              <a:gd name="T14" fmla="*/ 32 w 85"/>
              <a:gd name="T15" fmla="*/ 20 h 92"/>
              <a:gd name="T16" fmla="*/ 32 w 85"/>
              <a:gd name="T17" fmla="*/ 16 h 92"/>
              <a:gd name="T18" fmla="*/ 32 w 85"/>
              <a:gd name="T19" fmla="*/ 8 h 92"/>
              <a:gd name="T20" fmla="*/ 32 w 85"/>
              <a:gd name="T21" fmla="*/ 4 h 92"/>
              <a:gd name="T22" fmla="*/ 32 w 85"/>
              <a:gd name="T23" fmla="*/ 0 h 92"/>
              <a:gd name="T24" fmla="*/ 44 w 85"/>
              <a:gd name="T25" fmla="*/ 12 h 92"/>
              <a:gd name="T26" fmla="*/ 85 w 85"/>
              <a:gd name="T27" fmla="*/ 48 h 92"/>
              <a:gd name="T28" fmla="*/ 77 w 85"/>
              <a:gd name="T29" fmla="*/ 60 h 92"/>
              <a:gd name="T30" fmla="*/ 73 w 85"/>
              <a:gd name="T31" fmla="*/ 72 h 92"/>
              <a:gd name="T32" fmla="*/ 69 w 85"/>
              <a:gd name="T33" fmla="*/ 92 h 92"/>
              <a:gd name="T34" fmla="*/ 0 w 85"/>
              <a:gd name="T35" fmla="*/ 92 h 92"/>
              <a:gd name="T36" fmla="*/ 0 w 85"/>
              <a:gd name="T37" fmla="*/ 72 h 92"/>
              <a:gd name="T38" fmla="*/ 8 w 85"/>
              <a:gd name="T39" fmla="*/ 60 h 92"/>
              <a:gd name="T40" fmla="*/ 4 w 85"/>
              <a:gd name="T41" fmla="*/ 4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92">
                <a:moveTo>
                  <a:pt x="4" y="48"/>
                </a:moveTo>
                <a:lnTo>
                  <a:pt x="8" y="48"/>
                </a:lnTo>
                <a:lnTo>
                  <a:pt x="12" y="48"/>
                </a:lnTo>
                <a:lnTo>
                  <a:pt x="16" y="48"/>
                </a:lnTo>
                <a:lnTo>
                  <a:pt x="20" y="44"/>
                </a:lnTo>
                <a:lnTo>
                  <a:pt x="20" y="32"/>
                </a:lnTo>
                <a:lnTo>
                  <a:pt x="24" y="24"/>
                </a:lnTo>
                <a:lnTo>
                  <a:pt x="32" y="20"/>
                </a:lnTo>
                <a:lnTo>
                  <a:pt x="32" y="16"/>
                </a:lnTo>
                <a:lnTo>
                  <a:pt x="32" y="8"/>
                </a:lnTo>
                <a:lnTo>
                  <a:pt x="32" y="4"/>
                </a:lnTo>
                <a:lnTo>
                  <a:pt x="32" y="0"/>
                </a:lnTo>
                <a:lnTo>
                  <a:pt x="44" y="12"/>
                </a:lnTo>
                <a:lnTo>
                  <a:pt x="85" y="48"/>
                </a:lnTo>
                <a:lnTo>
                  <a:pt x="77" y="60"/>
                </a:lnTo>
                <a:lnTo>
                  <a:pt x="73" y="72"/>
                </a:lnTo>
                <a:lnTo>
                  <a:pt x="69" y="92"/>
                </a:lnTo>
                <a:lnTo>
                  <a:pt x="0" y="92"/>
                </a:lnTo>
                <a:lnTo>
                  <a:pt x="0" y="72"/>
                </a:lnTo>
                <a:lnTo>
                  <a:pt x="8" y="60"/>
                </a:lnTo>
                <a:lnTo>
                  <a:pt x="4" y="4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6" name="Freeform 334">
            <a:extLst>
              <a:ext uri="{FF2B5EF4-FFF2-40B4-BE49-F238E27FC236}">
                <a16:creationId xmlns:a16="http://schemas.microsoft.com/office/drawing/2014/main" id="{3AB02C76-B666-4B31-A748-9A70D8667D24}"/>
              </a:ext>
            </a:extLst>
          </p:cNvPr>
          <p:cNvSpPr>
            <a:spLocks/>
          </p:cNvSpPr>
          <p:nvPr/>
        </p:nvSpPr>
        <p:spPr bwMode="auto">
          <a:xfrm>
            <a:off x="5210175" y="4522788"/>
            <a:ext cx="19050" cy="38100"/>
          </a:xfrm>
          <a:custGeom>
            <a:avLst/>
            <a:gdLst>
              <a:gd name="T0" fmla="*/ 0 w 12"/>
              <a:gd name="T1" fmla="*/ 16 h 24"/>
              <a:gd name="T2" fmla="*/ 0 w 12"/>
              <a:gd name="T3" fmla="*/ 8 h 24"/>
              <a:gd name="T4" fmla="*/ 0 w 12"/>
              <a:gd name="T5" fmla="*/ 4 h 24"/>
              <a:gd name="T6" fmla="*/ 4 w 12"/>
              <a:gd name="T7" fmla="*/ 0 h 24"/>
              <a:gd name="T8" fmla="*/ 8 w 12"/>
              <a:gd name="T9" fmla="*/ 0 h 24"/>
              <a:gd name="T10" fmla="*/ 12 w 12"/>
              <a:gd name="T11" fmla="*/ 4 h 24"/>
              <a:gd name="T12" fmla="*/ 12 w 12"/>
              <a:gd name="T13" fmla="*/ 8 h 24"/>
              <a:gd name="T14" fmla="*/ 12 w 12"/>
              <a:gd name="T15" fmla="*/ 20 h 24"/>
              <a:gd name="T16" fmla="*/ 12 w 12"/>
              <a:gd name="T17" fmla="*/ 24 h 24"/>
              <a:gd name="T18" fmla="*/ 4 w 12"/>
              <a:gd name="T19" fmla="*/ 24 h 24"/>
              <a:gd name="T20" fmla="*/ 0 w 12"/>
              <a:gd name="T21" fmla="*/ 20 h 24"/>
              <a:gd name="T22" fmla="*/ 0 w 12"/>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4">
                <a:moveTo>
                  <a:pt x="0" y="16"/>
                </a:moveTo>
                <a:lnTo>
                  <a:pt x="0" y="8"/>
                </a:lnTo>
                <a:lnTo>
                  <a:pt x="0" y="4"/>
                </a:lnTo>
                <a:lnTo>
                  <a:pt x="4" y="0"/>
                </a:lnTo>
                <a:lnTo>
                  <a:pt x="8" y="0"/>
                </a:lnTo>
                <a:lnTo>
                  <a:pt x="12" y="4"/>
                </a:lnTo>
                <a:lnTo>
                  <a:pt x="12" y="8"/>
                </a:lnTo>
                <a:lnTo>
                  <a:pt x="12" y="20"/>
                </a:lnTo>
                <a:lnTo>
                  <a:pt x="12" y="24"/>
                </a:lnTo>
                <a:lnTo>
                  <a:pt x="4" y="24"/>
                </a:lnTo>
                <a:lnTo>
                  <a:pt x="0"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7" name="Freeform 335">
            <a:extLst>
              <a:ext uri="{FF2B5EF4-FFF2-40B4-BE49-F238E27FC236}">
                <a16:creationId xmlns:a16="http://schemas.microsoft.com/office/drawing/2014/main" id="{22E8512F-C580-42AA-879B-FD551A3DB0E1}"/>
              </a:ext>
            </a:extLst>
          </p:cNvPr>
          <p:cNvSpPr>
            <a:spLocks/>
          </p:cNvSpPr>
          <p:nvPr/>
        </p:nvSpPr>
        <p:spPr bwMode="auto">
          <a:xfrm>
            <a:off x="5119688" y="4522788"/>
            <a:ext cx="25400" cy="25400"/>
          </a:xfrm>
          <a:custGeom>
            <a:avLst/>
            <a:gdLst>
              <a:gd name="T0" fmla="*/ 0 w 16"/>
              <a:gd name="T1" fmla="*/ 8 h 16"/>
              <a:gd name="T2" fmla="*/ 4 w 16"/>
              <a:gd name="T3" fmla="*/ 4 h 16"/>
              <a:gd name="T4" fmla="*/ 8 w 16"/>
              <a:gd name="T5" fmla="*/ 0 h 16"/>
              <a:gd name="T6" fmla="*/ 12 w 16"/>
              <a:gd name="T7" fmla="*/ 0 h 16"/>
              <a:gd name="T8" fmla="*/ 12 w 16"/>
              <a:gd name="T9" fmla="*/ 4 h 16"/>
              <a:gd name="T10" fmla="*/ 16 w 16"/>
              <a:gd name="T11" fmla="*/ 8 h 16"/>
              <a:gd name="T12" fmla="*/ 12 w 16"/>
              <a:gd name="T13" fmla="*/ 16 h 16"/>
              <a:gd name="T14" fmla="*/ 8 w 16"/>
              <a:gd name="T15" fmla="*/ 16 h 16"/>
              <a:gd name="T16" fmla="*/ 4 w 16"/>
              <a:gd name="T17" fmla="*/ 16 h 16"/>
              <a:gd name="T18" fmla="*/ 0 w 16"/>
              <a:gd name="T19" fmla="*/ 12 h 16"/>
              <a:gd name="T20" fmla="*/ 0 w 16"/>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0" y="8"/>
                </a:moveTo>
                <a:lnTo>
                  <a:pt x="4" y="4"/>
                </a:lnTo>
                <a:lnTo>
                  <a:pt x="8" y="0"/>
                </a:lnTo>
                <a:lnTo>
                  <a:pt x="12" y="0"/>
                </a:lnTo>
                <a:lnTo>
                  <a:pt x="12" y="4"/>
                </a:lnTo>
                <a:lnTo>
                  <a:pt x="16" y="8"/>
                </a:lnTo>
                <a:lnTo>
                  <a:pt x="12" y="16"/>
                </a:lnTo>
                <a:lnTo>
                  <a:pt x="8" y="16"/>
                </a:lnTo>
                <a:lnTo>
                  <a:pt x="4" y="16"/>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8" name="Freeform 336">
            <a:extLst>
              <a:ext uri="{FF2B5EF4-FFF2-40B4-BE49-F238E27FC236}">
                <a16:creationId xmlns:a16="http://schemas.microsoft.com/office/drawing/2014/main" id="{2BE9025A-CDD1-4B69-88A4-16BF0E3253E2}"/>
              </a:ext>
            </a:extLst>
          </p:cNvPr>
          <p:cNvSpPr>
            <a:spLocks/>
          </p:cNvSpPr>
          <p:nvPr/>
        </p:nvSpPr>
        <p:spPr bwMode="auto">
          <a:xfrm>
            <a:off x="5440363" y="4364038"/>
            <a:ext cx="192088" cy="165100"/>
          </a:xfrm>
          <a:custGeom>
            <a:avLst/>
            <a:gdLst>
              <a:gd name="T0" fmla="*/ 77 w 121"/>
              <a:gd name="T1" fmla="*/ 0 h 104"/>
              <a:gd name="T2" fmla="*/ 97 w 121"/>
              <a:gd name="T3" fmla="*/ 0 h 104"/>
              <a:gd name="T4" fmla="*/ 109 w 121"/>
              <a:gd name="T5" fmla="*/ 24 h 104"/>
              <a:gd name="T6" fmla="*/ 109 w 121"/>
              <a:gd name="T7" fmla="*/ 56 h 104"/>
              <a:gd name="T8" fmla="*/ 117 w 121"/>
              <a:gd name="T9" fmla="*/ 56 h 104"/>
              <a:gd name="T10" fmla="*/ 121 w 121"/>
              <a:gd name="T11" fmla="*/ 84 h 104"/>
              <a:gd name="T12" fmla="*/ 105 w 121"/>
              <a:gd name="T13" fmla="*/ 88 h 104"/>
              <a:gd name="T14" fmla="*/ 85 w 121"/>
              <a:gd name="T15" fmla="*/ 92 h 104"/>
              <a:gd name="T16" fmla="*/ 61 w 121"/>
              <a:gd name="T17" fmla="*/ 104 h 104"/>
              <a:gd name="T18" fmla="*/ 45 w 121"/>
              <a:gd name="T19" fmla="*/ 96 h 104"/>
              <a:gd name="T20" fmla="*/ 12 w 121"/>
              <a:gd name="T21" fmla="*/ 68 h 104"/>
              <a:gd name="T22" fmla="*/ 12 w 121"/>
              <a:gd name="T23" fmla="*/ 60 h 104"/>
              <a:gd name="T24" fmla="*/ 0 w 121"/>
              <a:gd name="T25" fmla="*/ 20 h 104"/>
              <a:gd name="T26" fmla="*/ 32 w 121"/>
              <a:gd name="T27" fmla="*/ 28 h 104"/>
              <a:gd name="T28" fmla="*/ 45 w 121"/>
              <a:gd name="T29" fmla="*/ 32 h 104"/>
              <a:gd name="T30" fmla="*/ 49 w 121"/>
              <a:gd name="T31" fmla="*/ 28 h 104"/>
              <a:gd name="T32" fmla="*/ 52 w 121"/>
              <a:gd name="T33" fmla="*/ 24 h 104"/>
              <a:gd name="T34" fmla="*/ 57 w 121"/>
              <a:gd name="T35" fmla="*/ 12 h 104"/>
              <a:gd name="T36" fmla="*/ 61 w 121"/>
              <a:gd name="T37" fmla="*/ 8 h 104"/>
              <a:gd name="T38" fmla="*/ 73 w 121"/>
              <a:gd name="T39" fmla="*/ 8 h 104"/>
              <a:gd name="T40" fmla="*/ 77 w 121"/>
              <a:gd name="T41" fmla="*/ 4 h 104"/>
              <a:gd name="T42" fmla="*/ 77 w 121"/>
              <a:gd name="T4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04">
                <a:moveTo>
                  <a:pt x="77" y="0"/>
                </a:moveTo>
                <a:lnTo>
                  <a:pt x="97" y="0"/>
                </a:lnTo>
                <a:lnTo>
                  <a:pt x="109" y="24"/>
                </a:lnTo>
                <a:lnTo>
                  <a:pt x="109" y="56"/>
                </a:lnTo>
                <a:lnTo>
                  <a:pt x="117" y="56"/>
                </a:lnTo>
                <a:lnTo>
                  <a:pt x="121" y="84"/>
                </a:lnTo>
                <a:lnTo>
                  <a:pt x="105" y="88"/>
                </a:lnTo>
                <a:lnTo>
                  <a:pt x="85" y="92"/>
                </a:lnTo>
                <a:lnTo>
                  <a:pt x="61" y="104"/>
                </a:lnTo>
                <a:lnTo>
                  <a:pt x="45" y="96"/>
                </a:lnTo>
                <a:lnTo>
                  <a:pt x="12" y="68"/>
                </a:lnTo>
                <a:lnTo>
                  <a:pt x="12" y="60"/>
                </a:lnTo>
                <a:lnTo>
                  <a:pt x="0" y="20"/>
                </a:lnTo>
                <a:lnTo>
                  <a:pt x="32" y="28"/>
                </a:lnTo>
                <a:lnTo>
                  <a:pt x="45" y="32"/>
                </a:lnTo>
                <a:lnTo>
                  <a:pt x="49" y="28"/>
                </a:lnTo>
                <a:lnTo>
                  <a:pt x="52" y="24"/>
                </a:lnTo>
                <a:lnTo>
                  <a:pt x="57" y="12"/>
                </a:lnTo>
                <a:lnTo>
                  <a:pt x="61" y="8"/>
                </a:lnTo>
                <a:lnTo>
                  <a:pt x="73" y="8"/>
                </a:lnTo>
                <a:lnTo>
                  <a:pt x="77" y="4"/>
                </a:lnTo>
                <a:lnTo>
                  <a:pt x="7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9" name="Freeform 337">
            <a:extLst>
              <a:ext uri="{FF2B5EF4-FFF2-40B4-BE49-F238E27FC236}">
                <a16:creationId xmlns:a16="http://schemas.microsoft.com/office/drawing/2014/main" id="{8BB500F3-9F09-4E99-B33B-CFF3073016AE}"/>
              </a:ext>
            </a:extLst>
          </p:cNvPr>
          <p:cNvSpPr>
            <a:spLocks/>
          </p:cNvSpPr>
          <p:nvPr/>
        </p:nvSpPr>
        <p:spPr bwMode="auto">
          <a:xfrm>
            <a:off x="5440363" y="4325938"/>
            <a:ext cx="50800" cy="31750"/>
          </a:xfrm>
          <a:custGeom>
            <a:avLst/>
            <a:gdLst>
              <a:gd name="T0" fmla="*/ 0 w 32"/>
              <a:gd name="T1" fmla="*/ 16 h 20"/>
              <a:gd name="T2" fmla="*/ 8 w 32"/>
              <a:gd name="T3" fmla="*/ 8 h 20"/>
              <a:gd name="T4" fmla="*/ 12 w 32"/>
              <a:gd name="T5" fmla="*/ 0 h 20"/>
              <a:gd name="T6" fmla="*/ 24 w 32"/>
              <a:gd name="T7" fmla="*/ 0 h 20"/>
              <a:gd name="T8" fmla="*/ 28 w 32"/>
              <a:gd name="T9" fmla="*/ 0 h 20"/>
              <a:gd name="T10" fmla="*/ 32 w 32"/>
              <a:gd name="T11" fmla="*/ 4 h 20"/>
              <a:gd name="T12" fmla="*/ 28 w 32"/>
              <a:gd name="T13" fmla="*/ 8 h 20"/>
              <a:gd name="T14" fmla="*/ 28 w 32"/>
              <a:gd name="T15" fmla="*/ 12 h 20"/>
              <a:gd name="T16" fmla="*/ 16 w 32"/>
              <a:gd name="T17" fmla="*/ 12 h 20"/>
              <a:gd name="T18" fmla="*/ 8 w 32"/>
              <a:gd name="T19" fmla="*/ 16 h 20"/>
              <a:gd name="T20" fmla="*/ 8 w 32"/>
              <a:gd name="T21" fmla="*/ 20 h 20"/>
              <a:gd name="T22" fmla="*/ 4 w 32"/>
              <a:gd name="T23" fmla="*/ 20 h 20"/>
              <a:gd name="T24" fmla="*/ 0 w 32"/>
              <a:gd name="T25"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0" y="16"/>
                </a:moveTo>
                <a:lnTo>
                  <a:pt x="8" y="8"/>
                </a:lnTo>
                <a:lnTo>
                  <a:pt x="12" y="0"/>
                </a:lnTo>
                <a:lnTo>
                  <a:pt x="24" y="0"/>
                </a:lnTo>
                <a:lnTo>
                  <a:pt x="28" y="0"/>
                </a:lnTo>
                <a:lnTo>
                  <a:pt x="32" y="4"/>
                </a:lnTo>
                <a:lnTo>
                  <a:pt x="28" y="8"/>
                </a:lnTo>
                <a:lnTo>
                  <a:pt x="28" y="12"/>
                </a:lnTo>
                <a:lnTo>
                  <a:pt x="16" y="12"/>
                </a:lnTo>
                <a:lnTo>
                  <a:pt x="8" y="16"/>
                </a:lnTo>
                <a:lnTo>
                  <a:pt x="8" y="20"/>
                </a:lnTo>
                <a:lnTo>
                  <a:pt x="4" y="20"/>
                </a:lnTo>
                <a:lnTo>
                  <a:pt x="0"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0" name="Freeform 338">
            <a:extLst>
              <a:ext uri="{FF2B5EF4-FFF2-40B4-BE49-F238E27FC236}">
                <a16:creationId xmlns:a16="http://schemas.microsoft.com/office/drawing/2014/main" id="{F389029E-6CA8-4427-A753-B6748AF622C7}"/>
              </a:ext>
            </a:extLst>
          </p:cNvPr>
          <p:cNvSpPr>
            <a:spLocks/>
          </p:cNvSpPr>
          <p:nvPr/>
        </p:nvSpPr>
        <p:spPr bwMode="auto">
          <a:xfrm>
            <a:off x="5402263" y="4275138"/>
            <a:ext cx="25400" cy="25400"/>
          </a:xfrm>
          <a:custGeom>
            <a:avLst/>
            <a:gdLst>
              <a:gd name="T0" fmla="*/ 0 w 16"/>
              <a:gd name="T1" fmla="*/ 8 h 16"/>
              <a:gd name="T2" fmla="*/ 4 w 16"/>
              <a:gd name="T3" fmla="*/ 0 h 16"/>
              <a:gd name="T4" fmla="*/ 8 w 16"/>
              <a:gd name="T5" fmla="*/ 0 h 16"/>
              <a:gd name="T6" fmla="*/ 12 w 16"/>
              <a:gd name="T7" fmla="*/ 0 h 16"/>
              <a:gd name="T8" fmla="*/ 16 w 16"/>
              <a:gd name="T9" fmla="*/ 4 h 16"/>
              <a:gd name="T10" fmla="*/ 16 w 16"/>
              <a:gd name="T11" fmla="*/ 12 h 16"/>
              <a:gd name="T12" fmla="*/ 12 w 16"/>
              <a:gd name="T13" fmla="*/ 16 h 16"/>
              <a:gd name="T14" fmla="*/ 8 w 16"/>
              <a:gd name="T15" fmla="*/ 16 h 16"/>
              <a:gd name="T16" fmla="*/ 4 w 16"/>
              <a:gd name="T17" fmla="*/ 12 h 16"/>
              <a:gd name="T18" fmla="*/ 0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lnTo>
                  <a:pt x="4" y="0"/>
                </a:lnTo>
                <a:lnTo>
                  <a:pt x="8" y="0"/>
                </a:lnTo>
                <a:lnTo>
                  <a:pt x="12" y="0"/>
                </a:lnTo>
                <a:lnTo>
                  <a:pt x="16" y="4"/>
                </a:lnTo>
                <a:lnTo>
                  <a:pt x="16" y="12"/>
                </a:lnTo>
                <a:lnTo>
                  <a:pt x="12" y="16"/>
                </a:lnTo>
                <a:lnTo>
                  <a:pt x="8" y="16"/>
                </a:lnTo>
                <a:lnTo>
                  <a:pt x="4"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1" name="Freeform 339">
            <a:extLst>
              <a:ext uri="{FF2B5EF4-FFF2-40B4-BE49-F238E27FC236}">
                <a16:creationId xmlns:a16="http://schemas.microsoft.com/office/drawing/2014/main" id="{8CE0B9CF-059A-41F7-86E8-C0A169D5B8DE}"/>
              </a:ext>
            </a:extLst>
          </p:cNvPr>
          <p:cNvSpPr>
            <a:spLocks/>
          </p:cNvSpPr>
          <p:nvPr/>
        </p:nvSpPr>
        <p:spPr bwMode="auto">
          <a:xfrm>
            <a:off x="5453063" y="4357688"/>
            <a:ext cx="69850" cy="38100"/>
          </a:xfrm>
          <a:custGeom>
            <a:avLst/>
            <a:gdLst>
              <a:gd name="T0" fmla="*/ 24 w 44"/>
              <a:gd name="T1" fmla="*/ 24 h 24"/>
              <a:gd name="T2" fmla="*/ 20 w 44"/>
              <a:gd name="T3" fmla="*/ 20 h 24"/>
              <a:gd name="T4" fmla="*/ 16 w 44"/>
              <a:gd name="T5" fmla="*/ 20 h 24"/>
              <a:gd name="T6" fmla="*/ 8 w 44"/>
              <a:gd name="T7" fmla="*/ 20 h 24"/>
              <a:gd name="T8" fmla="*/ 4 w 44"/>
              <a:gd name="T9" fmla="*/ 16 h 24"/>
              <a:gd name="T10" fmla="*/ 0 w 44"/>
              <a:gd name="T11" fmla="*/ 12 h 24"/>
              <a:gd name="T12" fmla="*/ 4 w 44"/>
              <a:gd name="T13" fmla="*/ 8 h 24"/>
              <a:gd name="T14" fmla="*/ 16 w 44"/>
              <a:gd name="T15" fmla="*/ 0 h 24"/>
              <a:gd name="T16" fmla="*/ 20 w 44"/>
              <a:gd name="T17" fmla="*/ 0 h 24"/>
              <a:gd name="T18" fmla="*/ 28 w 44"/>
              <a:gd name="T19" fmla="*/ 4 h 24"/>
              <a:gd name="T20" fmla="*/ 32 w 44"/>
              <a:gd name="T21" fmla="*/ 8 h 24"/>
              <a:gd name="T22" fmla="*/ 41 w 44"/>
              <a:gd name="T23" fmla="*/ 4 h 24"/>
              <a:gd name="T24" fmla="*/ 44 w 44"/>
              <a:gd name="T25" fmla="*/ 4 h 24"/>
              <a:gd name="T26" fmla="*/ 44 w 44"/>
              <a:gd name="T27" fmla="*/ 12 h 24"/>
              <a:gd name="T28" fmla="*/ 41 w 44"/>
              <a:gd name="T29" fmla="*/ 20 h 24"/>
              <a:gd name="T30" fmla="*/ 37 w 44"/>
              <a:gd name="T31" fmla="*/ 24 h 24"/>
              <a:gd name="T32" fmla="*/ 32 w 44"/>
              <a:gd name="T33" fmla="*/ 24 h 24"/>
              <a:gd name="T34" fmla="*/ 24 w 44"/>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4">
                <a:moveTo>
                  <a:pt x="24" y="24"/>
                </a:moveTo>
                <a:lnTo>
                  <a:pt x="20" y="20"/>
                </a:lnTo>
                <a:lnTo>
                  <a:pt x="16" y="20"/>
                </a:lnTo>
                <a:lnTo>
                  <a:pt x="8" y="20"/>
                </a:lnTo>
                <a:lnTo>
                  <a:pt x="4" y="16"/>
                </a:lnTo>
                <a:lnTo>
                  <a:pt x="0" y="12"/>
                </a:lnTo>
                <a:lnTo>
                  <a:pt x="4" y="8"/>
                </a:lnTo>
                <a:lnTo>
                  <a:pt x="16" y="0"/>
                </a:lnTo>
                <a:lnTo>
                  <a:pt x="20" y="0"/>
                </a:lnTo>
                <a:lnTo>
                  <a:pt x="28" y="4"/>
                </a:lnTo>
                <a:lnTo>
                  <a:pt x="32" y="8"/>
                </a:lnTo>
                <a:lnTo>
                  <a:pt x="41" y="4"/>
                </a:lnTo>
                <a:lnTo>
                  <a:pt x="44" y="4"/>
                </a:lnTo>
                <a:lnTo>
                  <a:pt x="44" y="12"/>
                </a:lnTo>
                <a:lnTo>
                  <a:pt x="41" y="20"/>
                </a:lnTo>
                <a:lnTo>
                  <a:pt x="37" y="24"/>
                </a:lnTo>
                <a:lnTo>
                  <a:pt x="32" y="24"/>
                </a:lnTo>
                <a:lnTo>
                  <a:pt x="24"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2" name="Freeform 340">
            <a:extLst>
              <a:ext uri="{FF2B5EF4-FFF2-40B4-BE49-F238E27FC236}">
                <a16:creationId xmlns:a16="http://schemas.microsoft.com/office/drawing/2014/main" id="{B7FFCA95-F9A6-42EE-8557-8B3874CFF394}"/>
              </a:ext>
            </a:extLst>
          </p:cNvPr>
          <p:cNvSpPr>
            <a:spLocks/>
          </p:cNvSpPr>
          <p:nvPr/>
        </p:nvSpPr>
        <p:spPr bwMode="auto">
          <a:xfrm>
            <a:off x="5273675" y="4440238"/>
            <a:ext cx="122238" cy="114300"/>
          </a:xfrm>
          <a:custGeom>
            <a:avLst/>
            <a:gdLst>
              <a:gd name="T0" fmla="*/ 77 w 77"/>
              <a:gd name="T1" fmla="*/ 12 h 72"/>
              <a:gd name="T2" fmla="*/ 69 w 77"/>
              <a:gd name="T3" fmla="*/ 4 h 72"/>
              <a:gd name="T4" fmla="*/ 53 w 77"/>
              <a:gd name="T5" fmla="*/ 16 h 72"/>
              <a:gd name="T6" fmla="*/ 32 w 77"/>
              <a:gd name="T7" fmla="*/ 0 h 72"/>
              <a:gd name="T8" fmla="*/ 28 w 77"/>
              <a:gd name="T9" fmla="*/ 4 h 72"/>
              <a:gd name="T10" fmla="*/ 24 w 77"/>
              <a:gd name="T11" fmla="*/ 12 h 72"/>
              <a:gd name="T12" fmla="*/ 24 w 77"/>
              <a:gd name="T13" fmla="*/ 16 h 72"/>
              <a:gd name="T14" fmla="*/ 28 w 77"/>
              <a:gd name="T15" fmla="*/ 20 h 72"/>
              <a:gd name="T16" fmla="*/ 37 w 77"/>
              <a:gd name="T17" fmla="*/ 28 h 72"/>
              <a:gd name="T18" fmla="*/ 41 w 77"/>
              <a:gd name="T19" fmla="*/ 32 h 72"/>
              <a:gd name="T20" fmla="*/ 41 w 77"/>
              <a:gd name="T21" fmla="*/ 40 h 72"/>
              <a:gd name="T22" fmla="*/ 41 w 77"/>
              <a:gd name="T23" fmla="*/ 44 h 72"/>
              <a:gd name="T24" fmla="*/ 37 w 77"/>
              <a:gd name="T25" fmla="*/ 44 h 72"/>
              <a:gd name="T26" fmla="*/ 28 w 77"/>
              <a:gd name="T27" fmla="*/ 40 h 72"/>
              <a:gd name="T28" fmla="*/ 20 w 77"/>
              <a:gd name="T29" fmla="*/ 40 h 72"/>
              <a:gd name="T30" fmla="*/ 16 w 77"/>
              <a:gd name="T31" fmla="*/ 40 h 72"/>
              <a:gd name="T32" fmla="*/ 12 w 77"/>
              <a:gd name="T33" fmla="*/ 40 h 72"/>
              <a:gd name="T34" fmla="*/ 12 w 77"/>
              <a:gd name="T35" fmla="*/ 36 h 72"/>
              <a:gd name="T36" fmla="*/ 8 w 77"/>
              <a:gd name="T37" fmla="*/ 32 h 72"/>
              <a:gd name="T38" fmla="*/ 4 w 77"/>
              <a:gd name="T39" fmla="*/ 36 h 72"/>
              <a:gd name="T40" fmla="*/ 0 w 77"/>
              <a:gd name="T41" fmla="*/ 40 h 72"/>
              <a:gd name="T42" fmla="*/ 0 w 77"/>
              <a:gd name="T43" fmla="*/ 44 h 72"/>
              <a:gd name="T44" fmla="*/ 8 w 77"/>
              <a:gd name="T45" fmla="*/ 48 h 72"/>
              <a:gd name="T46" fmla="*/ 12 w 77"/>
              <a:gd name="T47" fmla="*/ 56 h 72"/>
              <a:gd name="T48" fmla="*/ 12 w 77"/>
              <a:gd name="T49" fmla="*/ 60 h 72"/>
              <a:gd name="T50" fmla="*/ 16 w 77"/>
              <a:gd name="T51" fmla="*/ 60 h 72"/>
              <a:gd name="T52" fmla="*/ 28 w 77"/>
              <a:gd name="T53" fmla="*/ 72 h 72"/>
              <a:gd name="T54" fmla="*/ 49 w 77"/>
              <a:gd name="T55" fmla="*/ 44 h 72"/>
              <a:gd name="T56" fmla="*/ 65 w 77"/>
              <a:gd name="T57" fmla="*/ 48 h 72"/>
              <a:gd name="T58" fmla="*/ 77 w 77"/>
              <a:gd name="T59" fmla="*/ 32 h 72"/>
              <a:gd name="T60" fmla="*/ 77 w 77"/>
              <a:gd name="T61"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77" y="12"/>
                </a:moveTo>
                <a:lnTo>
                  <a:pt x="69" y="4"/>
                </a:lnTo>
                <a:lnTo>
                  <a:pt x="53" y="16"/>
                </a:lnTo>
                <a:lnTo>
                  <a:pt x="32" y="0"/>
                </a:lnTo>
                <a:lnTo>
                  <a:pt x="28" y="4"/>
                </a:lnTo>
                <a:lnTo>
                  <a:pt x="24" y="12"/>
                </a:lnTo>
                <a:lnTo>
                  <a:pt x="24" y="16"/>
                </a:lnTo>
                <a:lnTo>
                  <a:pt x="28" y="20"/>
                </a:lnTo>
                <a:lnTo>
                  <a:pt x="37" y="28"/>
                </a:lnTo>
                <a:lnTo>
                  <a:pt x="41" y="32"/>
                </a:lnTo>
                <a:lnTo>
                  <a:pt x="41" y="40"/>
                </a:lnTo>
                <a:lnTo>
                  <a:pt x="41" y="44"/>
                </a:lnTo>
                <a:lnTo>
                  <a:pt x="37" y="44"/>
                </a:lnTo>
                <a:lnTo>
                  <a:pt x="28" y="40"/>
                </a:lnTo>
                <a:lnTo>
                  <a:pt x="20" y="40"/>
                </a:lnTo>
                <a:lnTo>
                  <a:pt x="16" y="40"/>
                </a:lnTo>
                <a:lnTo>
                  <a:pt x="12" y="40"/>
                </a:lnTo>
                <a:lnTo>
                  <a:pt x="12" y="36"/>
                </a:lnTo>
                <a:lnTo>
                  <a:pt x="8" y="32"/>
                </a:lnTo>
                <a:lnTo>
                  <a:pt x="4" y="36"/>
                </a:lnTo>
                <a:lnTo>
                  <a:pt x="0" y="40"/>
                </a:lnTo>
                <a:lnTo>
                  <a:pt x="0" y="44"/>
                </a:lnTo>
                <a:lnTo>
                  <a:pt x="8" y="48"/>
                </a:lnTo>
                <a:lnTo>
                  <a:pt x="12" y="56"/>
                </a:lnTo>
                <a:lnTo>
                  <a:pt x="12" y="60"/>
                </a:lnTo>
                <a:lnTo>
                  <a:pt x="16" y="60"/>
                </a:lnTo>
                <a:lnTo>
                  <a:pt x="28" y="72"/>
                </a:lnTo>
                <a:lnTo>
                  <a:pt x="49" y="44"/>
                </a:lnTo>
                <a:lnTo>
                  <a:pt x="65" y="48"/>
                </a:lnTo>
                <a:lnTo>
                  <a:pt x="77" y="32"/>
                </a:lnTo>
                <a:lnTo>
                  <a:pt x="77"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3" name="Freeform 341">
            <a:extLst>
              <a:ext uri="{FF2B5EF4-FFF2-40B4-BE49-F238E27FC236}">
                <a16:creationId xmlns:a16="http://schemas.microsoft.com/office/drawing/2014/main" id="{39FB127C-645F-4661-B207-F2CC53A63F76}"/>
              </a:ext>
            </a:extLst>
          </p:cNvPr>
          <p:cNvSpPr>
            <a:spLocks/>
          </p:cNvSpPr>
          <p:nvPr/>
        </p:nvSpPr>
        <p:spPr bwMode="auto">
          <a:xfrm>
            <a:off x="5421313" y="4471988"/>
            <a:ext cx="90488" cy="101600"/>
          </a:xfrm>
          <a:custGeom>
            <a:avLst/>
            <a:gdLst>
              <a:gd name="T0" fmla="*/ 57 w 57"/>
              <a:gd name="T1" fmla="*/ 28 h 64"/>
              <a:gd name="T2" fmla="*/ 24 w 57"/>
              <a:gd name="T3" fmla="*/ 0 h 64"/>
              <a:gd name="T4" fmla="*/ 0 w 57"/>
              <a:gd name="T5" fmla="*/ 32 h 64"/>
              <a:gd name="T6" fmla="*/ 36 w 57"/>
              <a:gd name="T7" fmla="*/ 64 h 64"/>
              <a:gd name="T8" fmla="*/ 57 w 57"/>
              <a:gd name="T9" fmla="*/ 28 h 64"/>
            </a:gdLst>
            <a:ahLst/>
            <a:cxnLst>
              <a:cxn ang="0">
                <a:pos x="T0" y="T1"/>
              </a:cxn>
              <a:cxn ang="0">
                <a:pos x="T2" y="T3"/>
              </a:cxn>
              <a:cxn ang="0">
                <a:pos x="T4" y="T5"/>
              </a:cxn>
              <a:cxn ang="0">
                <a:pos x="T6" y="T7"/>
              </a:cxn>
              <a:cxn ang="0">
                <a:pos x="T8" y="T9"/>
              </a:cxn>
            </a:cxnLst>
            <a:rect l="0" t="0" r="r" b="b"/>
            <a:pathLst>
              <a:path w="57" h="64">
                <a:moveTo>
                  <a:pt x="57" y="28"/>
                </a:moveTo>
                <a:lnTo>
                  <a:pt x="24" y="0"/>
                </a:lnTo>
                <a:lnTo>
                  <a:pt x="0" y="32"/>
                </a:lnTo>
                <a:lnTo>
                  <a:pt x="36" y="64"/>
                </a:lnTo>
                <a:lnTo>
                  <a:pt x="57"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4" name="Freeform 342">
            <a:extLst>
              <a:ext uri="{FF2B5EF4-FFF2-40B4-BE49-F238E27FC236}">
                <a16:creationId xmlns:a16="http://schemas.microsoft.com/office/drawing/2014/main" id="{A5514915-CD09-4528-AE0A-8AA03D67EF3C}"/>
              </a:ext>
            </a:extLst>
          </p:cNvPr>
          <p:cNvSpPr>
            <a:spLocks/>
          </p:cNvSpPr>
          <p:nvPr/>
        </p:nvSpPr>
        <p:spPr bwMode="auto">
          <a:xfrm>
            <a:off x="5267325" y="5946775"/>
            <a:ext cx="147638" cy="82550"/>
          </a:xfrm>
          <a:custGeom>
            <a:avLst/>
            <a:gdLst>
              <a:gd name="T0" fmla="*/ 4 w 93"/>
              <a:gd name="T1" fmla="*/ 32 h 52"/>
              <a:gd name="T2" fmla="*/ 8 w 93"/>
              <a:gd name="T3" fmla="*/ 32 h 52"/>
              <a:gd name="T4" fmla="*/ 12 w 93"/>
              <a:gd name="T5" fmla="*/ 24 h 52"/>
              <a:gd name="T6" fmla="*/ 12 w 93"/>
              <a:gd name="T7" fmla="*/ 16 h 52"/>
              <a:gd name="T8" fmla="*/ 28 w 93"/>
              <a:gd name="T9" fmla="*/ 20 h 52"/>
              <a:gd name="T10" fmla="*/ 41 w 93"/>
              <a:gd name="T11" fmla="*/ 8 h 52"/>
              <a:gd name="T12" fmla="*/ 53 w 93"/>
              <a:gd name="T13" fmla="*/ 28 h 52"/>
              <a:gd name="T14" fmla="*/ 89 w 93"/>
              <a:gd name="T15" fmla="*/ 0 h 52"/>
              <a:gd name="T16" fmla="*/ 93 w 93"/>
              <a:gd name="T17" fmla="*/ 4 h 52"/>
              <a:gd name="T18" fmla="*/ 85 w 93"/>
              <a:gd name="T19" fmla="*/ 16 h 52"/>
              <a:gd name="T20" fmla="*/ 73 w 93"/>
              <a:gd name="T21" fmla="*/ 44 h 52"/>
              <a:gd name="T22" fmla="*/ 65 w 93"/>
              <a:gd name="T23" fmla="*/ 48 h 52"/>
              <a:gd name="T24" fmla="*/ 49 w 93"/>
              <a:gd name="T25" fmla="*/ 52 h 52"/>
              <a:gd name="T26" fmla="*/ 41 w 93"/>
              <a:gd name="T27" fmla="*/ 52 h 52"/>
              <a:gd name="T28" fmla="*/ 36 w 93"/>
              <a:gd name="T29" fmla="*/ 48 h 52"/>
              <a:gd name="T30" fmla="*/ 32 w 93"/>
              <a:gd name="T31" fmla="*/ 48 h 52"/>
              <a:gd name="T32" fmla="*/ 28 w 93"/>
              <a:gd name="T33" fmla="*/ 48 h 52"/>
              <a:gd name="T34" fmla="*/ 0 w 93"/>
              <a:gd name="T35" fmla="*/ 44 h 52"/>
              <a:gd name="T36" fmla="*/ 4 w 93"/>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52">
                <a:moveTo>
                  <a:pt x="4" y="32"/>
                </a:moveTo>
                <a:lnTo>
                  <a:pt x="8" y="32"/>
                </a:lnTo>
                <a:lnTo>
                  <a:pt x="12" y="24"/>
                </a:lnTo>
                <a:lnTo>
                  <a:pt x="12" y="16"/>
                </a:lnTo>
                <a:lnTo>
                  <a:pt x="28" y="20"/>
                </a:lnTo>
                <a:lnTo>
                  <a:pt x="41" y="8"/>
                </a:lnTo>
                <a:lnTo>
                  <a:pt x="53" y="28"/>
                </a:lnTo>
                <a:lnTo>
                  <a:pt x="89" y="0"/>
                </a:lnTo>
                <a:lnTo>
                  <a:pt x="93" y="4"/>
                </a:lnTo>
                <a:lnTo>
                  <a:pt x="85" y="16"/>
                </a:lnTo>
                <a:lnTo>
                  <a:pt x="73" y="44"/>
                </a:lnTo>
                <a:lnTo>
                  <a:pt x="65" y="48"/>
                </a:lnTo>
                <a:lnTo>
                  <a:pt x="49" y="52"/>
                </a:lnTo>
                <a:lnTo>
                  <a:pt x="41" y="52"/>
                </a:lnTo>
                <a:lnTo>
                  <a:pt x="36" y="48"/>
                </a:lnTo>
                <a:lnTo>
                  <a:pt x="32" y="48"/>
                </a:lnTo>
                <a:lnTo>
                  <a:pt x="28" y="48"/>
                </a:lnTo>
                <a:lnTo>
                  <a:pt x="0" y="44"/>
                </a:lnTo>
                <a:lnTo>
                  <a:pt x="4"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5" name="Freeform 343">
            <a:extLst>
              <a:ext uri="{FF2B5EF4-FFF2-40B4-BE49-F238E27FC236}">
                <a16:creationId xmlns:a16="http://schemas.microsoft.com/office/drawing/2014/main" id="{BFCC2227-4832-483E-AA1F-23E42C1B83DF}"/>
              </a:ext>
            </a:extLst>
          </p:cNvPr>
          <p:cNvSpPr>
            <a:spLocks/>
          </p:cNvSpPr>
          <p:nvPr/>
        </p:nvSpPr>
        <p:spPr bwMode="auto">
          <a:xfrm>
            <a:off x="5332413" y="5895975"/>
            <a:ext cx="139700" cy="95250"/>
          </a:xfrm>
          <a:custGeom>
            <a:avLst/>
            <a:gdLst>
              <a:gd name="T0" fmla="*/ 52 w 88"/>
              <a:gd name="T1" fmla="*/ 36 h 60"/>
              <a:gd name="T2" fmla="*/ 48 w 88"/>
              <a:gd name="T3" fmla="*/ 32 h 60"/>
              <a:gd name="T4" fmla="*/ 12 w 88"/>
              <a:gd name="T5" fmla="*/ 60 h 60"/>
              <a:gd name="T6" fmla="*/ 0 w 88"/>
              <a:gd name="T7" fmla="*/ 40 h 60"/>
              <a:gd name="T8" fmla="*/ 4 w 88"/>
              <a:gd name="T9" fmla="*/ 32 h 60"/>
              <a:gd name="T10" fmla="*/ 24 w 88"/>
              <a:gd name="T11" fmla="*/ 16 h 60"/>
              <a:gd name="T12" fmla="*/ 64 w 88"/>
              <a:gd name="T13" fmla="*/ 0 h 60"/>
              <a:gd name="T14" fmla="*/ 88 w 88"/>
              <a:gd name="T15" fmla="*/ 0 h 60"/>
              <a:gd name="T16" fmla="*/ 52 w 88"/>
              <a:gd name="T1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0">
                <a:moveTo>
                  <a:pt x="52" y="36"/>
                </a:moveTo>
                <a:lnTo>
                  <a:pt x="48" y="32"/>
                </a:lnTo>
                <a:lnTo>
                  <a:pt x="12" y="60"/>
                </a:lnTo>
                <a:lnTo>
                  <a:pt x="0" y="40"/>
                </a:lnTo>
                <a:lnTo>
                  <a:pt x="4" y="32"/>
                </a:lnTo>
                <a:lnTo>
                  <a:pt x="24" y="16"/>
                </a:lnTo>
                <a:lnTo>
                  <a:pt x="64" y="0"/>
                </a:lnTo>
                <a:lnTo>
                  <a:pt x="88" y="0"/>
                </a:lnTo>
                <a:lnTo>
                  <a:pt x="52" y="3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6" name="Freeform 344">
            <a:extLst>
              <a:ext uri="{FF2B5EF4-FFF2-40B4-BE49-F238E27FC236}">
                <a16:creationId xmlns:a16="http://schemas.microsoft.com/office/drawing/2014/main" id="{C8AD601A-7A55-4A1D-A7EF-D2BA38EFD72B}"/>
              </a:ext>
            </a:extLst>
          </p:cNvPr>
          <p:cNvSpPr>
            <a:spLocks/>
          </p:cNvSpPr>
          <p:nvPr/>
        </p:nvSpPr>
        <p:spPr bwMode="auto">
          <a:xfrm>
            <a:off x="5383213" y="5895975"/>
            <a:ext cx="88900" cy="139700"/>
          </a:xfrm>
          <a:custGeom>
            <a:avLst/>
            <a:gdLst>
              <a:gd name="T0" fmla="*/ 32 w 56"/>
              <a:gd name="T1" fmla="*/ 60 h 88"/>
              <a:gd name="T2" fmla="*/ 16 w 56"/>
              <a:gd name="T3" fmla="*/ 88 h 88"/>
              <a:gd name="T4" fmla="*/ 0 w 56"/>
              <a:gd name="T5" fmla="*/ 76 h 88"/>
              <a:gd name="T6" fmla="*/ 12 w 56"/>
              <a:gd name="T7" fmla="*/ 48 h 88"/>
              <a:gd name="T8" fmla="*/ 20 w 56"/>
              <a:gd name="T9" fmla="*/ 36 h 88"/>
              <a:gd name="T10" fmla="*/ 56 w 56"/>
              <a:gd name="T11" fmla="*/ 0 h 88"/>
              <a:gd name="T12" fmla="*/ 48 w 56"/>
              <a:gd name="T13" fmla="*/ 36 h 88"/>
              <a:gd name="T14" fmla="*/ 32 w 56"/>
              <a:gd name="T15" fmla="*/ 6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88">
                <a:moveTo>
                  <a:pt x="32" y="60"/>
                </a:moveTo>
                <a:lnTo>
                  <a:pt x="16" y="88"/>
                </a:lnTo>
                <a:lnTo>
                  <a:pt x="0" y="76"/>
                </a:lnTo>
                <a:lnTo>
                  <a:pt x="12" y="48"/>
                </a:lnTo>
                <a:lnTo>
                  <a:pt x="20" y="36"/>
                </a:lnTo>
                <a:lnTo>
                  <a:pt x="56" y="0"/>
                </a:lnTo>
                <a:lnTo>
                  <a:pt x="48" y="36"/>
                </a:lnTo>
                <a:lnTo>
                  <a:pt x="32" y="6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7" name="Freeform 345">
            <a:extLst>
              <a:ext uri="{FF2B5EF4-FFF2-40B4-BE49-F238E27FC236}">
                <a16:creationId xmlns:a16="http://schemas.microsoft.com/office/drawing/2014/main" id="{17654892-D7EA-45DA-9AA7-453BC78A391E}"/>
              </a:ext>
            </a:extLst>
          </p:cNvPr>
          <p:cNvSpPr>
            <a:spLocks/>
          </p:cNvSpPr>
          <p:nvPr/>
        </p:nvSpPr>
        <p:spPr bwMode="auto">
          <a:xfrm>
            <a:off x="5172075" y="5940425"/>
            <a:ext cx="82550" cy="82550"/>
          </a:xfrm>
          <a:custGeom>
            <a:avLst/>
            <a:gdLst>
              <a:gd name="T0" fmla="*/ 0 w 52"/>
              <a:gd name="T1" fmla="*/ 0 h 52"/>
              <a:gd name="T2" fmla="*/ 16 w 52"/>
              <a:gd name="T3" fmla="*/ 4 h 52"/>
              <a:gd name="T4" fmla="*/ 24 w 52"/>
              <a:gd name="T5" fmla="*/ 4 h 52"/>
              <a:gd name="T6" fmla="*/ 44 w 52"/>
              <a:gd name="T7" fmla="*/ 12 h 52"/>
              <a:gd name="T8" fmla="*/ 52 w 52"/>
              <a:gd name="T9" fmla="*/ 20 h 52"/>
              <a:gd name="T10" fmla="*/ 44 w 52"/>
              <a:gd name="T11" fmla="*/ 24 h 52"/>
              <a:gd name="T12" fmla="*/ 44 w 52"/>
              <a:gd name="T13" fmla="*/ 36 h 52"/>
              <a:gd name="T14" fmla="*/ 40 w 52"/>
              <a:gd name="T15" fmla="*/ 48 h 52"/>
              <a:gd name="T16" fmla="*/ 36 w 52"/>
              <a:gd name="T17" fmla="*/ 52 h 52"/>
              <a:gd name="T18" fmla="*/ 28 w 52"/>
              <a:gd name="T19" fmla="*/ 52 h 52"/>
              <a:gd name="T20" fmla="*/ 24 w 52"/>
              <a:gd name="T21" fmla="*/ 40 h 52"/>
              <a:gd name="T22" fmla="*/ 20 w 52"/>
              <a:gd name="T23" fmla="*/ 32 h 52"/>
              <a:gd name="T24" fmla="*/ 16 w 52"/>
              <a:gd name="T25" fmla="*/ 24 h 52"/>
              <a:gd name="T26" fmla="*/ 8 w 52"/>
              <a:gd name="T27" fmla="*/ 20 h 52"/>
              <a:gd name="T28" fmla="*/ 4 w 52"/>
              <a:gd name="T29" fmla="*/ 16 h 52"/>
              <a:gd name="T30" fmla="*/ 0 w 52"/>
              <a:gd name="T31" fmla="*/ 8 h 52"/>
              <a:gd name="T32" fmla="*/ 0 w 52"/>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0" y="0"/>
                </a:moveTo>
                <a:lnTo>
                  <a:pt x="16" y="4"/>
                </a:lnTo>
                <a:lnTo>
                  <a:pt x="24" y="4"/>
                </a:lnTo>
                <a:lnTo>
                  <a:pt x="44" y="12"/>
                </a:lnTo>
                <a:lnTo>
                  <a:pt x="52" y="20"/>
                </a:lnTo>
                <a:lnTo>
                  <a:pt x="44" y="24"/>
                </a:lnTo>
                <a:lnTo>
                  <a:pt x="44" y="36"/>
                </a:lnTo>
                <a:lnTo>
                  <a:pt x="40" y="48"/>
                </a:lnTo>
                <a:lnTo>
                  <a:pt x="36" y="52"/>
                </a:lnTo>
                <a:lnTo>
                  <a:pt x="28" y="52"/>
                </a:lnTo>
                <a:lnTo>
                  <a:pt x="24" y="40"/>
                </a:lnTo>
                <a:lnTo>
                  <a:pt x="20" y="32"/>
                </a:lnTo>
                <a:lnTo>
                  <a:pt x="16" y="24"/>
                </a:lnTo>
                <a:lnTo>
                  <a:pt x="8" y="20"/>
                </a:lnTo>
                <a:lnTo>
                  <a:pt x="4" y="16"/>
                </a:lnTo>
                <a:lnTo>
                  <a:pt x="0" y="8"/>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8" name="Freeform 346">
            <a:extLst>
              <a:ext uri="{FF2B5EF4-FFF2-40B4-BE49-F238E27FC236}">
                <a16:creationId xmlns:a16="http://schemas.microsoft.com/office/drawing/2014/main" id="{AC827609-7ADC-428E-B152-FAB0F2E7BFDE}"/>
              </a:ext>
            </a:extLst>
          </p:cNvPr>
          <p:cNvSpPr>
            <a:spLocks/>
          </p:cNvSpPr>
          <p:nvPr/>
        </p:nvSpPr>
        <p:spPr bwMode="auto">
          <a:xfrm>
            <a:off x="5280025" y="5794375"/>
            <a:ext cx="192088" cy="184150"/>
          </a:xfrm>
          <a:custGeom>
            <a:avLst/>
            <a:gdLst>
              <a:gd name="T0" fmla="*/ 65 w 121"/>
              <a:gd name="T1" fmla="*/ 0 h 116"/>
              <a:gd name="T2" fmla="*/ 77 w 121"/>
              <a:gd name="T3" fmla="*/ 8 h 116"/>
              <a:gd name="T4" fmla="*/ 97 w 121"/>
              <a:gd name="T5" fmla="*/ 44 h 116"/>
              <a:gd name="T6" fmla="*/ 121 w 121"/>
              <a:gd name="T7" fmla="*/ 64 h 116"/>
              <a:gd name="T8" fmla="*/ 97 w 121"/>
              <a:gd name="T9" fmla="*/ 64 h 116"/>
              <a:gd name="T10" fmla="*/ 57 w 121"/>
              <a:gd name="T11" fmla="*/ 80 h 116"/>
              <a:gd name="T12" fmla="*/ 37 w 121"/>
              <a:gd name="T13" fmla="*/ 96 h 116"/>
              <a:gd name="T14" fmla="*/ 33 w 121"/>
              <a:gd name="T15" fmla="*/ 104 h 116"/>
              <a:gd name="T16" fmla="*/ 20 w 121"/>
              <a:gd name="T17" fmla="*/ 116 h 116"/>
              <a:gd name="T18" fmla="*/ 4 w 121"/>
              <a:gd name="T19" fmla="*/ 112 h 116"/>
              <a:gd name="T20" fmla="*/ 4 w 121"/>
              <a:gd name="T21" fmla="*/ 104 h 116"/>
              <a:gd name="T22" fmla="*/ 0 w 121"/>
              <a:gd name="T23" fmla="*/ 104 h 116"/>
              <a:gd name="T24" fmla="*/ 0 w 121"/>
              <a:gd name="T25" fmla="*/ 80 h 116"/>
              <a:gd name="T26" fmla="*/ 4 w 121"/>
              <a:gd name="T27" fmla="*/ 52 h 116"/>
              <a:gd name="T28" fmla="*/ 49 w 121"/>
              <a:gd name="T29" fmla="*/ 20 h 116"/>
              <a:gd name="T30" fmla="*/ 65 w 121"/>
              <a:gd name="T3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16">
                <a:moveTo>
                  <a:pt x="65" y="0"/>
                </a:moveTo>
                <a:lnTo>
                  <a:pt x="77" y="8"/>
                </a:lnTo>
                <a:lnTo>
                  <a:pt x="97" y="44"/>
                </a:lnTo>
                <a:lnTo>
                  <a:pt x="121" y="64"/>
                </a:lnTo>
                <a:lnTo>
                  <a:pt x="97" y="64"/>
                </a:lnTo>
                <a:lnTo>
                  <a:pt x="57" y="80"/>
                </a:lnTo>
                <a:lnTo>
                  <a:pt x="37" y="96"/>
                </a:lnTo>
                <a:lnTo>
                  <a:pt x="33" y="104"/>
                </a:lnTo>
                <a:lnTo>
                  <a:pt x="20" y="116"/>
                </a:lnTo>
                <a:lnTo>
                  <a:pt x="4" y="112"/>
                </a:lnTo>
                <a:lnTo>
                  <a:pt x="4" y="104"/>
                </a:lnTo>
                <a:lnTo>
                  <a:pt x="0" y="104"/>
                </a:lnTo>
                <a:lnTo>
                  <a:pt x="0" y="80"/>
                </a:lnTo>
                <a:lnTo>
                  <a:pt x="4" y="52"/>
                </a:lnTo>
                <a:lnTo>
                  <a:pt x="49" y="20"/>
                </a:lnTo>
                <a:lnTo>
                  <a:pt x="65"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9" name="Freeform 347">
            <a:extLst>
              <a:ext uri="{FF2B5EF4-FFF2-40B4-BE49-F238E27FC236}">
                <a16:creationId xmlns:a16="http://schemas.microsoft.com/office/drawing/2014/main" id="{4A152AFF-9C01-4691-A89A-A7DCEB7A2D5D}"/>
              </a:ext>
            </a:extLst>
          </p:cNvPr>
          <p:cNvSpPr>
            <a:spLocks/>
          </p:cNvSpPr>
          <p:nvPr/>
        </p:nvSpPr>
        <p:spPr bwMode="auto">
          <a:xfrm>
            <a:off x="5210175" y="5870575"/>
            <a:ext cx="76200" cy="101600"/>
          </a:xfrm>
          <a:custGeom>
            <a:avLst/>
            <a:gdLst>
              <a:gd name="T0" fmla="*/ 48 w 48"/>
              <a:gd name="T1" fmla="*/ 4 h 64"/>
              <a:gd name="T2" fmla="*/ 44 w 48"/>
              <a:gd name="T3" fmla="*/ 32 h 64"/>
              <a:gd name="T4" fmla="*/ 44 w 48"/>
              <a:gd name="T5" fmla="*/ 56 h 64"/>
              <a:gd name="T6" fmla="*/ 40 w 48"/>
              <a:gd name="T7" fmla="*/ 56 h 64"/>
              <a:gd name="T8" fmla="*/ 32 w 48"/>
              <a:gd name="T9" fmla="*/ 60 h 64"/>
              <a:gd name="T10" fmla="*/ 28 w 48"/>
              <a:gd name="T11" fmla="*/ 64 h 64"/>
              <a:gd name="T12" fmla="*/ 20 w 48"/>
              <a:gd name="T13" fmla="*/ 56 h 64"/>
              <a:gd name="T14" fmla="*/ 0 w 48"/>
              <a:gd name="T15" fmla="*/ 48 h 64"/>
              <a:gd name="T16" fmla="*/ 0 w 48"/>
              <a:gd name="T17" fmla="*/ 12 h 64"/>
              <a:gd name="T18" fmla="*/ 40 w 48"/>
              <a:gd name="T19" fmla="*/ 0 h 64"/>
              <a:gd name="T20" fmla="*/ 48 w 48"/>
              <a:gd name="T21"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4">
                <a:moveTo>
                  <a:pt x="48" y="4"/>
                </a:moveTo>
                <a:lnTo>
                  <a:pt x="44" y="32"/>
                </a:lnTo>
                <a:lnTo>
                  <a:pt x="44" y="56"/>
                </a:lnTo>
                <a:lnTo>
                  <a:pt x="40" y="56"/>
                </a:lnTo>
                <a:lnTo>
                  <a:pt x="32" y="60"/>
                </a:lnTo>
                <a:lnTo>
                  <a:pt x="28" y="64"/>
                </a:lnTo>
                <a:lnTo>
                  <a:pt x="20" y="56"/>
                </a:lnTo>
                <a:lnTo>
                  <a:pt x="0" y="48"/>
                </a:lnTo>
                <a:lnTo>
                  <a:pt x="0" y="12"/>
                </a:lnTo>
                <a:lnTo>
                  <a:pt x="40" y="0"/>
                </a:lnTo>
                <a:lnTo>
                  <a:pt x="48"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0" name="Freeform 348">
            <a:extLst>
              <a:ext uri="{FF2B5EF4-FFF2-40B4-BE49-F238E27FC236}">
                <a16:creationId xmlns:a16="http://schemas.microsoft.com/office/drawing/2014/main" id="{F3059FD0-1ECB-405C-B481-50FED029E1CA}"/>
              </a:ext>
            </a:extLst>
          </p:cNvPr>
          <p:cNvSpPr>
            <a:spLocks/>
          </p:cNvSpPr>
          <p:nvPr/>
        </p:nvSpPr>
        <p:spPr bwMode="auto">
          <a:xfrm>
            <a:off x="5357813" y="5895975"/>
            <a:ext cx="120650" cy="236538"/>
          </a:xfrm>
          <a:custGeom>
            <a:avLst/>
            <a:gdLst>
              <a:gd name="T0" fmla="*/ 0 w 76"/>
              <a:gd name="T1" fmla="*/ 108 h 149"/>
              <a:gd name="T2" fmla="*/ 24 w 76"/>
              <a:gd name="T3" fmla="*/ 104 h 149"/>
              <a:gd name="T4" fmla="*/ 32 w 76"/>
              <a:gd name="T5" fmla="*/ 88 h 149"/>
              <a:gd name="T6" fmla="*/ 48 w 76"/>
              <a:gd name="T7" fmla="*/ 60 h 149"/>
              <a:gd name="T8" fmla="*/ 64 w 76"/>
              <a:gd name="T9" fmla="*/ 36 h 149"/>
              <a:gd name="T10" fmla="*/ 72 w 76"/>
              <a:gd name="T11" fmla="*/ 0 h 149"/>
              <a:gd name="T12" fmla="*/ 76 w 76"/>
              <a:gd name="T13" fmla="*/ 40 h 149"/>
              <a:gd name="T14" fmla="*/ 52 w 76"/>
              <a:gd name="T15" fmla="*/ 104 h 149"/>
              <a:gd name="T16" fmla="*/ 36 w 76"/>
              <a:gd name="T17" fmla="*/ 125 h 149"/>
              <a:gd name="T18" fmla="*/ 44 w 76"/>
              <a:gd name="T19" fmla="*/ 144 h 149"/>
              <a:gd name="T20" fmla="*/ 40 w 76"/>
              <a:gd name="T21" fmla="*/ 144 h 149"/>
              <a:gd name="T22" fmla="*/ 36 w 76"/>
              <a:gd name="T23" fmla="*/ 149 h 149"/>
              <a:gd name="T24" fmla="*/ 32 w 76"/>
              <a:gd name="T25" fmla="*/ 149 h 149"/>
              <a:gd name="T26" fmla="*/ 24 w 76"/>
              <a:gd name="T27" fmla="*/ 149 h 149"/>
              <a:gd name="T28" fmla="*/ 16 w 76"/>
              <a:gd name="T29" fmla="*/ 144 h 149"/>
              <a:gd name="T30" fmla="*/ 12 w 76"/>
              <a:gd name="T31" fmla="*/ 141 h 149"/>
              <a:gd name="T32" fmla="*/ 8 w 76"/>
              <a:gd name="T33" fmla="*/ 137 h 149"/>
              <a:gd name="T34" fmla="*/ 4 w 76"/>
              <a:gd name="T35" fmla="*/ 137 h 149"/>
              <a:gd name="T36" fmla="*/ 0 w 76"/>
              <a:gd name="T37" fmla="*/ 137 h 149"/>
              <a:gd name="T38" fmla="*/ 0 w 76"/>
              <a:gd name="T39" fmla="*/ 132 h 149"/>
              <a:gd name="T40" fmla="*/ 4 w 76"/>
              <a:gd name="T41" fmla="*/ 116 h 149"/>
              <a:gd name="T42" fmla="*/ 4 w 76"/>
              <a:gd name="T43" fmla="*/ 113 h 149"/>
              <a:gd name="T44" fmla="*/ 0 w 76"/>
              <a:gd name="T4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149">
                <a:moveTo>
                  <a:pt x="0" y="108"/>
                </a:moveTo>
                <a:lnTo>
                  <a:pt x="24" y="104"/>
                </a:lnTo>
                <a:lnTo>
                  <a:pt x="32" y="88"/>
                </a:lnTo>
                <a:lnTo>
                  <a:pt x="48" y="60"/>
                </a:lnTo>
                <a:lnTo>
                  <a:pt x="64" y="36"/>
                </a:lnTo>
                <a:lnTo>
                  <a:pt x="72" y="0"/>
                </a:lnTo>
                <a:lnTo>
                  <a:pt x="76" y="40"/>
                </a:lnTo>
                <a:lnTo>
                  <a:pt x="52" y="104"/>
                </a:lnTo>
                <a:lnTo>
                  <a:pt x="36" y="125"/>
                </a:lnTo>
                <a:lnTo>
                  <a:pt x="44" y="144"/>
                </a:lnTo>
                <a:lnTo>
                  <a:pt x="40" y="144"/>
                </a:lnTo>
                <a:lnTo>
                  <a:pt x="36" y="149"/>
                </a:lnTo>
                <a:lnTo>
                  <a:pt x="32" y="149"/>
                </a:lnTo>
                <a:lnTo>
                  <a:pt x="24" y="149"/>
                </a:lnTo>
                <a:lnTo>
                  <a:pt x="16" y="144"/>
                </a:lnTo>
                <a:lnTo>
                  <a:pt x="12" y="141"/>
                </a:lnTo>
                <a:lnTo>
                  <a:pt x="8" y="137"/>
                </a:lnTo>
                <a:lnTo>
                  <a:pt x="4" y="137"/>
                </a:lnTo>
                <a:lnTo>
                  <a:pt x="0" y="137"/>
                </a:lnTo>
                <a:lnTo>
                  <a:pt x="0" y="132"/>
                </a:lnTo>
                <a:lnTo>
                  <a:pt x="4" y="116"/>
                </a:lnTo>
                <a:lnTo>
                  <a:pt x="4" y="113"/>
                </a:lnTo>
                <a:lnTo>
                  <a:pt x="0" y="10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1" name="Freeform 349">
            <a:extLst>
              <a:ext uri="{FF2B5EF4-FFF2-40B4-BE49-F238E27FC236}">
                <a16:creationId xmlns:a16="http://schemas.microsoft.com/office/drawing/2014/main" id="{7994BB36-AB4D-425B-9650-169A5446A481}"/>
              </a:ext>
            </a:extLst>
          </p:cNvPr>
          <p:cNvSpPr>
            <a:spLocks/>
          </p:cNvSpPr>
          <p:nvPr/>
        </p:nvSpPr>
        <p:spPr bwMode="auto">
          <a:xfrm>
            <a:off x="5145088" y="5965825"/>
            <a:ext cx="46038" cy="63500"/>
          </a:xfrm>
          <a:custGeom>
            <a:avLst/>
            <a:gdLst>
              <a:gd name="T0" fmla="*/ 29 w 29"/>
              <a:gd name="T1" fmla="*/ 24 h 40"/>
              <a:gd name="T2" fmla="*/ 29 w 29"/>
              <a:gd name="T3" fmla="*/ 32 h 40"/>
              <a:gd name="T4" fmla="*/ 25 w 29"/>
              <a:gd name="T5" fmla="*/ 36 h 40"/>
              <a:gd name="T6" fmla="*/ 21 w 29"/>
              <a:gd name="T7" fmla="*/ 40 h 40"/>
              <a:gd name="T8" fmla="*/ 17 w 29"/>
              <a:gd name="T9" fmla="*/ 40 h 40"/>
              <a:gd name="T10" fmla="*/ 9 w 29"/>
              <a:gd name="T11" fmla="*/ 32 h 40"/>
              <a:gd name="T12" fmla="*/ 0 w 29"/>
              <a:gd name="T13" fmla="*/ 24 h 40"/>
              <a:gd name="T14" fmla="*/ 0 w 29"/>
              <a:gd name="T15" fmla="*/ 16 h 40"/>
              <a:gd name="T16" fmla="*/ 4 w 29"/>
              <a:gd name="T17" fmla="*/ 8 h 40"/>
              <a:gd name="T18" fmla="*/ 9 w 29"/>
              <a:gd name="T19" fmla="*/ 0 h 40"/>
              <a:gd name="T20" fmla="*/ 17 w 29"/>
              <a:gd name="T21" fmla="*/ 8 h 40"/>
              <a:gd name="T22" fmla="*/ 25 w 29"/>
              <a:gd name="T23" fmla="*/ 20 h 40"/>
              <a:gd name="T24" fmla="*/ 29 w 29"/>
              <a:gd name="T25"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29" y="24"/>
                </a:moveTo>
                <a:lnTo>
                  <a:pt x="29" y="32"/>
                </a:lnTo>
                <a:lnTo>
                  <a:pt x="25" y="36"/>
                </a:lnTo>
                <a:lnTo>
                  <a:pt x="21" y="40"/>
                </a:lnTo>
                <a:lnTo>
                  <a:pt x="17" y="40"/>
                </a:lnTo>
                <a:lnTo>
                  <a:pt x="9" y="32"/>
                </a:lnTo>
                <a:lnTo>
                  <a:pt x="0" y="24"/>
                </a:lnTo>
                <a:lnTo>
                  <a:pt x="0" y="16"/>
                </a:lnTo>
                <a:lnTo>
                  <a:pt x="4" y="8"/>
                </a:lnTo>
                <a:lnTo>
                  <a:pt x="9" y="0"/>
                </a:lnTo>
                <a:lnTo>
                  <a:pt x="17" y="8"/>
                </a:lnTo>
                <a:lnTo>
                  <a:pt x="25" y="20"/>
                </a:lnTo>
                <a:lnTo>
                  <a:pt x="29"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2" name="Freeform 350">
            <a:extLst>
              <a:ext uri="{FF2B5EF4-FFF2-40B4-BE49-F238E27FC236}">
                <a16:creationId xmlns:a16="http://schemas.microsoft.com/office/drawing/2014/main" id="{4BB7E35E-5584-45C9-9144-653F56F9E5A3}"/>
              </a:ext>
            </a:extLst>
          </p:cNvPr>
          <p:cNvSpPr>
            <a:spLocks/>
          </p:cNvSpPr>
          <p:nvPr/>
        </p:nvSpPr>
        <p:spPr bwMode="auto">
          <a:xfrm>
            <a:off x="5106988" y="5965825"/>
            <a:ext cx="31750" cy="50800"/>
          </a:xfrm>
          <a:custGeom>
            <a:avLst/>
            <a:gdLst>
              <a:gd name="T0" fmla="*/ 0 w 20"/>
              <a:gd name="T1" fmla="*/ 4 h 32"/>
              <a:gd name="T2" fmla="*/ 0 w 20"/>
              <a:gd name="T3" fmla="*/ 0 h 32"/>
              <a:gd name="T4" fmla="*/ 4 w 20"/>
              <a:gd name="T5" fmla="*/ 0 h 32"/>
              <a:gd name="T6" fmla="*/ 12 w 20"/>
              <a:gd name="T7" fmla="*/ 12 h 32"/>
              <a:gd name="T8" fmla="*/ 16 w 20"/>
              <a:gd name="T9" fmla="*/ 20 h 32"/>
              <a:gd name="T10" fmla="*/ 20 w 20"/>
              <a:gd name="T11" fmla="*/ 32 h 32"/>
              <a:gd name="T12" fmla="*/ 16 w 20"/>
              <a:gd name="T13" fmla="*/ 32 h 32"/>
              <a:gd name="T14" fmla="*/ 12 w 20"/>
              <a:gd name="T15" fmla="*/ 32 h 32"/>
              <a:gd name="T16" fmla="*/ 8 w 20"/>
              <a:gd name="T17" fmla="*/ 32 h 32"/>
              <a:gd name="T18" fmla="*/ 4 w 20"/>
              <a:gd name="T19" fmla="*/ 28 h 32"/>
              <a:gd name="T20" fmla="*/ 0 w 20"/>
              <a:gd name="T21" fmla="*/ 12 h 32"/>
              <a:gd name="T22" fmla="*/ 0 w 20"/>
              <a:gd name="T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2">
                <a:moveTo>
                  <a:pt x="0" y="4"/>
                </a:moveTo>
                <a:lnTo>
                  <a:pt x="0" y="0"/>
                </a:lnTo>
                <a:lnTo>
                  <a:pt x="4" y="0"/>
                </a:lnTo>
                <a:lnTo>
                  <a:pt x="12" y="12"/>
                </a:lnTo>
                <a:lnTo>
                  <a:pt x="16" y="20"/>
                </a:lnTo>
                <a:lnTo>
                  <a:pt x="20" y="32"/>
                </a:lnTo>
                <a:lnTo>
                  <a:pt x="16" y="32"/>
                </a:lnTo>
                <a:lnTo>
                  <a:pt x="12" y="32"/>
                </a:lnTo>
                <a:lnTo>
                  <a:pt x="8" y="32"/>
                </a:lnTo>
                <a:lnTo>
                  <a:pt x="4" y="28"/>
                </a:lnTo>
                <a:lnTo>
                  <a:pt x="0" y="12"/>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3" name="Freeform 351">
            <a:extLst>
              <a:ext uri="{FF2B5EF4-FFF2-40B4-BE49-F238E27FC236}">
                <a16:creationId xmlns:a16="http://schemas.microsoft.com/office/drawing/2014/main" id="{D065929F-F8EE-44A8-A90A-0E1963988501}"/>
              </a:ext>
            </a:extLst>
          </p:cNvPr>
          <p:cNvSpPr>
            <a:spLocks/>
          </p:cNvSpPr>
          <p:nvPr/>
        </p:nvSpPr>
        <p:spPr bwMode="auto">
          <a:xfrm>
            <a:off x="5113338" y="5921375"/>
            <a:ext cx="25400" cy="44450"/>
          </a:xfrm>
          <a:custGeom>
            <a:avLst/>
            <a:gdLst>
              <a:gd name="T0" fmla="*/ 16 w 16"/>
              <a:gd name="T1" fmla="*/ 0 h 28"/>
              <a:gd name="T2" fmla="*/ 16 w 16"/>
              <a:gd name="T3" fmla="*/ 4 h 28"/>
              <a:gd name="T4" fmla="*/ 16 w 16"/>
              <a:gd name="T5" fmla="*/ 20 h 28"/>
              <a:gd name="T6" fmla="*/ 16 w 16"/>
              <a:gd name="T7" fmla="*/ 28 h 28"/>
              <a:gd name="T8" fmla="*/ 8 w 16"/>
              <a:gd name="T9" fmla="*/ 28 h 28"/>
              <a:gd name="T10" fmla="*/ 4 w 16"/>
              <a:gd name="T11" fmla="*/ 20 h 28"/>
              <a:gd name="T12" fmla="*/ 0 w 16"/>
              <a:gd name="T13" fmla="*/ 12 h 28"/>
              <a:gd name="T14" fmla="*/ 0 w 16"/>
              <a:gd name="T15" fmla="*/ 8 h 28"/>
              <a:gd name="T16" fmla="*/ 0 w 16"/>
              <a:gd name="T17" fmla="*/ 4 h 28"/>
              <a:gd name="T18" fmla="*/ 4 w 16"/>
              <a:gd name="T19" fmla="*/ 0 h 28"/>
              <a:gd name="T20" fmla="*/ 8 w 16"/>
              <a:gd name="T21" fmla="*/ 0 h 28"/>
              <a:gd name="T22" fmla="*/ 12 w 16"/>
              <a:gd name="T23" fmla="*/ 0 h 28"/>
              <a:gd name="T24" fmla="*/ 16 w 1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16" y="0"/>
                </a:moveTo>
                <a:lnTo>
                  <a:pt x="16" y="4"/>
                </a:lnTo>
                <a:lnTo>
                  <a:pt x="16" y="20"/>
                </a:lnTo>
                <a:lnTo>
                  <a:pt x="16" y="28"/>
                </a:lnTo>
                <a:lnTo>
                  <a:pt x="8" y="28"/>
                </a:lnTo>
                <a:lnTo>
                  <a:pt x="4" y="20"/>
                </a:lnTo>
                <a:lnTo>
                  <a:pt x="0" y="12"/>
                </a:lnTo>
                <a:lnTo>
                  <a:pt x="0" y="8"/>
                </a:lnTo>
                <a:lnTo>
                  <a:pt x="0" y="4"/>
                </a:lnTo>
                <a:lnTo>
                  <a:pt x="4" y="0"/>
                </a:lnTo>
                <a:lnTo>
                  <a:pt x="8" y="0"/>
                </a:lnTo>
                <a:lnTo>
                  <a:pt x="12" y="0"/>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4" name="Freeform 352">
            <a:extLst>
              <a:ext uri="{FF2B5EF4-FFF2-40B4-BE49-F238E27FC236}">
                <a16:creationId xmlns:a16="http://schemas.microsoft.com/office/drawing/2014/main" id="{BF8C21E6-6208-4C57-8554-EFABEE564589}"/>
              </a:ext>
            </a:extLst>
          </p:cNvPr>
          <p:cNvSpPr>
            <a:spLocks/>
          </p:cNvSpPr>
          <p:nvPr/>
        </p:nvSpPr>
        <p:spPr bwMode="auto">
          <a:xfrm>
            <a:off x="5311775" y="5559425"/>
            <a:ext cx="122238" cy="247650"/>
          </a:xfrm>
          <a:custGeom>
            <a:avLst/>
            <a:gdLst>
              <a:gd name="T0" fmla="*/ 77 w 77"/>
              <a:gd name="T1" fmla="*/ 140 h 156"/>
              <a:gd name="T2" fmla="*/ 57 w 77"/>
              <a:gd name="T3" fmla="*/ 156 h 156"/>
              <a:gd name="T4" fmla="*/ 45 w 77"/>
              <a:gd name="T5" fmla="*/ 148 h 156"/>
              <a:gd name="T6" fmla="*/ 17 w 77"/>
              <a:gd name="T7" fmla="*/ 140 h 156"/>
              <a:gd name="T8" fmla="*/ 0 w 77"/>
              <a:gd name="T9" fmla="*/ 108 h 156"/>
              <a:gd name="T10" fmla="*/ 41 w 77"/>
              <a:gd name="T11" fmla="*/ 96 h 156"/>
              <a:gd name="T12" fmla="*/ 37 w 77"/>
              <a:gd name="T13" fmla="*/ 76 h 156"/>
              <a:gd name="T14" fmla="*/ 25 w 77"/>
              <a:gd name="T15" fmla="*/ 72 h 156"/>
              <a:gd name="T16" fmla="*/ 13 w 77"/>
              <a:gd name="T17" fmla="*/ 56 h 156"/>
              <a:gd name="T18" fmla="*/ 25 w 77"/>
              <a:gd name="T19" fmla="*/ 44 h 156"/>
              <a:gd name="T20" fmla="*/ 21 w 77"/>
              <a:gd name="T21" fmla="*/ 44 h 156"/>
              <a:gd name="T22" fmla="*/ 13 w 77"/>
              <a:gd name="T23" fmla="*/ 4 h 156"/>
              <a:gd name="T24" fmla="*/ 21 w 77"/>
              <a:gd name="T25" fmla="*/ 0 h 156"/>
              <a:gd name="T26" fmla="*/ 37 w 77"/>
              <a:gd name="T27" fmla="*/ 0 h 156"/>
              <a:gd name="T28" fmla="*/ 53 w 77"/>
              <a:gd name="T29" fmla="*/ 16 h 156"/>
              <a:gd name="T30" fmla="*/ 65 w 77"/>
              <a:gd name="T31" fmla="*/ 16 h 156"/>
              <a:gd name="T32" fmla="*/ 69 w 77"/>
              <a:gd name="T33" fmla="*/ 24 h 156"/>
              <a:gd name="T34" fmla="*/ 65 w 77"/>
              <a:gd name="T35" fmla="*/ 36 h 156"/>
              <a:gd name="T36" fmla="*/ 65 w 77"/>
              <a:gd name="T37" fmla="*/ 44 h 156"/>
              <a:gd name="T38" fmla="*/ 73 w 77"/>
              <a:gd name="T39" fmla="*/ 52 h 156"/>
              <a:gd name="T40" fmla="*/ 73 w 77"/>
              <a:gd name="T41" fmla="*/ 76 h 156"/>
              <a:gd name="T42" fmla="*/ 69 w 77"/>
              <a:gd name="T43" fmla="*/ 116 h 156"/>
              <a:gd name="T44" fmla="*/ 77 w 77"/>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156">
                <a:moveTo>
                  <a:pt x="77" y="140"/>
                </a:moveTo>
                <a:lnTo>
                  <a:pt x="57" y="156"/>
                </a:lnTo>
                <a:lnTo>
                  <a:pt x="45" y="148"/>
                </a:lnTo>
                <a:lnTo>
                  <a:pt x="17" y="140"/>
                </a:lnTo>
                <a:lnTo>
                  <a:pt x="0" y="108"/>
                </a:lnTo>
                <a:lnTo>
                  <a:pt x="41" y="96"/>
                </a:lnTo>
                <a:lnTo>
                  <a:pt x="37" y="76"/>
                </a:lnTo>
                <a:lnTo>
                  <a:pt x="25" y="72"/>
                </a:lnTo>
                <a:lnTo>
                  <a:pt x="13" y="56"/>
                </a:lnTo>
                <a:lnTo>
                  <a:pt x="25" y="44"/>
                </a:lnTo>
                <a:lnTo>
                  <a:pt x="21" y="44"/>
                </a:lnTo>
                <a:lnTo>
                  <a:pt x="13" y="4"/>
                </a:lnTo>
                <a:lnTo>
                  <a:pt x="21" y="0"/>
                </a:lnTo>
                <a:lnTo>
                  <a:pt x="37" y="0"/>
                </a:lnTo>
                <a:lnTo>
                  <a:pt x="53" y="16"/>
                </a:lnTo>
                <a:lnTo>
                  <a:pt x="65" y="16"/>
                </a:lnTo>
                <a:lnTo>
                  <a:pt x="69" y="24"/>
                </a:lnTo>
                <a:lnTo>
                  <a:pt x="65" y="36"/>
                </a:lnTo>
                <a:lnTo>
                  <a:pt x="65" y="44"/>
                </a:lnTo>
                <a:lnTo>
                  <a:pt x="73" y="52"/>
                </a:lnTo>
                <a:lnTo>
                  <a:pt x="73" y="76"/>
                </a:lnTo>
                <a:lnTo>
                  <a:pt x="69" y="116"/>
                </a:lnTo>
                <a:lnTo>
                  <a:pt x="77" y="1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5" name="Freeform 353">
            <a:extLst>
              <a:ext uri="{FF2B5EF4-FFF2-40B4-BE49-F238E27FC236}">
                <a16:creationId xmlns:a16="http://schemas.microsoft.com/office/drawing/2014/main" id="{D30CCF99-7CC3-405E-9603-AEBEF979F12B}"/>
              </a:ext>
            </a:extLst>
          </p:cNvPr>
          <p:cNvSpPr>
            <a:spLocks/>
          </p:cNvSpPr>
          <p:nvPr/>
        </p:nvSpPr>
        <p:spPr bwMode="auto">
          <a:xfrm>
            <a:off x="5159375" y="5667375"/>
            <a:ext cx="95250" cy="127000"/>
          </a:xfrm>
          <a:custGeom>
            <a:avLst/>
            <a:gdLst>
              <a:gd name="T0" fmla="*/ 12 w 60"/>
              <a:gd name="T1" fmla="*/ 4 h 80"/>
              <a:gd name="T2" fmla="*/ 28 w 60"/>
              <a:gd name="T3" fmla="*/ 28 h 80"/>
              <a:gd name="T4" fmla="*/ 40 w 60"/>
              <a:gd name="T5" fmla="*/ 24 h 80"/>
              <a:gd name="T6" fmla="*/ 56 w 60"/>
              <a:gd name="T7" fmla="*/ 16 h 80"/>
              <a:gd name="T8" fmla="*/ 60 w 60"/>
              <a:gd name="T9" fmla="*/ 44 h 80"/>
              <a:gd name="T10" fmla="*/ 48 w 60"/>
              <a:gd name="T11" fmla="*/ 56 h 80"/>
              <a:gd name="T12" fmla="*/ 32 w 60"/>
              <a:gd name="T13" fmla="*/ 44 h 80"/>
              <a:gd name="T14" fmla="*/ 32 w 60"/>
              <a:gd name="T15" fmla="*/ 80 h 80"/>
              <a:gd name="T16" fmla="*/ 20 w 60"/>
              <a:gd name="T17" fmla="*/ 80 h 80"/>
              <a:gd name="T18" fmla="*/ 0 w 60"/>
              <a:gd name="T19" fmla="*/ 36 h 80"/>
              <a:gd name="T20" fmla="*/ 4 w 60"/>
              <a:gd name="T21" fmla="*/ 40 h 80"/>
              <a:gd name="T22" fmla="*/ 12 w 60"/>
              <a:gd name="T23" fmla="*/ 52 h 80"/>
              <a:gd name="T24" fmla="*/ 16 w 60"/>
              <a:gd name="T25" fmla="*/ 56 h 80"/>
              <a:gd name="T26" fmla="*/ 16 w 60"/>
              <a:gd name="T27" fmla="*/ 52 h 80"/>
              <a:gd name="T28" fmla="*/ 16 w 60"/>
              <a:gd name="T29" fmla="*/ 48 h 80"/>
              <a:gd name="T30" fmla="*/ 4 w 60"/>
              <a:gd name="T31" fmla="*/ 32 h 80"/>
              <a:gd name="T32" fmla="*/ 0 w 60"/>
              <a:gd name="T33" fmla="*/ 8 h 80"/>
              <a:gd name="T34" fmla="*/ 0 w 60"/>
              <a:gd name="T35" fmla="*/ 4 h 80"/>
              <a:gd name="T36" fmla="*/ 4 w 60"/>
              <a:gd name="T37" fmla="*/ 0 h 80"/>
              <a:gd name="T38" fmla="*/ 8 w 60"/>
              <a:gd name="T39" fmla="*/ 0 h 80"/>
              <a:gd name="T40" fmla="*/ 12 w 60"/>
              <a:gd name="T41"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0">
                <a:moveTo>
                  <a:pt x="12" y="4"/>
                </a:moveTo>
                <a:lnTo>
                  <a:pt x="28" y="28"/>
                </a:lnTo>
                <a:lnTo>
                  <a:pt x="40" y="24"/>
                </a:lnTo>
                <a:lnTo>
                  <a:pt x="56" y="16"/>
                </a:lnTo>
                <a:lnTo>
                  <a:pt x="60" y="44"/>
                </a:lnTo>
                <a:lnTo>
                  <a:pt x="48" y="56"/>
                </a:lnTo>
                <a:lnTo>
                  <a:pt x="32" y="44"/>
                </a:lnTo>
                <a:lnTo>
                  <a:pt x="32" y="80"/>
                </a:lnTo>
                <a:lnTo>
                  <a:pt x="20" y="80"/>
                </a:lnTo>
                <a:lnTo>
                  <a:pt x="0" y="36"/>
                </a:lnTo>
                <a:lnTo>
                  <a:pt x="4" y="40"/>
                </a:lnTo>
                <a:lnTo>
                  <a:pt x="12" y="52"/>
                </a:lnTo>
                <a:lnTo>
                  <a:pt x="16" y="56"/>
                </a:lnTo>
                <a:lnTo>
                  <a:pt x="16" y="52"/>
                </a:lnTo>
                <a:lnTo>
                  <a:pt x="16" y="48"/>
                </a:lnTo>
                <a:lnTo>
                  <a:pt x="4" y="32"/>
                </a:lnTo>
                <a:lnTo>
                  <a:pt x="0" y="8"/>
                </a:lnTo>
                <a:lnTo>
                  <a:pt x="0" y="4"/>
                </a:lnTo>
                <a:lnTo>
                  <a:pt x="4" y="0"/>
                </a:lnTo>
                <a:lnTo>
                  <a:pt x="8" y="0"/>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6" name="Freeform 354">
            <a:extLst>
              <a:ext uri="{FF2B5EF4-FFF2-40B4-BE49-F238E27FC236}">
                <a16:creationId xmlns:a16="http://schemas.microsoft.com/office/drawing/2014/main" id="{72286162-BA97-4858-9FA6-D9C8DEB63FE9}"/>
              </a:ext>
            </a:extLst>
          </p:cNvPr>
          <p:cNvSpPr>
            <a:spLocks/>
          </p:cNvSpPr>
          <p:nvPr/>
        </p:nvSpPr>
        <p:spPr bwMode="auto">
          <a:xfrm>
            <a:off x="5210175" y="5711825"/>
            <a:ext cx="173038" cy="165100"/>
          </a:xfrm>
          <a:custGeom>
            <a:avLst/>
            <a:gdLst>
              <a:gd name="T0" fmla="*/ 56 w 109"/>
              <a:gd name="T1" fmla="*/ 0 h 104"/>
              <a:gd name="T2" fmla="*/ 64 w 109"/>
              <a:gd name="T3" fmla="*/ 12 h 104"/>
              <a:gd name="T4" fmla="*/ 81 w 109"/>
              <a:gd name="T5" fmla="*/ 44 h 104"/>
              <a:gd name="T6" fmla="*/ 109 w 109"/>
              <a:gd name="T7" fmla="*/ 52 h 104"/>
              <a:gd name="T8" fmla="*/ 93 w 109"/>
              <a:gd name="T9" fmla="*/ 72 h 104"/>
              <a:gd name="T10" fmla="*/ 48 w 109"/>
              <a:gd name="T11" fmla="*/ 104 h 104"/>
              <a:gd name="T12" fmla="*/ 40 w 109"/>
              <a:gd name="T13" fmla="*/ 100 h 104"/>
              <a:gd name="T14" fmla="*/ 28 w 109"/>
              <a:gd name="T15" fmla="*/ 76 h 104"/>
              <a:gd name="T16" fmla="*/ 8 w 109"/>
              <a:gd name="T17" fmla="*/ 68 h 104"/>
              <a:gd name="T18" fmla="*/ 0 w 109"/>
              <a:gd name="T19" fmla="*/ 52 h 104"/>
              <a:gd name="T20" fmla="*/ 0 w 109"/>
              <a:gd name="T21" fmla="*/ 16 h 104"/>
              <a:gd name="T22" fmla="*/ 16 w 109"/>
              <a:gd name="T23" fmla="*/ 28 h 104"/>
              <a:gd name="T24" fmla="*/ 28 w 109"/>
              <a:gd name="T25" fmla="*/ 16 h 104"/>
              <a:gd name="T26" fmla="*/ 56 w 109"/>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4">
                <a:moveTo>
                  <a:pt x="56" y="0"/>
                </a:moveTo>
                <a:lnTo>
                  <a:pt x="64" y="12"/>
                </a:lnTo>
                <a:lnTo>
                  <a:pt x="81" y="44"/>
                </a:lnTo>
                <a:lnTo>
                  <a:pt x="109" y="52"/>
                </a:lnTo>
                <a:lnTo>
                  <a:pt x="93" y="72"/>
                </a:lnTo>
                <a:lnTo>
                  <a:pt x="48" y="104"/>
                </a:lnTo>
                <a:lnTo>
                  <a:pt x="40" y="100"/>
                </a:lnTo>
                <a:lnTo>
                  <a:pt x="28" y="76"/>
                </a:lnTo>
                <a:lnTo>
                  <a:pt x="8" y="68"/>
                </a:lnTo>
                <a:lnTo>
                  <a:pt x="0" y="52"/>
                </a:lnTo>
                <a:lnTo>
                  <a:pt x="0" y="16"/>
                </a:lnTo>
                <a:lnTo>
                  <a:pt x="16" y="28"/>
                </a:lnTo>
                <a:lnTo>
                  <a:pt x="28" y="16"/>
                </a:lnTo>
                <a:lnTo>
                  <a:pt x="5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7" name="Freeform 355">
            <a:extLst>
              <a:ext uri="{FF2B5EF4-FFF2-40B4-BE49-F238E27FC236}">
                <a16:creationId xmlns:a16="http://schemas.microsoft.com/office/drawing/2014/main" id="{482CB8C7-D44A-4565-9B39-25D26CFF9A22}"/>
              </a:ext>
            </a:extLst>
          </p:cNvPr>
          <p:cNvSpPr>
            <a:spLocks/>
          </p:cNvSpPr>
          <p:nvPr/>
        </p:nvSpPr>
        <p:spPr bwMode="auto">
          <a:xfrm>
            <a:off x="5178425" y="5591175"/>
            <a:ext cx="198438" cy="146050"/>
          </a:xfrm>
          <a:custGeom>
            <a:avLst/>
            <a:gdLst>
              <a:gd name="T0" fmla="*/ 16 w 125"/>
              <a:gd name="T1" fmla="*/ 0 h 92"/>
              <a:gd name="T2" fmla="*/ 44 w 125"/>
              <a:gd name="T3" fmla="*/ 20 h 92"/>
              <a:gd name="T4" fmla="*/ 48 w 125"/>
              <a:gd name="T5" fmla="*/ 32 h 92"/>
              <a:gd name="T6" fmla="*/ 92 w 125"/>
              <a:gd name="T7" fmla="*/ 28 h 92"/>
              <a:gd name="T8" fmla="*/ 97 w 125"/>
              <a:gd name="T9" fmla="*/ 36 h 92"/>
              <a:gd name="T10" fmla="*/ 109 w 125"/>
              <a:gd name="T11" fmla="*/ 52 h 92"/>
              <a:gd name="T12" fmla="*/ 121 w 125"/>
              <a:gd name="T13" fmla="*/ 56 h 92"/>
              <a:gd name="T14" fmla="*/ 125 w 125"/>
              <a:gd name="T15" fmla="*/ 76 h 92"/>
              <a:gd name="T16" fmla="*/ 84 w 125"/>
              <a:gd name="T17" fmla="*/ 88 h 92"/>
              <a:gd name="T18" fmla="*/ 76 w 125"/>
              <a:gd name="T19" fmla="*/ 76 h 92"/>
              <a:gd name="T20" fmla="*/ 48 w 125"/>
              <a:gd name="T21" fmla="*/ 92 h 92"/>
              <a:gd name="T22" fmla="*/ 44 w 125"/>
              <a:gd name="T23" fmla="*/ 64 h 92"/>
              <a:gd name="T24" fmla="*/ 28 w 125"/>
              <a:gd name="T25" fmla="*/ 72 h 92"/>
              <a:gd name="T26" fmla="*/ 16 w 125"/>
              <a:gd name="T27" fmla="*/ 76 h 92"/>
              <a:gd name="T28" fmla="*/ 0 w 125"/>
              <a:gd name="T29" fmla="*/ 52 h 92"/>
              <a:gd name="T30" fmla="*/ 8 w 125"/>
              <a:gd name="T31" fmla="*/ 52 h 92"/>
              <a:gd name="T32" fmla="*/ 12 w 125"/>
              <a:gd name="T33" fmla="*/ 44 h 92"/>
              <a:gd name="T34" fmla="*/ 12 w 125"/>
              <a:gd name="T35" fmla="*/ 36 h 92"/>
              <a:gd name="T36" fmla="*/ 12 w 125"/>
              <a:gd name="T37" fmla="*/ 24 h 92"/>
              <a:gd name="T38" fmla="*/ 12 w 125"/>
              <a:gd name="T39" fmla="*/ 20 h 92"/>
              <a:gd name="T40" fmla="*/ 16 w 125"/>
              <a:gd name="T41" fmla="*/ 16 h 92"/>
              <a:gd name="T42" fmla="*/ 16 w 125"/>
              <a:gd name="T43" fmla="*/ 4 h 92"/>
              <a:gd name="T44" fmla="*/ 16 w 125"/>
              <a:gd name="T4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92">
                <a:moveTo>
                  <a:pt x="16" y="0"/>
                </a:moveTo>
                <a:lnTo>
                  <a:pt x="44" y="20"/>
                </a:lnTo>
                <a:lnTo>
                  <a:pt x="48" y="32"/>
                </a:lnTo>
                <a:lnTo>
                  <a:pt x="92" y="28"/>
                </a:lnTo>
                <a:lnTo>
                  <a:pt x="97" y="36"/>
                </a:lnTo>
                <a:lnTo>
                  <a:pt x="109" y="52"/>
                </a:lnTo>
                <a:lnTo>
                  <a:pt x="121" y="56"/>
                </a:lnTo>
                <a:lnTo>
                  <a:pt x="125" y="76"/>
                </a:lnTo>
                <a:lnTo>
                  <a:pt x="84" y="88"/>
                </a:lnTo>
                <a:lnTo>
                  <a:pt x="76" y="76"/>
                </a:lnTo>
                <a:lnTo>
                  <a:pt x="48" y="92"/>
                </a:lnTo>
                <a:lnTo>
                  <a:pt x="44" y="64"/>
                </a:lnTo>
                <a:lnTo>
                  <a:pt x="28" y="72"/>
                </a:lnTo>
                <a:lnTo>
                  <a:pt x="16" y="76"/>
                </a:lnTo>
                <a:lnTo>
                  <a:pt x="0" y="52"/>
                </a:lnTo>
                <a:lnTo>
                  <a:pt x="8" y="52"/>
                </a:lnTo>
                <a:lnTo>
                  <a:pt x="12" y="44"/>
                </a:lnTo>
                <a:lnTo>
                  <a:pt x="12" y="36"/>
                </a:lnTo>
                <a:lnTo>
                  <a:pt x="12" y="24"/>
                </a:lnTo>
                <a:lnTo>
                  <a:pt x="12" y="20"/>
                </a:lnTo>
                <a:lnTo>
                  <a:pt x="16" y="16"/>
                </a:lnTo>
                <a:lnTo>
                  <a:pt x="16" y="4"/>
                </a:lnTo>
                <a:lnTo>
                  <a:pt x="16"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8" name="Freeform 356">
            <a:extLst>
              <a:ext uri="{FF2B5EF4-FFF2-40B4-BE49-F238E27FC236}">
                <a16:creationId xmlns:a16="http://schemas.microsoft.com/office/drawing/2014/main" id="{C2737382-44A7-4ADA-9C1D-D79B2805BE90}"/>
              </a:ext>
            </a:extLst>
          </p:cNvPr>
          <p:cNvSpPr>
            <a:spLocks/>
          </p:cNvSpPr>
          <p:nvPr/>
        </p:nvSpPr>
        <p:spPr bwMode="auto">
          <a:xfrm>
            <a:off x="5172075" y="5591175"/>
            <a:ext cx="19050" cy="31750"/>
          </a:xfrm>
          <a:custGeom>
            <a:avLst/>
            <a:gdLst>
              <a:gd name="T0" fmla="*/ 12 w 12"/>
              <a:gd name="T1" fmla="*/ 12 h 20"/>
              <a:gd name="T2" fmla="*/ 12 w 12"/>
              <a:gd name="T3" fmla="*/ 16 h 20"/>
              <a:gd name="T4" fmla="*/ 8 w 12"/>
              <a:gd name="T5" fmla="*/ 20 h 20"/>
              <a:gd name="T6" fmla="*/ 4 w 12"/>
              <a:gd name="T7" fmla="*/ 20 h 20"/>
              <a:gd name="T8" fmla="*/ 4 w 12"/>
              <a:gd name="T9" fmla="*/ 16 h 20"/>
              <a:gd name="T10" fmla="*/ 0 w 12"/>
              <a:gd name="T11" fmla="*/ 12 h 20"/>
              <a:gd name="T12" fmla="*/ 0 w 12"/>
              <a:gd name="T13" fmla="*/ 8 h 20"/>
              <a:gd name="T14" fmla="*/ 0 w 12"/>
              <a:gd name="T15" fmla="*/ 4 h 20"/>
              <a:gd name="T16" fmla="*/ 4 w 12"/>
              <a:gd name="T17" fmla="*/ 0 h 20"/>
              <a:gd name="T18" fmla="*/ 8 w 12"/>
              <a:gd name="T19" fmla="*/ 0 h 20"/>
              <a:gd name="T20" fmla="*/ 12 w 12"/>
              <a:gd name="T21" fmla="*/ 4 h 20"/>
              <a:gd name="T22" fmla="*/ 12 w 12"/>
              <a:gd name="T2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12" y="12"/>
                </a:moveTo>
                <a:lnTo>
                  <a:pt x="12" y="16"/>
                </a:lnTo>
                <a:lnTo>
                  <a:pt x="8" y="20"/>
                </a:lnTo>
                <a:lnTo>
                  <a:pt x="4" y="20"/>
                </a:lnTo>
                <a:lnTo>
                  <a:pt x="4" y="16"/>
                </a:lnTo>
                <a:lnTo>
                  <a:pt x="0" y="12"/>
                </a:lnTo>
                <a:lnTo>
                  <a:pt x="0" y="8"/>
                </a:lnTo>
                <a:lnTo>
                  <a:pt x="0" y="4"/>
                </a:lnTo>
                <a:lnTo>
                  <a:pt x="4" y="0"/>
                </a:lnTo>
                <a:lnTo>
                  <a:pt x="8" y="0"/>
                </a:lnTo>
                <a:lnTo>
                  <a:pt x="12" y="4"/>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9" name="Freeform 357">
            <a:extLst>
              <a:ext uri="{FF2B5EF4-FFF2-40B4-BE49-F238E27FC236}">
                <a16:creationId xmlns:a16="http://schemas.microsoft.com/office/drawing/2014/main" id="{747220C7-7DD5-4F24-904C-2E2D75FC94F3}"/>
              </a:ext>
            </a:extLst>
          </p:cNvPr>
          <p:cNvSpPr>
            <a:spLocks/>
          </p:cNvSpPr>
          <p:nvPr/>
        </p:nvSpPr>
        <p:spPr bwMode="auto">
          <a:xfrm>
            <a:off x="5119688" y="5718175"/>
            <a:ext cx="153988" cy="228600"/>
          </a:xfrm>
          <a:custGeom>
            <a:avLst/>
            <a:gdLst>
              <a:gd name="T0" fmla="*/ 25 w 97"/>
              <a:gd name="T1" fmla="*/ 4 h 144"/>
              <a:gd name="T2" fmla="*/ 45 w 97"/>
              <a:gd name="T3" fmla="*/ 48 h 144"/>
              <a:gd name="T4" fmla="*/ 57 w 97"/>
              <a:gd name="T5" fmla="*/ 48 h 144"/>
              <a:gd name="T6" fmla="*/ 65 w 97"/>
              <a:gd name="T7" fmla="*/ 64 h 144"/>
              <a:gd name="T8" fmla="*/ 85 w 97"/>
              <a:gd name="T9" fmla="*/ 72 h 144"/>
              <a:gd name="T10" fmla="*/ 97 w 97"/>
              <a:gd name="T11" fmla="*/ 96 h 144"/>
              <a:gd name="T12" fmla="*/ 57 w 97"/>
              <a:gd name="T13" fmla="*/ 108 h 144"/>
              <a:gd name="T14" fmla="*/ 57 w 97"/>
              <a:gd name="T15" fmla="*/ 144 h 144"/>
              <a:gd name="T16" fmla="*/ 49 w 97"/>
              <a:gd name="T17" fmla="*/ 144 h 144"/>
              <a:gd name="T18" fmla="*/ 33 w 97"/>
              <a:gd name="T19" fmla="*/ 140 h 144"/>
              <a:gd name="T20" fmla="*/ 29 w 97"/>
              <a:gd name="T21" fmla="*/ 132 h 144"/>
              <a:gd name="T22" fmla="*/ 20 w 97"/>
              <a:gd name="T23" fmla="*/ 120 h 144"/>
              <a:gd name="T24" fmla="*/ 20 w 97"/>
              <a:gd name="T25" fmla="*/ 108 h 144"/>
              <a:gd name="T26" fmla="*/ 20 w 97"/>
              <a:gd name="T27" fmla="*/ 100 h 144"/>
              <a:gd name="T28" fmla="*/ 20 w 97"/>
              <a:gd name="T29" fmla="*/ 96 h 144"/>
              <a:gd name="T30" fmla="*/ 16 w 97"/>
              <a:gd name="T31" fmla="*/ 88 h 144"/>
              <a:gd name="T32" fmla="*/ 16 w 97"/>
              <a:gd name="T33" fmla="*/ 68 h 144"/>
              <a:gd name="T34" fmla="*/ 12 w 97"/>
              <a:gd name="T35" fmla="*/ 60 h 144"/>
              <a:gd name="T36" fmla="*/ 16 w 97"/>
              <a:gd name="T37" fmla="*/ 52 h 144"/>
              <a:gd name="T38" fmla="*/ 20 w 97"/>
              <a:gd name="T39" fmla="*/ 52 h 144"/>
              <a:gd name="T40" fmla="*/ 20 w 97"/>
              <a:gd name="T41" fmla="*/ 48 h 144"/>
              <a:gd name="T42" fmla="*/ 16 w 97"/>
              <a:gd name="T43" fmla="*/ 44 h 144"/>
              <a:gd name="T44" fmla="*/ 4 w 97"/>
              <a:gd name="T45" fmla="*/ 40 h 144"/>
              <a:gd name="T46" fmla="*/ 0 w 97"/>
              <a:gd name="T47" fmla="*/ 36 h 144"/>
              <a:gd name="T48" fmla="*/ 0 w 97"/>
              <a:gd name="T49" fmla="*/ 28 h 144"/>
              <a:gd name="T50" fmla="*/ 4 w 97"/>
              <a:gd name="T51" fmla="*/ 28 h 144"/>
              <a:gd name="T52" fmla="*/ 16 w 97"/>
              <a:gd name="T53" fmla="*/ 28 h 144"/>
              <a:gd name="T54" fmla="*/ 16 w 97"/>
              <a:gd name="T55" fmla="*/ 24 h 144"/>
              <a:gd name="T56" fmla="*/ 16 w 97"/>
              <a:gd name="T57" fmla="*/ 16 h 144"/>
              <a:gd name="T58" fmla="*/ 16 w 97"/>
              <a:gd name="T59" fmla="*/ 12 h 144"/>
              <a:gd name="T60" fmla="*/ 12 w 97"/>
              <a:gd name="T61" fmla="*/ 8 h 144"/>
              <a:gd name="T62" fmla="*/ 12 w 97"/>
              <a:gd name="T63" fmla="*/ 4 h 144"/>
              <a:gd name="T64" fmla="*/ 16 w 97"/>
              <a:gd name="T65" fmla="*/ 0 h 144"/>
              <a:gd name="T66" fmla="*/ 20 w 97"/>
              <a:gd name="T67" fmla="*/ 0 h 144"/>
              <a:gd name="T68" fmla="*/ 25 w 97"/>
              <a:gd name="T69"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144">
                <a:moveTo>
                  <a:pt x="25" y="4"/>
                </a:moveTo>
                <a:lnTo>
                  <a:pt x="45" y="48"/>
                </a:lnTo>
                <a:lnTo>
                  <a:pt x="57" y="48"/>
                </a:lnTo>
                <a:lnTo>
                  <a:pt x="65" y="64"/>
                </a:lnTo>
                <a:lnTo>
                  <a:pt x="85" y="72"/>
                </a:lnTo>
                <a:lnTo>
                  <a:pt x="97" y="96"/>
                </a:lnTo>
                <a:lnTo>
                  <a:pt x="57" y="108"/>
                </a:lnTo>
                <a:lnTo>
                  <a:pt x="57" y="144"/>
                </a:lnTo>
                <a:lnTo>
                  <a:pt x="49" y="144"/>
                </a:lnTo>
                <a:lnTo>
                  <a:pt x="33" y="140"/>
                </a:lnTo>
                <a:lnTo>
                  <a:pt x="29" y="132"/>
                </a:lnTo>
                <a:lnTo>
                  <a:pt x="20" y="120"/>
                </a:lnTo>
                <a:lnTo>
                  <a:pt x="20" y="108"/>
                </a:lnTo>
                <a:lnTo>
                  <a:pt x="20" y="100"/>
                </a:lnTo>
                <a:lnTo>
                  <a:pt x="20" y="96"/>
                </a:lnTo>
                <a:lnTo>
                  <a:pt x="16" y="88"/>
                </a:lnTo>
                <a:lnTo>
                  <a:pt x="16" y="68"/>
                </a:lnTo>
                <a:lnTo>
                  <a:pt x="12" y="60"/>
                </a:lnTo>
                <a:lnTo>
                  <a:pt x="16" y="52"/>
                </a:lnTo>
                <a:lnTo>
                  <a:pt x="20" y="52"/>
                </a:lnTo>
                <a:lnTo>
                  <a:pt x="20" y="48"/>
                </a:lnTo>
                <a:lnTo>
                  <a:pt x="16" y="44"/>
                </a:lnTo>
                <a:lnTo>
                  <a:pt x="4" y="40"/>
                </a:lnTo>
                <a:lnTo>
                  <a:pt x="0" y="36"/>
                </a:lnTo>
                <a:lnTo>
                  <a:pt x="0" y="28"/>
                </a:lnTo>
                <a:lnTo>
                  <a:pt x="4" y="28"/>
                </a:lnTo>
                <a:lnTo>
                  <a:pt x="16" y="28"/>
                </a:lnTo>
                <a:lnTo>
                  <a:pt x="16" y="24"/>
                </a:lnTo>
                <a:lnTo>
                  <a:pt x="16" y="16"/>
                </a:lnTo>
                <a:lnTo>
                  <a:pt x="16" y="12"/>
                </a:lnTo>
                <a:lnTo>
                  <a:pt x="12" y="8"/>
                </a:lnTo>
                <a:lnTo>
                  <a:pt x="12" y="4"/>
                </a:lnTo>
                <a:lnTo>
                  <a:pt x="16" y="0"/>
                </a:lnTo>
                <a:lnTo>
                  <a:pt x="20" y="0"/>
                </a:lnTo>
                <a:lnTo>
                  <a:pt x="2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0" name="Freeform 358">
            <a:extLst>
              <a:ext uri="{FF2B5EF4-FFF2-40B4-BE49-F238E27FC236}">
                <a16:creationId xmlns:a16="http://schemas.microsoft.com/office/drawing/2014/main" id="{58B38EBC-3A68-432F-8A69-185793941C80}"/>
              </a:ext>
            </a:extLst>
          </p:cNvPr>
          <p:cNvSpPr>
            <a:spLocks/>
          </p:cNvSpPr>
          <p:nvPr/>
        </p:nvSpPr>
        <p:spPr bwMode="auto">
          <a:xfrm>
            <a:off x="5049838" y="5978525"/>
            <a:ext cx="31750" cy="63500"/>
          </a:xfrm>
          <a:custGeom>
            <a:avLst/>
            <a:gdLst>
              <a:gd name="T0" fmla="*/ 12 w 20"/>
              <a:gd name="T1" fmla="*/ 40 h 40"/>
              <a:gd name="T2" fmla="*/ 4 w 20"/>
              <a:gd name="T3" fmla="*/ 40 h 40"/>
              <a:gd name="T4" fmla="*/ 4 w 20"/>
              <a:gd name="T5" fmla="*/ 36 h 40"/>
              <a:gd name="T6" fmla="*/ 0 w 20"/>
              <a:gd name="T7" fmla="*/ 24 h 40"/>
              <a:gd name="T8" fmla="*/ 0 w 20"/>
              <a:gd name="T9" fmla="*/ 8 h 40"/>
              <a:gd name="T10" fmla="*/ 4 w 20"/>
              <a:gd name="T11" fmla="*/ 4 h 40"/>
              <a:gd name="T12" fmla="*/ 4 w 20"/>
              <a:gd name="T13" fmla="*/ 0 h 40"/>
              <a:gd name="T14" fmla="*/ 8 w 20"/>
              <a:gd name="T15" fmla="*/ 0 h 40"/>
              <a:gd name="T16" fmla="*/ 12 w 20"/>
              <a:gd name="T17" fmla="*/ 8 h 40"/>
              <a:gd name="T18" fmla="*/ 20 w 20"/>
              <a:gd name="T19" fmla="*/ 16 h 40"/>
              <a:gd name="T20" fmla="*/ 20 w 20"/>
              <a:gd name="T21" fmla="*/ 28 h 40"/>
              <a:gd name="T22" fmla="*/ 12 w 20"/>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0">
                <a:moveTo>
                  <a:pt x="12" y="40"/>
                </a:moveTo>
                <a:lnTo>
                  <a:pt x="4" y="40"/>
                </a:lnTo>
                <a:lnTo>
                  <a:pt x="4" y="36"/>
                </a:lnTo>
                <a:lnTo>
                  <a:pt x="0" y="24"/>
                </a:lnTo>
                <a:lnTo>
                  <a:pt x="0" y="8"/>
                </a:lnTo>
                <a:lnTo>
                  <a:pt x="4" y="4"/>
                </a:lnTo>
                <a:lnTo>
                  <a:pt x="4" y="0"/>
                </a:lnTo>
                <a:lnTo>
                  <a:pt x="8" y="0"/>
                </a:lnTo>
                <a:lnTo>
                  <a:pt x="12" y="8"/>
                </a:lnTo>
                <a:lnTo>
                  <a:pt x="20" y="16"/>
                </a:lnTo>
                <a:lnTo>
                  <a:pt x="20" y="28"/>
                </a:lnTo>
                <a:lnTo>
                  <a:pt x="12" y="4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1" name="Freeform 359">
            <a:extLst>
              <a:ext uri="{FF2B5EF4-FFF2-40B4-BE49-F238E27FC236}">
                <a16:creationId xmlns:a16="http://schemas.microsoft.com/office/drawing/2014/main" id="{9C6EB019-5493-4FFC-BF5A-7B302068F676}"/>
              </a:ext>
            </a:extLst>
          </p:cNvPr>
          <p:cNvSpPr>
            <a:spLocks/>
          </p:cNvSpPr>
          <p:nvPr/>
        </p:nvSpPr>
        <p:spPr bwMode="auto">
          <a:xfrm>
            <a:off x="5005388" y="6010275"/>
            <a:ext cx="31750" cy="50800"/>
          </a:xfrm>
          <a:custGeom>
            <a:avLst/>
            <a:gdLst>
              <a:gd name="T0" fmla="*/ 0 w 20"/>
              <a:gd name="T1" fmla="*/ 12 h 32"/>
              <a:gd name="T2" fmla="*/ 0 w 20"/>
              <a:gd name="T3" fmla="*/ 8 h 32"/>
              <a:gd name="T4" fmla="*/ 4 w 20"/>
              <a:gd name="T5" fmla="*/ 0 h 32"/>
              <a:gd name="T6" fmla="*/ 12 w 20"/>
              <a:gd name="T7" fmla="*/ 0 h 32"/>
              <a:gd name="T8" fmla="*/ 16 w 20"/>
              <a:gd name="T9" fmla="*/ 0 h 32"/>
              <a:gd name="T10" fmla="*/ 20 w 20"/>
              <a:gd name="T11" fmla="*/ 12 h 32"/>
              <a:gd name="T12" fmla="*/ 20 w 20"/>
              <a:gd name="T13" fmla="*/ 20 h 32"/>
              <a:gd name="T14" fmla="*/ 16 w 20"/>
              <a:gd name="T15" fmla="*/ 29 h 32"/>
              <a:gd name="T16" fmla="*/ 8 w 20"/>
              <a:gd name="T17" fmla="*/ 32 h 32"/>
              <a:gd name="T18" fmla="*/ 4 w 20"/>
              <a:gd name="T19" fmla="*/ 29 h 32"/>
              <a:gd name="T20" fmla="*/ 0 w 20"/>
              <a:gd name="T21" fmla="*/ 16 h 32"/>
              <a:gd name="T22" fmla="*/ 0 w 20"/>
              <a:gd name="T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2">
                <a:moveTo>
                  <a:pt x="0" y="12"/>
                </a:moveTo>
                <a:lnTo>
                  <a:pt x="0" y="8"/>
                </a:lnTo>
                <a:lnTo>
                  <a:pt x="4" y="0"/>
                </a:lnTo>
                <a:lnTo>
                  <a:pt x="12" y="0"/>
                </a:lnTo>
                <a:lnTo>
                  <a:pt x="16" y="0"/>
                </a:lnTo>
                <a:lnTo>
                  <a:pt x="20" y="12"/>
                </a:lnTo>
                <a:lnTo>
                  <a:pt x="20" y="20"/>
                </a:lnTo>
                <a:lnTo>
                  <a:pt x="16" y="29"/>
                </a:lnTo>
                <a:lnTo>
                  <a:pt x="8" y="32"/>
                </a:lnTo>
                <a:lnTo>
                  <a:pt x="4" y="29"/>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2" name="Freeform 360">
            <a:extLst>
              <a:ext uri="{FF2B5EF4-FFF2-40B4-BE49-F238E27FC236}">
                <a16:creationId xmlns:a16="http://schemas.microsoft.com/office/drawing/2014/main" id="{1F73585A-526B-46F2-BA3B-1E4326A6208E}"/>
              </a:ext>
            </a:extLst>
          </p:cNvPr>
          <p:cNvSpPr>
            <a:spLocks/>
          </p:cNvSpPr>
          <p:nvPr/>
        </p:nvSpPr>
        <p:spPr bwMode="auto">
          <a:xfrm>
            <a:off x="5037138" y="6048375"/>
            <a:ext cx="31750" cy="57150"/>
          </a:xfrm>
          <a:custGeom>
            <a:avLst/>
            <a:gdLst>
              <a:gd name="T0" fmla="*/ 20 w 20"/>
              <a:gd name="T1" fmla="*/ 8 h 36"/>
              <a:gd name="T2" fmla="*/ 12 w 20"/>
              <a:gd name="T3" fmla="*/ 36 h 36"/>
              <a:gd name="T4" fmla="*/ 8 w 20"/>
              <a:gd name="T5" fmla="*/ 32 h 36"/>
              <a:gd name="T6" fmla="*/ 0 w 20"/>
              <a:gd name="T7" fmla="*/ 29 h 36"/>
              <a:gd name="T8" fmla="*/ 0 w 20"/>
              <a:gd name="T9" fmla="*/ 20 h 36"/>
              <a:gd name="T10" fmla="*/ 0 w 20"/>
              <a:gd name="T11" fmla="*/ 12 h 36"/>
              <a:gd name="T12" fmla="*/ 0 w 20"/>
              <a:gd name="T13" fmla="*/ 8 h 36"/>
              <a:gd name="T14" fmla="*/ 8 w 20"/>
              <a:gd name="T15" fmla="*/ 0 h 36"/>
              <a:gd name="T16" fmla="*/ 20 w 20"/>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20" y="8"/>
                </a:moveTo>
                <a:lnTo>
                  <a:pt x="12" y="36"/>
                </a:lnTo>
                <a:lnTo>
                  <a:pt x="8" y="32"/>
                </a:lnTo>
                <a:lnTo>
                  <a:pt x="0" y="29"/>
                </a:lnTo>
                <a:lnTo>
                  <a:pt x="0" y="20"/>
                </a:lnTo>
                <a:lnTo>
                  <a:pt x="0" y="12"/>
                </a:lnTo>
                <a:lnTo>
                  <a:pt x="0" y="8"/>
                </a:lnTo>
                <a:lnTo>
                  <a:pt x="8" y="0"/>
                </a:lnTo>
                <a:lnTo>
                  <a:pt x="2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3" name="Freeform 361">
            <a:extLst>
              <a:ext uri="{FF2B5EF4-FFF2-40B4-BE49-F238E27FC236}">
                <a16:creationId xmlns:a16="http://schemas.microsoft.com/office/drawing/2014/main" id="{506EBAA1-EDBB-40D3-BA55-F34B88D50EB6}"/>
              </a:ext>
            </a:extLst>
          </p:cNvPr>
          <p:cNvSpPr>
            <a:spLocks/>
          </p:cNvSpPr>
          <p:nvPr/>
        </p:nvSpPr>
        <p:spPr bwMode="auto">
          <a:xfrm>
            <a:off x="4953000" y="6124575"/>
            <a:ext cx="25400" cy="38100"/>
          </a:xfrm>
          <a:custGeom>
            <a:avLst/>
            <a:gdLst>
              <a:gd name="T0" fmla="*/ 0 w 16"/>
              <a:gd name="T1" fmla="*/ 9 h 24"/>
              <a:gd name="T2" fmla="*/ 0 w 16"/>
              <a:gd name="T3" fmla="*/ 5 h 24"/>
              <a:gd name="T4" fmla="*/ 8 w 16"/>
              <a:gd name="T5" fmla="*/ 0 h 24"/>
              <a:gd name="T6" fmla="*/ 16 w 16"/>
              <a:gd name="T7" fmla="*/ 5 h 24"/>
              <a:gd name="T8" fmla="*/ 16 w 16"/>
              <a:gd name="T9" fmla="*/ 9 h 24"/>
              <a:gd name="T10" fmla="*/ 16 w 16"/>
              <a:gd name="T11" fmla="*/ 17 h 24"/>
              <a:gd name="T12" fmla="*/ 12 w 16"/>
              <a:gd name="T13" fmla="*/ 21 h 24"/>
              <a:gd name="T14" fmla="*/ 8 w 16"/>
              <a:gd name="T15" fmla="*/ 24 h 24"/>
              <a:gd name="T16" fmla="*/ 4 w 16"/>
              <a:gd name="T17" fmla="*/ 24 h 24"/>
              <a:gd name="T18" fmla="*/ 0 w 16"/>
              <a:gd name="T19" fmla="*/ 24 h 24"/>
              <a:gd name="T20" fmla="*/ 0 w 16"/>
              <a:gd name="T21" fmla="*/ 21 h 24"/>
              <a:gd name="T22" fmla="*/ 0 w 16"/>
              <a:gd name="T2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0" y="9"/>
                </a:moveTo>
                <a:lnTo>
                  <a:pt x="0" y="5"/>
                </a:lnTo>
                <a:lnTo>
                  <a:pt x="8" y="0"/>
                </a:lnTo>
                <a:lnTo>
                  <a:pt x="16" y="5"/>
                </a:lnTo>
                <a:lnTo>
                  <a:pt x="16" y="9"/>
                </a:lnTo>
                <a:lnTo>
                  <a:pt x="16" y="17"/>
                </a:lnTo>
                <a:lnTo>
                  <a:pt x="12" y="21"/>
                </a:lnTo>
                <a:lnTo>
                  <a:pt x="8" y="24"/>
                </a:lnTo>
                <a:lnTo>
                  <a:pt x="4" y="24"/>
                </a:lnTo>
                <a:lnTo>
                  <a:pt x="0" y="24"/>
                </a:lnTo>
                <a:lnTo>
                  <a:pt x="0"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4" name="Freeform 362">
            <a:extLst>
              <a:ext uri="{FF2B5EF4-FFF2-40B4-BE49-F238E27FC236}">
                <a16:creationId xmlns:a16="http://schemas.microsoft.com/office/drawing/2014/main" id="{24ED1E40-B51F-4928-A38A-22307A7B5306}"/>
              </a:ext>
            </a:extLst>
          </p:cNvPr>
          <p:cNvSpPr>
            <a:spLocks/>
          </p:cNvSpPr>
          <p:nvPr/>
        </p:nvSpPr>
        <p:spPr bwMode="auto">
          <a:xfrm>
            <a:off x="4986338" y="6080125"/>
            <a:ext cx="25400" cy="33338"/>
          </a:xfrm>
          <a:custGeom>
            <a:avLst/>
            <a:gdLst>
              <a:gd name="T0" fmla="*/ 0 w 16"/>
              <a:gd name="T1" fmla="*/ 9 h 21"/>
              <a:gd name="T2" fmla="*/ 4 w 16"/>
              <a:gd name="T3" fmla="*/ 0 h 21"/>
              <a:gd name="T4" fmla="*/ 7 w 16"/>
              <a:gd name="T5" fmla="*/ 0 h 21"/>
              <a:gd name="T6" fmla="*/ 12 w 16"/>
              <a:gd name="T7" fmla="*/ 4 h 21"/>
              <a:gd name="T8" fmla="*/ 16 w 16"/>
              <a:gd name="T9" fmla="*/ 9 h 21"/>
              <a:gd name="T10" fmla="*/ 16 w 16"/>
              <a:gd name="T11" fmla="*/ 16 h 21"/>
              <a:gd name="T12" fmla="*/ 12 w 16"/>
              <a:gd name="T13" fmla="*/ 21 h 21"/>
              <a:gd name="T14" fmla="*/ 7 w 16"/>
              <a:gd name="T15" fmla="*/ 16 h 21"/>
              <a:gd name="T16" fmla="*/ 0 w 16"/>
              <a:gd name="T17" fmla="*/ 12 h 21"/>
              <a:gd name="T18" fmla="*/ 0 w 16"/>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1">
                <a:moveTo>
                  <a:pt x="0" y="9"/>
                </a:moveTo>
                <a:lnTo>
                  <a:pt x="4" y="0"/>
                </a:lnTo>
                <a:lnTo>
                  <a:pt x="7" y="0"/>
                </a:lnTo>
                <a:lnTo>
                  <a:pt x="12" y="4"/>
                </a:lnTo>
                <a:lnTo>
                  <a:pt x="16" y="9"/>
                </a:lnTo>
                <a:lnTo>
                  <a:pt x="16" y="16"/>
                </a:lnTo>
                <a:lnTo>
                  <a:pt x="12" y="21"/>
                </a:lnTo>
                <a:lnTo>
                  <a:pt x="7" y="16"/>
                </a:lnTo>
                <a:lnTo>
                  <a:pt x="0" y="12"/>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5" name="Freeform 363">
            <a:extLst>
              <a:ext uri="{FF2B5EF4-FFF2-40B4-BE49-F238E27FC236}">
                <a16:creationId xmlns:a16="http://schemas.microsoft.com/office/drawing/2014/main" id="{A2A9D66F-64FE-4B4E-94F6-52BCE0490BFD}"/>
              </a:ext>
            </a:extLst>
          </p:cNvPr>
          <p:cNvSpPr>
            <a:spLocks/>
          </p:cNvSpPr>
          <p:nvPr/>
        </p:nvSpPr>
        <p:spPr bwMode="auto">
          <a:xfrm>
            <a:off x="4914900" y="6151563"/>
            <a:ext cx="25400" cy="38100"/>
          </a:xfrm>
          <a:custGeom>
            <a:avLst/>
            <a:gdLst>
              <a:gd name="T0" fmla="*/ 0 w 16"/>
              <a:gd name="T1" fmla="*/ 7 h 24"/>
              <a:gd name="T2" fmla="*/ 4 w 16"/>
              <a:gd name="T3" fmla="*/ 4 h 24"/>
              <a:gd name="T4" fmla="*/ 8 w 16"/>
              <a:gd name="T5" fmla="*/ 0 h 24"/>
              <a:gd name="T6" fmla="*/ 16 w 16"/>
              <a:gd name="T7" fmla="*/ 4 h 24"/>
              <a:gd name="T8" fmla="*/ 16 w 16"/>
              <a:gd name="T9" fmla="*/ 12 h 24"/>
              <a:gd name="T10" fmla="*/ 16 w 16"/>
              <a:gd name="T11" fmla="*/ 20 h 24"/>
              <a:gd name="T12" fmla="*/ 12 w 16"/>
              <a:gd name="T13" fmla="*/ 20 h 24"/>
              <a:gd name="T14" fmla="*/ 8 w 16"/>
              <a:gd name="T15" fmla="*/ 24 h 24"/>
              <a:gd name="T16" fmla="*/ 8 w 16"/>
              <a:gd name="T17" fmla="*/ 20 h 24"/>
              <a:gd name="T18" fmla="*/ 0 w 16"/>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0" y="7"/>
                </a:moveTo>
                <a:lnTo>
                  <a:pt x="4" y="4"/>
                </a:lnTo>
                <a:lnTo>
                  <a:pt x="8" y="0"/>
                </a:lnTo>
                <a:lnTo>
                  <a:pt x="16" y="4"/>
                </a:lnTo>
                <a:lnTo>
                  <a:pt x="16" y="12"/>
                </a:lnTo>
                <a:lnTo>
                  <a:pt x="16" y="20"/>
                </a:lnTo>
                <a:lnTo>
                  <a:pt x="12" y="20"/>
                </a:lnTo>
                <a:lnTo>
                  <a:pt x="8" y="24"/>
                </a:lnTo>
                <a:lnTo>
                  <a:pt x="8" y="20"/>
                </a:lnTo>
                <a:lnTo>
                  <a:pt x="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6" name="Freeform 364">
            <a:extLst>
              <a:ext uri="{FF2B5EF4-FFF2-40B4-BE49-F238E27FC236}">
                <a16:creationId xmlns:a16="http://schemas.microsoft.com/office/drawing/2014/main" id="{3123697A-FDCA-4ABF-AB43-9170A22D0637}"/>
              </a:ext>
            </a:extLst>
          </p:cNvPr>
          <p:cNvSpPr>
            <a:spLocks/>
          </p:cNvSpPr>
          <p:nvPr/>
        </p:nvSpPr>
        <p:spPr bwMode="auto">
          <a:xfrm>
            <a:off x="4946650" y="6080125"/>
            <a:ext cx="25400" cy="33338"/>
          </a:xfrm>
          <a:custGeom>
            <a:avLst/>
            <a:gdLst>
              <a:gd name="T0" fmla="*/ 0 w 16"/>
              <a:gd name="T1" fmla="*/ 12 h 21"/>
              <a:gd name="T2" fmla="*/ 0 w 16"/>
              <a:gd name="T3" fmla="*/ 4 h 21"/>
              <a:gd name="T4" fmla="*/ 8 w 16"/>
              <a:gd name="T5" fmla="*/ 0 h 21"/>
              <a:gd name="T6" fmla="*/ 12 w 16"/>
              <a:gd name="T7" fmla="*/ 0 h 21"/>
              <a:gd name="T8" fmla="*/ 16 w 16"/>
              <a:gd name="T9" fmla="*/ 4 h 21"/>
              <a:gd name="T10" fmla="*/ 16 w 16"/>
              <a:gd name="T11" fmla="*/ 9 h 21"/>
              <a:gd name="T12" fmla="*/ 12 w 16"/>
              <a:gd name="T13" fmla="*/ 16 h 21"/>
              <a:gd name="T14" fmla="*/ 8 w 16"/>
              <a:gd name="T15" fmla="*/ 21 h 21"/>
              <a:gd name="T16" fmla="*/ 4 w 16"/>
              <a:gd name="T17" fmla="*/ 21 h 21"/>
              <a:gd name="T18" fmla="*/ 0 w 16"/>
              <a:gd name="T19" fmla="*/ 16 h 21"/>
              <a:gd name="T20" fmla="*/ 0 w 16"/>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0" y="12"/>
                </a:moveTo>
                <a:lnTo>
                  <a:pt x="0" y="4"/>
                </a:lnTo>
                <a:lnTo>
                  <a:pt x="8" y="0"/>
                </a:lnTo>
                <a:lnTo>
                  <a:pt x="12" y="0"/>
                </a:lnTo>
                <a:lnTo>
                  <a:pt x="16" y="4"/>
                </a:lnTo>
                <a:lnTo>
                  <a:pt x="16" y="9"/>
                </a:lnTo>
                <a:lnTo>
                  <a:pt x="12" y="16"/>
                </a:lnTo>
                <a:lnTo>
                  <a:pt x="8" y="21"/>
                </a:lnTo>
                <a:lnTo>
                  <a:pt x="4" y="21"/>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7" name="Freeform 365">
            <a:extLst>
              <a:ext uri="{FF2B5EF4-FFF2-40B4-BE49-F238E27FC236}">
                <a16:creationId xmlns:a16="http://schemas.microsoft.com/office/drawing/2014/main" id="{643180CE-4D0C-491F-9438-7BF0C1CA0A36}"/>
              </a:ext>
            </a:extLst>
          </p:cNvPr>
          <p:cNvSpPr>
            <a:spLocks/>
          </p:cNvSpPr>
          <p:nvPr/>
        </p:nvSpPr>
        <p:spPr bwMode="auto">
          <a:xfrm>
            <a:off x="4824413" y="6105525"/>
            <a:ext cx="33338" cy="65088"/>
          </a:xfrm>
          <a:custGeom>
            <a:avLst/>
            <a:gdLst>
              <a:gd name="T0" fmla="*/ 0 w 21"/>
              <a:gd name="T1" fmla="*/ 17 h 41"/>
              <a:gd name="T2" fmla="*/ 5 w 21"/>
              <a:gd name="T3" fmla="*/ 12 h 41"/>
              <a:gd name="T4" fmla="*/ 9 w 21"/>
              <a:gd name="T5" fmla="*/ 5 h 41"/>
              <a:gd name="T6" fmla="*/ 13 w 21"/>
              <a:gd name="T7" fmla="*/ 5 h 41"/>
              <a:gd name="T8" fmla="*/ 17 w 21"/>
              <a:gd name="T9" fmla="*/ 0 h 41"/>
              <a:gd name="T10" fmla="*/ 21 w 21"/>
              <a:gd name="T11" fmla="*/ 5 h 41"/>
              <a:gd name="T12" fmla="*/ 21 w 21"/>
              <a:gd name="T13" fmla="*/ 9 h 41"/>
              <a:gd name="T14" fmla="*/ 17 w 21"/>
              <a:gd name="T15" fmla="*/ 12 h 41"/>
              <a:gd name="T16" fmla="*/ 17 w 21"/>
              <a:gd name="T17" fmla="*/ 17 h 41"/>
              <a:gd name="T18" fmla="*/ 21 w 21"/>
              <a:gd name="T19" fmla="*/ 21 h 41"/>
              <a:gd name="T20" fmla="*/ 21 w 21"/>
              <a:gd name="T21" fmla="*/ 24 h 41"/>
              <a:gd name="T22" fmla="*/ 21 w 21"/>
              <a:gd name="T23" fmla="*/ 33 h 41"/>
              <a:gd name="T24" fmla="*/ 13 w 21"/>
              <a:gd name="T25" fmla="*/ 41 h 41"/>
              <a:gd name="T26" fmla="*/ 9 w 21"/>
              <a:gd name="T27" fmla="*/ 41 h 41"/>
              <a:gd name="T28" fmla="*/ 5 w 21"/>
              <a:gd name="T29" fmla="*/ 41 h 41"/>
              <a:gd name="T30" fmla="*/ 5 w 21"/>
              <a:gd name="T31" fmla="*/ 36 h 41"/>
              <a:gd name="T32" fmla="*/ 9 w 21"/>
              <a:gd name="T33" fmla="*/ 29 h 41"/>
              <a:gd name="T34" fmla="*/ 9 w 21"/>
              <a:gd name="T35" fmla="*/ 24 h 41"/>
              <a:gd name="T36" fmla="*/ 5 w 21"/>
              <a:gd name="T37" fmla="*/ 21 h 41"/>
              <a:gd name="T38" fmla="*/ 0 w 21"/>
              <a:gd name="T3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1">
                <a:moveTo>
                  <a:pt x="0" y="17"/>
                </a:moveTo>
                <a:lnTo>
                  <a:pt x="5" y="12"/>
                </a:lnTo>
                <a:lnTo>
                  <a:pt x="9" y="5"/>
                </a:lnTo>
                <a:lnTo>
                  <a:pt x="13" y="5"/>
                </a:lnTo>
                <a:lnTo>
                  <a:pt x="17" y="0"/>
                </a:lnTo>
                <a:lnTo>
                  <a:pt x="21" y="5"/>
                </a:lnTo>
                <a:lnTo>
                  <a:pt x="21" y="9"/>
                </a:lnTo>
                <a:lnTo>
                  <a:pt x="17" y="12"/>
                </a:lnTo>
                <a:lnTo>
                  <a:pt x="17" y="17"/>
                </a:lnTo>
                <a:lnTo>
                  <a:pt x="21" y="21"/>
                </a:lnTo>
                <a:lnTo>
                  <a:pt x="21" y="24"/>
                </a:lnTo>
                <a:lnTo>
                  <a:pt x="21" y="33"/>
                </a:lnTo>
                <a:lnTo>
                  <a:pt x="13" y="41"/>
                </a:lnTo>
                <a:lnTo>
                  <a:pt x="9" y="41"/>
                </a:lnTo>
                <a:lnTo>
                  <a:pt x="5" y="41"/>
                </a:lnTo>
                <a:lnTo>
                  <a:pt x="5" y="36"/>
                </a:lnTo>
                <a:lnTo>
                  <a:pt x="9" y="29"/>
                </a:lnTo>
                <a:lnTo>
                  <a:pt x="9" y="24"/>
                </a:lnTo>
                <a:lnTo>
                  <a:pt x="5"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8" name="Freeform 366">
            <a:extLst>
              <a:ext uri="{FF2B5EF4-FFF2-40B4-BE49-F238E27FC236}">
                <a16:creationId xmlns:a16="http://schemas.microsoft.com/office/drawing/2014/main" id="{340B6B48-D419-4D03-A2A8-978B8DE6F680}"/>
              </a:ext>
            </a:extLst>
          </p:cNvPr>
          <p:cNvSpPr>
            <a:spLocks/>
          </p:cNvSpPr>
          <p:nvPr/>
        </p:nvSpPr>
        <p:spPr bwMode="auto">
          <a:xfrm>
            <a:off x="4819650" y="6067425"/>
            <a:ext cx="44450" cy="26988"/>
          </a:xfrm>
          <a:custGeom>
            <a:avLst/>
            <a:gdLst>
              <a:gd name="T0" fmla="*/ 3 w 28"/>
              <a:gd name="T1" fmla="*/ 12 h 17"/>
              <a:gd name="T2" fmla="*/ 0 w 28"/>
              <a:gd name="T3" fmla="*/ 5 h 17"/>
              <a:gd name="T4" fmla="*/ 3 w 28"/>
              <a:gd name="T5" fmla="*/ 5 h 17"/>
              <a:gd name="T6" fmla="*/ 8 w 28"/>
              <a:gd name="T7" fmla="*/ 0 h 17"/>
              <a:gd name="T8" fmla="*/ 16 w 28"/>
              <a:gd name="T9" fmla="*/ 5 h 17"/>
              <a:gd name="T10" fmla="*/ 20 w 28"/>
              <a:gd name="T11" fmla="*/ 8 h 17"/>
              <a:gd name="T12" fmla="*/ 24 w 28"/>
              <a:gd name="T13" fmla="*/ 8 h 17"/>
              <a:gd name="T14" fmla="*/ 28 w 28"/>
              <a:gd name="T15" fmla="*/ 12 h 17"/>
              <a:gd name="T16" fmla="*/ 28 w 28"/>
              <a:gd name="T17" fmla="*/ 17 h 17"/>
              <a:gd name="T18" fmla="*/ 24 w 28"/>
              <a:gd name="T19" fmla="*/ 17 h 17"/>
              <a:gd name="T20" fmla="*/ 12 w 28"/>
              <a:gd name="T21" fmla="*/ 17 h 17"/>
              <a:gd name="T22" fmla="*/ 3 w 28"/>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7">
                <a:moveTo>
                  <a:pt x="3" y="12"/>
                </a:moveTo>
                <a:lnTo>
                  <a:pt x="0" y="5"/>
                </a:lnTo>
                <a:lnTo>
                  <a:pt x="3" y="5"/>
                </a:lnTo>
                <a:lnTo>
                  <a:pt x="8" y="0"/>
                </a:lnTo>
                <a:lnTo>
                  <a:pt x="16" y="5"/>
                </a:lnTo>
                <a:lnTo>
                  <a:pt x="20" y="8"/>
                </a:lnTo>
                <a:lnTo>
                  <a:pt x="24" y="8"/>
                </a:lnTo>
                <a:lnTo>
                  <a:pt x="28" y="12"/>
                </a:lnTo>
                <a:lnTo>
                  <a:pt x="28" y="17"/>
                </a:lnTo>
                <a:lnTo>
                  <a:pt x="24" y="17"/>
                </a:lnTo>
                <a:lnTo>
                  <a:pt x="12" y="17"/>
                </a:lnTo>
                <a:lnTo>
                  <a:pt x="3"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9" name="Freeform 367">
            <a:extLst>
              <a:ext uri="{FF2B5EF4-FFF2-40B4-BE49-F238E27FC236}">
                <a16:creationId xmlns:a16="http://schemas.microsoft.com/office/drawing/2014/main" id="{601AB98D-A651-407E-AF21-AE52437E5CBA}"/>
              </a:ext>
            </a:extLst>
          </p:cNvPr>
          <p:cNvSpPr>
            <a:spLocks/>
          </p:cNvSpPr>
          <p:nvPr/>
        </p:nvSpPr>
        <p:spPr bwMode="auto">
          <a:xfrm>
            <a:off x="4895850" y="6183313"/>
            <a:ext cx="38100" cy="57150"/>
          </a:xfrm>
          <a:custGeom>
            <a:avLst/>
            <a:gdLst>
              <a:gd name="T0" fmla="*/ 12 w 24"/>
              <a:gd name="T1" fmla="*/ 4 h 36"/>
              <a:gd name="T2" fmla="*/ 16 w 24"/>
              <a:gd name="T3" fmla="*/ 8 h 36"/>
              <a:gd name="T4" fmla="*/ 20 w 24"/>
              <a:gd name="T5" fmla="*/ 12 h 36"/>
              <a:gd name="T6" fmla="*/ 20 w 24"/>
              <a:gd name="T7" fmla="*/ 16 h 36"/>
              <a:gd name="T8" fmla="*/ 24 w 24"/>
              <a:gd name="T9" fmla="*/ 24 h 36"/>
              <a:gd name="T10" fmla="*/ 24 w 24"/>
              <a:gd name="T11" fmla="*/ 32 h 36"/>
              <a:gd name="T12" fmla="*/ 20 w 24"/>
              <a:gd name="T13" fmla="*/ 36 h 36"/>
              <a:gd name="T14" fmla="*/ 12 w 24"/>
              <a:gd name="T15" fmla="*/ 36 h 36"/>
              <a:gd name="T16" fmla="*/ 8 w 24"/>
              <a:gd name="T17" fmla="*/ 32 h 36"/>
              <a:gd name="T18" fmla="*/ 4 w 24"/>
              <a:gd name="T19" fmla="*/ 16 h 36"/>
              <a:gd name="T20" fmla="*/ 0 w 24"/>
              <a:gd name="T21" fmla="*/ 12 h 36"/>
              <a:gd name="T22" fmla="*/ 4 w 24"/>
              <a:gd name="T23" fmla="*/ 4 h 36"/>
              <a:gd name="T24" fmla="*/ 8 w 24"/>
              <a:gd name="T25" fmla="*/ 0 h 36"/>
              <a:gd name="T26" fmla="*/ 12 w 24"/>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6">
                <a:moveTo>
                  <a:pt x="12" y="4"/>
                </a:moveTo>
                <a:lnTo>
                  <a:pt x="16" y="8"/>
                </a:lnTo>
                <a:lnTo>
                  <a:pt x="20" y="12"/>
                </a:lnTo>
                <a:lnTo>
                  <a:pt x="20" y="16"/>
                </a:lnTo>
                <a:lnTo>
                  <a:pt x="24" y="24"/>
                </a:lnTo>
                <a:lnTo>
                  <a:pt x="24" y="32"/>
                </a:lnTo>
                <a:lnTo>
                  <a:pt x="20" y="36"/>
                </a:lnTo>
                <a:lnTo>
                  <a:pt x="12" y="36"/>
                </a:lnTo>
                <a:lnTo>
                  <a:pt x="8" y="32"/>
                </a:lnTo>
                <a:lnTo>
                  <a:pt x="4" y="16"/>
                </a:lnTo>
                <a:lnTo>
                  <a:pt x="0" y="12"/>
                </a:lnTo>
                <a:lnTo>
                  <a:pt x="4" y="4"/>
                </a:lnTo>
                <a:lnTo>
                  <a:pt x="8" y="0"/>
                </a:lnTo>
                <a:lnTo>
                  <a:pt x="12"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0" name="Freeform 368">
            <a:extLst>
              <a:ext uri="{FF2B5EF4-FFF2-40B4-BE49-F238E27FC236}">
                <a16:creationId xmlns:a16="http://schemas.microsoft.com/office/drawing/2014/main" id="{68A95B40-EF31-4953-BE6A-B53827D3FA93}"/>
              </a:ext>
            </a:extLst>
          </p:cNvPr>
          <p:cNvSpPr>
            <a:spLocks/>
          </p:cNvSpPr>
          <p:nvPr/>
        </p:nvSpPr>
        <p:spPr bwMode="auto">
          <a:xfrm>
            <a:off x="4805363" y="6253163"/>
            <a:ext cx="84138" cy="44450"/>
          </a:xfrm>
          <a:custGeom>
            <a:avLst/>
            <a:gdLst>
              <a:gd name="T0" fmla="*/ 0 w 53"/>
              <a:gd name="T1" fmla="*/ 24 h 28"/>
              <a:gd name="T2" fmla="*/ 0 w 53"/>
              <a:gd name="T3" fmla="*/ 20 h 28"/>
              <a:gd name="T4" fmla="*/ 9 w 53"/>
              <a:gd name="T5" fmla="*/ 16 h 28"/>
              <a:gd name="T6" fmla="*/ 17 w 53"/>
              <a:gd name="T7" fmla="*/ 8 h 28"/>
              <a:gd name="T8" fmla="*/ 25 w 53"/>
              <a:gd name="T9" fmla="*/ 4 h 28"/>
              <a:gd name="T10" fmla="*/ 33 w 53"/>
              <a:gd name="T11" fmla="*/ 0 h 28"/>
              <a:gd name="T12" fmla="*/ 37 w 53"/>
              <a:gd name="T13" fmla="*/ 4 h 28"/>
              <a:gd name="T14" fmla="*/ 45 w 53"/>
              <a:gd name="T15" fmla="*/ 4 h 28"/>
              <a:gd name="T16" fmla="*/ 53 w 53"/>
              <a:gd name="T17" fmla="*/ 8 h 28"/>
              <a:gd name="T18" fmla="*/ 53 w 53"/>
              <a:gd name="T19" fmla="*/ 12 h 28"/>
              <a:gd name="T20" fmla="*/ 53 w 53"/>
              <a:gd name="T21" fmla="*/ 16 h 28"/>
              <a:gd name="T22" fmla="*/ 49 w 53"/>
              <a:gd name="T23" fmla="*/ 20 h 28"/>
              <a:gd name="T24" fmla="*/ 41 w 53"/>
              <a:gd name="T25" fmla="*/ 24 h 28"/>
              <a:gd name="T26" fmla="*/ 25 w 53"/>
              <a:gd name="T27" fmla="*/ 28 h 28"/>
              <a:gd name="T28" fmla="*/ 21 w 53"/>
              <a:gd name="T29" fmla="*/ 28 h 28"/>
              <a:gd name="T30" fmla="*/ 9 w 53"/>
              <a:gd name="T31" fmla="*/ 28 h 28"/>
              <a:gd name="T32" fmla="*/ 5 w 53"/>
              <a:gd name="T33" fmla="*/ 28 h 28"/>
              <a:gd name="T34" fmla="*/ 0 w 53"/>
              <a:gd name="T3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28">
                <a:moveTo>
                  <a:pt x="0" y="24"/>
                </a:moveTo>
                <a:lnTo>
                  <a:pt x="0" y="20"/>
                </a:lnTo>
                <a:lnTo>
                  <a:pt x="9" y="16"/>
                </a:lnTo>
                <a:lnTo>
                  <a:pt x="17" y="8"/>
                </a:lnTo>
                <a:lnTo>
                  <a:pt x="25" y="4"/>
                </a:lnTo>
                <a:lnTo>
                  <a:pt x="33" y="0"/>
                </a:lnTo>
                <a:lnTo>
                  <a:pt x="37" y="4"/>
                </a:lnTo>
                <a:lnTo>
                  <a:pt x="45" y="4"/>
                </a:lnTo>
                <a:lnTo>
                  <a:pt x="53" y="8"/>
                </a:lnTo>
                <a:lnTo>
                  <a:pt x="53" y="12"/>
                </a:lnTo>
                <a:lnTo>
                  <a:pt x="53" y="16"/>
                </a:lnTo>
                <a:lnTo>
                  <a:pt x="49" y="20"/>
                </a:lnTo>
                <a:lnTo>
                  <a:pt x="41" y="24"/>
                </a:lnTo>
                <a:lnTo>
                  <a:pt x="25" y="28"/>
                </a:lnTo>
                <a:lnTo>
                  <a:pt x="21" y="28"/>
                </a:lnTo>
                <a:lnTo>
                  <a:pt x="9" y="28"/>
                </a:lnTo>
                <a:lnTo>
                  <a:pt x="5" y="28"/>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1" name="Freeform 369">
            <a:extLst>
              <a:ext uri="{FF2B5EF4-FFF2-40B4-BE49-F238E27FC236}">
                <a16:creationId xmlns:a16="http://schemas.microsoft.com/office/drawing/2014/main" id="{666230F3-BF8C-4F78-BBED-20CBC4F2FA89}"/>
              </a:ext>
            </a:extLst>
          </p:cNvPr>
          <p:cNvSpPr>
            <a:spLocks/>
          </p:cNvSpPr>
          <p:nvPr/>
        </p:nvSpPr>
        <p:spPr bwMode="auto">
          <a:xfrm>
            <a:off x="4857750" y="6221413"/>
            <a:ext cx="38100" cy="25400"/>
          </a:xfrm>
          <a:custGeom>
            <a:avLst/>
            <a:gdLst>
              <a:gd name="T0" fmla="*/ 0 w 24"/>
              <a:gd name="T1" fmla="*/ 4 h 16"/>
              <a:gd name="T2" fmla="*/ 4 w 24"/>
              <a:gd name="T3" fmla="*/ 0 h 16"/>
              <a:gd name="T4" fmla="*/ 12 w 24"/>
              <a:gd name="T5" fmla="*/ 0 h 16"/>
              <a:gd name="T6" fmla="*/ 16 w 24"/>
              <a:gd name="T7" fmla="*/ 4 h 16"/>
              <a:gd name="T8" fmla="*/ 24 w 24"/>
              <a:gd name="T9" fmla="*/ 8 h 16"/>
              <a:gd name="T10" fmla="*/ 20 w 24"/>
              <a:gd name="T11" fmla="*/ 16 h 16"/>
              <a:gd name="T12" fmla="*/ 12 w 24"/>
              <a:gd name="T13" fmla="*/ 16 h 16"/>
              <a:gd name="T14" fmla="*/ 4 w 24"/>
              <a:gd name="T15" fmla="*/ 12 h 16"/>
              <a:gd name="T16" fmla="*/ 4 w 24"/>
              <a:gd name="T17" fmla="*/ 8 h 16"/>
              <a:gd name="T18" fmla="*/ 0 w 24"/>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0" y="4"/>
                </a:moveTo>
                <a:lnTo>
                  <a:pt x="4" y="0"/>
                </a:lnTo>
                <a:lnTo>
                  <a:pt x="12" y="0"/>
                </a:lnTo>
                <a:lnTo>
                  <a:pt x="16" y="4"/>
                </a:lnTo>
                <a:lnTo>
                  <a:pt x="24" y="8"/>
                </a:lnTo>
                <a:lnTo>
                  <a:pt x="20" y="16"/>
                </a:lnTo>
                <a:lnTo>
                  <a:pt x="12" y="16"/>
                </a:lnTo>
                <a:lnTo>
                  <a:pt x="4" y="12"/>
                </a:lnTo>
                <a:lnTo>
                  <a:pt x="4"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2" name="Freeform 370">
            <a:extLst>
              <a:ext uri="{FF2B5EF4-FFF2-40B4-BE49-F238E27FC236}">
                <a16:creationId xmlns:a16="http://schemas.microsoft.com/office/drawing/2014/main" id="{47AF904F-86CF-40ED-BE6C-1C3E16341598}"/>
              </a:ext>
            </a:extLst>
          </p:cNvPr>
          <p:cNvSpPr>
            <a:spLocks/>
          </p:cNvSpPr>
          <p:nvPr/>
        </p:nvSpPr>
        <p:spPr bwMode="auto">
          <a:xfrm>
            <a:off x="4716463" y="6215063"/>
            <a:ext cx="69850" cy="82550"/>
          </a:xfrm>
          <a:custGeom>
            <a:avLst/>
            <a:gdLst>
              <a:gd name="T0" fmla="*/ 0 w 44"/>
              <a:gd name="T1" fmla="*/ 20 h 52"/>
              <a:gd name="T2" fmla="*/ 4 w 44"/>
              <a:gd name="T3" fmla="*/ 0 h 52"/>
              <a:gd name="T4" fmla="*/ 4 w 44"/>
              <a:gd name="T5" fmla="*/ 8 h 52"/>
              <a:gd name="T6" fmla="*/ 8 w 44"/>
              <a:gd name="T7" fmla="*/ 8 h 52"/>
              <a:gd name="T8" fmla="*/ 16 w 44"/>
              <a:gd name="T9" fmla="*/ 8 h 52"/>
              <a:gd name="T10" fmla="*/ 20 w 44"/>
              <a:gd name="T11" fmla="*/ 4 h 52"/>
              <a:gd name="T12" fmla="*/ 28 w 44"/>
              <a:gd name="T13" fmla="*/ 4 h 52"/>
              <a:gd name="T14" fmla="*/ 32 w 44"/>
              <a:gd name="T15" fmla="*/ 8 h 52"/>
              <a:gd name="T16" fmla="*/ 36 w 44"/>
              <a:gd name="T17" fmla="*/ 8 h 52"/>
              <a:gd name="T18" fmla="*/ 44 w 44"/>
              <a:gd name="T19" fmla="*/ 20 h 52"/>
              <a:gd name="T20" fmla="*/ 36 w 44"/>
              <a:gd name="T21" fmla="*/ 28 h 52"/>
              <a:gd name="T22" fmla="*/ 36 w 44"/>
              <a:gd name="T23" fmla="*/ 32 h 52"/>
              <a:gd name="T24" fmla="*/ 44 w 44"/>
              <a:gd name="T25" fmla="*/ 36 h 52"/>
              <a:gd name="T26" fmla="*/ 44 w 44"/>
              <a:gd name="T27" fmla="*/ 44 h 52"/>
              <a:gd name="T28" fmla="*/ 40 w 44"/>
              <a:gd name="T29" fmla="*/ 48 h 52"/>
              <a:gd name="T30" fmla="*/ 36 w 44"/>
              <a:gd name="T31" fmla="*/ 52 h 52"/>
              <a:gd name="T32" fmla="*/ 32 w 44"/>
              <a:gd name="T33" fmla="*/ 52 h 52"/>
              <a:gd name="T34" fmla="*/ 28 w 44"/>
              <a:gd name="T35" fmla="*/ 44 h 52"/>
              <a:gd name="T36" fmla="*/ 20 w 44"/>
              <a:gd name="T37" fmla="*/ 44 h 52"/>
              <a:gd name="T38" fmla="*/ 20 w 44"/>
              <a:gd name="T39" fmla="*/ 36 h 52"/>
              <a:gd name="T40" fmla="*/ 12 w 44"/>
              <a:gd name="T41" fmla="*/ 28 h 52"/>
              <a:gd name="T42" fmla="*/ 4 w 44"/>
              <a:gd name="T43" fmla="*/ 20 h 52"/>
              <a:gd name="T44" fmla="*/ 0 w 44"/>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52">
                <a:moveTo>
                  <a:pt x="0" y="20"/>
                </a:moveTo>
                <a:lnTo>
                  <a:pt x="4" y="0"/>
                </a:lnTo>
                <a:lnTo>
                  <a:pt x="4" y="8"/>
                </a:lnTo>
                <a:lnTo>
                  <a:pt x="8" y="8"/>
                </a:lnTo>
                <a:lnTo>
                  <a:pt x="16" y="8"/>
                </a:lnTo>
                <a:lnTo>
                  <a:pt x="20" y="4"/>
                </a:lnTo>
                <a:lnTo>
                  <a:pt x="28" y="4"/>
                </a:lnTo>
                <a:lnTo>
                  <a:pt x="32" y="8"/>
                </a:lnTo>
                <a:lnTo>
                  <a:pt x="36" y="8"/>
                </a:lnTo>
                <a:lnTo>
                  <a:pt x="44" y="20"/>
                </a:lnTo>
                <a:lnTo>
                  <a:pt x="36" y="28"/>
                </a:lnTo>
                <a:lnTo>
                  <a:pt x="36" y="32"/>
                </a:lnTo>
                <a:lnTo>
                  <a:pt x="44" y="36"/>
                </a:lnTo>
                <a:lnTo>
                  <a:pt x="44" y="44"/>
                </a:lnTo>
                <a:lnTo>
                  <a:pt x="40" y="48"/>
                </a:lnTo>
                <a:lnTo>
                  <a:pt x="36" y="52"/>
                </a:lnTo>
                <a:lnTo>
                  <a:pt x="32" y="52"/>
                </a:lnTo>
                <a:lnTo>
                  <a:pt x="28" y="44"/>
                </a:lnTo>
                <a:lnTo>
                  <a:pt x="20" y="44"/>
                </a:lnTo>
                <a:lnTo>
                  <a:pt x="20" y="36"/>
                </a:lnTo>
                <a:lnTo>
                  <a:pt x="12" y="28"/>
                </a:lnTo>
                <a:lnTo>
                  <a:pt x="4" y="20"/>
                </a:lnTo>
                <a:lnTo>
                  <a:pt x="0" y="2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3" name="Freeform 371">
            <a:extLst>
              <a:ext uri="{FF2B5EF4-FFF2-40B4-BE49-F238E27FC236}">
                <a16:creationId xmlns:a16="http://schemas.microsoft.com/office/drawing/2014/main" id="{C98303D5-32EA-46F3-A197-95391B08A616}"/>
              </a:ext>
            </a:extLst>
          </p:cNvPr>
          <p:cNvSpPr>
            <a:spLocks/>
          </p:cNvSpPr>
          <p:nvPr/>
        </p:nvSpPr>
        <p:spPr bwMode="auto">
          <a:xfrm>
            <a:off x="4665663" y="6022975"/>
            <a:ext cx="69850" cy="52388"/>
          </a:xfrm>
          <a:custGeom>
            <a:avLst/>
            <a:gdLst>
              <a:gd name="T0" fmla="*/ 44 w 44"/>
              <a:gd name="T1" fmla="*/ 16 h 33"/>
              <a:gd name="T2" fmla="*/ 16 w 44"/>
              <a:gd name="T3" fmla="*/ 33 h 33"/>
              <a:gd name="T4" fmla="*/ 16 w 44"/>
              <a:gd name="T5" fmla="*/ 28 h 33"/>
              <a:gd name="T6" fmla="*/ 12 w 44"/>
              <a:gd name="T7" fmla="*/ 28 h 33"/>
              <a:gd name="T8" fmla="*/ 4 w 44"/>
              <a:gd name="T9" fmla="*/ 28 h 33"/>
              <a:gd name="T10" fmla="*/ 0 w 44"/>
              <a:gd name="T11" fmla="*/ 24 h 33"/>
              <a:gd name="T12" fmla="*/ 0 w 44"/>
              <a:gd name="T13" fmla="*/ 21 h 33"/>
              <a:gd name="T14" fmla="*/ 8 w 44"/>
              <a:gd name="T15" fmla="*/ 12 h 33"/>
              <a:gd name="T16" fmla="*/ 12 w 44"/>
              <a:gd name="T17" fmla="*/ 4 h 33"/>
              <a:gd name="T18" fmla="*/ 20 w 44"/>
              <a:gd name="T19" fmla="*/ 0 h 33"/>
              <a:gd name="T20" fmla="*/ 24 w 44"/>
              <a:gd name="T21" fmla="*/ 0 h 33"/>
              <a:gd name="T22" fmla="*/ 32 w 44"/>
              <a:gd name="T23" fmla="*/ 0 h 33"/>
              <a:gd name="T24" fmla="*/ 44 w 44"/>
              <a:gd name="T2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3">
                <a:moveTo>
                  <a:pt x="44" y="16"/>
                </a:moveTo>
                <a:lnTo>
                  <a:pt x="16" y="33"/>
                </a:lnTo>
                <a:lnTo>
                  <a:pt x="16" y="28"/>
                </a:lnTo>
                <a:lnTo>
                  <a:pt x="12" y="28"/>
                </a:lnTo>
                <a:lnTo>
                  <a:pt x="4" y="28"/>
                </a:lnTo>
                <a:lnTo>
                  <a:pt x="0" y="24"/>
                </a:lnTo>
                <a:lnTo>
                  <a:pt x="0" y="21"/>
                </a:lnTo>
                <a:lnTo>
                  <a:pt x="8" y="12"/>
                </a:lnTo>
                <a:lnTo>
                  <a:pt x="12" y="4"/>
                </a:lnTo>
                <a:lnTo>
                  <a:pt x="20" y="0"/>
                </a:lnTo>
                <a:lnTo>
                  <a:pt x="24" y="0"/>
                </a:lnTo>
                <a:lnTo>
                  <a:pt x="32" y="0"/>
                </a:lnTo>
                <a:lnTo>
                  <a:pt x="44"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4" name="Freeform 372">
            <a:extLst>
              <a:ext uri="{FF2B5EF4-FFF2-40B4-BE49-F238E27FC236}">
                <a16:creationId xmlns:a16="http://schemas.microsoft.com/office/drawing/2014/main" id="{47764AEC-721D-4550-9C5C-BC05A1D00926}"/>
              </a:ext>
            </a:extLst>
          </p:cNvPr>
          <p:cNvSpPr>
            <a:spLocks/>
          </p:cNvSpPr>
          <p:nvPr/>
        </p:nvSpPr>
        <p:spPr bwMode="auto">
          <a:xfrm>
            <a:off x="4684713" y="6189663"/>
            <a:ext cx="38100" cy="63500"/>
          </a:xfrm>
          <a:custGeom>
            <a:avLst/>
            <a:gdLst>
              <a:gd name="T0" fmla="*/ 24 w 24"/>
              <a:gd name="T1" fmla="*/ 16 h 40"/>
              <a:gd name="T2" fmla="*/ 20 w 24"/>
              <a:gd name="T3" fmla="*/ 36 h 40"/>
              <a:gd name="T4" fmla="*/ 4 w 24"/>
              <a:gd name="T5" fmla="*/ 40 h 40"/>
              <a:gd name="T6" fmla="*/ 4 w 24"/>
              <a:gd name="T7" fmla="*/ 24 h 40"/>
              <a:gd name="T8" fmla="*/ 0 w 24"/>
              <a:gd name="T9" fmla="*/ 20 h 40"/>
              <a:gd name="T10" fmla="*/ 0 w 24"/>
              <a:gd name="T11" fmla="*/ 4 h 40"/>
              <a:gd name="T12" fmla="*/ 16 w 24"/>
              <a:gd name="T13" fmla="*/ 0 h 40"/>
              <a:gd name="T14" fmla="*/ 24 w 24"/>
              <a:gd name="T15" fmla="*/ 16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0">
                <a:moveTo>
                  <a:pt x="24" y="16"/>
                </a:moveTo>
                <a:lnTo>
                  <a:pt x="20" y="36"/>
                </a:lnTo>
                <a:lnTo>
                  <a:pt x="4" y="40"/>
                </a:lnTo>
                <a:lnTo>
                  <a:pt x="4" y="24"/>
                </a:lnTo>
                <a:lnTo>
                  <a:pt x="0" y="20"/>
                </a:lnTo>
                <a:lnTo>
                  <a:pt x="0" y="4"/>
                </a:lnTo>
                <a:lnTo>
                  <a:pt x="16" y="0"/>
                </a:lnTo>
                <a:lnTo>
                  <a:pt x="24" y="1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5" name="Freeform 373">
            <a:extLst>
              <a:ext uri="{FF2B5EF4-FFF2-40B4-BE49-F238E27FC236}">
                <a16:creationId xmlns:a16="http://schemas.microsoft.com/office/drawing/2014/main" id="{B35A21A9-5A75-45E6-A7FC-7C88233A0543}"/>
              </a:ext>
            </a:extLst>
          </p:cNvPr>
          <p:cNvSpPr>
            <a:spLocks/>
          </p:cNvSpPr>
          <p:nvPr/>
        </p:nvSpPr>
        <p:spPr bwMode="auto">
          <a:xfrm>
            <a:off x="4619625" y="6075363"/>
            <a:ext cx="58738" cy="114300"/>
          </a:xfrm>
          <a:custGeom>
            <a:avLst/>
            <a:gdLst>
              <a:gd name="T0" fmla="*/ 0 w 37"/>
              <a:gd name="T1" fmla="*/ 7 h 72"/>
              <a:gd name="T2" fmla="*/ 8 w 37"/>
              <a:gd name="T3" fmla="*/ 7 h 72"/>
              <a:gd name="T4" fmla="*/ 17 w 37"/>
              <a:gd name="T5" fmla="*/ 7 h 72"/>
              <a:gd name="T6" fmla="*/ 20 w 37"/>
              <a:gd name="T7" fmla="*/ 7 h 72"/>
              <a:gd name="T8" fmla="*/ 29 w 37"/>
              <a:gd name="T9" fmla="*/ 0 h 72"/>
              <a:gd name="T10" fmla="*/ 33 w 37"/>
              <a:gd name="T11" fmla="*/ 0 h 72"/>
              <a:gd name="T12" fmla="*/ 37 w 37"/>
              <a:gd name="T13" fmla="*/ 3 h 72"/>
              <a:gd name="T14" fmla="*/ 37 w 37"/>
              <a:gd name="T15" fmla="*/ 12 h 72"/>
              <a:gd name="T16" fmla="*/ 37 w 37"/>
              <a:gd name="T17" fmla="*/ 24 h 72"/>
              <a:gd name="T18" fmla="*/ 33 w 37"/>
              <a:gd name="T19" fmla="*/ 43 h 72"/>
              <a:gd name="T20" fmla="*/ 37 w 37"/>
              <a:gd name="T21" fmla="*/ 55 h 72"/>
              <a:gd name="T22" fmla="*/ 17 w 37"/>
              <a:gd name="T23" fmla="*/ 72 h 72"/>
              <a:gd name="T24" fmla="*/ 17 w 37"/>
              <a:gd name="T25" fmla="*/ 68 h 72"/>
              <a:gd name="T26" fmla="*/ 13 w 37"/>
              <a:gd name="T27" fmla="*/ 60 h 72"/>
              <a:gd name="T28" fmla="*/ 8 w 37"/>
              <a:gd name="T29" fmla="*/ 55 h 72"/>
              <a:gd name="T30" fmla="*/ 0 w 37"/>
              <a:gd name="T3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72">
                <a:moveTo>
                  <a:pt x="0" y="7"/>
                </a:moveTo>
                <a:lnTo>
                  <a:pt x="8" y="7"/>
                </a:lnTo>
                <a:lnTo>
                  <a:pt x="17" y="7"/>
                </a:lnTo>
                <a:lnTo>
                  <a:pt x="20" y="7"/>
                </a:lnTo>
                <a:lnTo>
                  <a:pt x="29" y="0"/>
                </a:lnTo>
                <a:lnTo>
                  <a:pt x="33" y="0"/>
                </a:lnTo>
                <a:lnTo>
                  <a:pt x="37" y="3"/>
                </a:lnTo>
                <a:lnTo>
                  <a:pt x="37" y="12"/>
                </a:lnTo>
                <a:lnTo>
                  <a:pt x="37" y="24"/>
                </a:lnTo>
                <a:lnTo>
                  <a:pt x="33" y="43"/>
                </a:lnTo>
                <a:lnTo>
                  <a:pt x="37" y="55"/>
                </a:lnTo>
                <a:lnTo>
                  <a:pt x="17" y="72"/>
                </a:lnTo>
                <a:lnTo>
                  <a:pt x="17" y="68"/>
                </a:lnTo>
                <a:lnTo>
                  <a:pt x="13" y="60"/>
                </a:lnTo>
                <a:lnTo>
                  <a:pt x="8" y="55"/>
                </a:lnTo>
                <a:lnTo>
                  <a:pt x="0" y="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6" name="Freeform 374">
            <a:extLst>
              <a:ext uri="{FF2B5EF4-FFF2-40B4-BE49-F238E27FC236}">
                <a16:creationId xmlns:a16="http://schemas.microsoft.com/office/drawing/2014/main" id="{DEE06899-B792-4101-A6E5-34A7BA7E57BF}"/>
              </a:ext>
            </a:extLst>
          </p:cNvPr>
          <p:cNvSpPr>
            <a:spLocks/>
          </p:cNvSpPr>
          <p:nvPr/>
        </p:nvSpPr>
        <p:spPr bwMode="auto">
          <a:xfrm>
            <a:off x="4735513" y="6099175"/>
            <a:ext cx="77788" cy="71438"/>
          </a:xfrm>
          <a:custGeom>
            <a:avLst/>
            <a:gdLst>
              <a:gd name="T0" fmla="*/ 0 w 49"/>
              <a:gd name="T1" fmla="*/ 28 h 45"/>
              <a:gd name="T2" fmla="*/ 0 w 49"/>
              <a:gd name="T3" fmla="*/ 25 h 45"/>
              <a:gd name="T4" fmla="*/ 24 w 49"/>
              <a:gd name="T5" fmla="*/ 13 h 45"/>
              <a:gd name="T6" fmla="*/ 36 w 49"/>
              <a:gd name="T7" fmla="*/ 0 h 45"/>
              <a:gd name="T8" fmla="*/ 40 w 49"/>
              <a:gd name="T9" fmla="*/ 9 h 45"/>
              <a:gd name="T10" fmla="*/ 49 w 49"/>
              <a:gd name="T11" fmla="*/ 16 h 45"/>
              <a:gd name="T12" fmla="*/ 44 w 49"/>
              <a:gd name="T13" fmla="*/ 28 h 45"/>
              <a:gd name="T14" fmla="*/ 40 w 49"/>
              <a:gd name="T15" fmla="*/ 37 h 45"/>
              <a:gd name="T16" fmla="*/ 36 w 49"/>
              <a:gd name="T17" fmla="*/ 40 h 45"/>
              <a:gd name="T18" fmla="*/ 28 w 49"/>
              <a:gd name="T19" fmla="*/ 40 h 45"/>
              <a:gd name="T20" fmla="*/ 20 w 49"/>
              <a:gd name="T21" fmla="*/ 45 h 45"/>
              <a:gd name="T22" fmla="*/ 16 w 49"/>
              <a:gd name="T23" fmla="*/ 45 h 45"/>
              <a:gd name="T24" fmla="*/ 12 w 49"/>
              <a:gd name="T25" fmla="*/ 40 h 45"/>
              <a:gd name="T26" fmla="*/ 4 w 49"/>
              <a:gd name="T27" fmla="*/ 33 h 45"/>
              <a:gd name="T28" fmla="*/ 0 w 49"/>
              <a:gd name="T29" fmla="*/ 33 h 45"/>
              <a:gd name="T30" fmla="*/ 0 w 49"/>
              <a:gd name="T3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5">
                <a:moveTo>
                  <a:pt x="0" y="28"/>
                </a:moveTo>
                <a:lnTo>
                  <a:pt x="0" y="25"/>
                </a:lnTo>
                <a:lnTo>
                  <a:pt x="24" y="13"/>
                </a:lnTo>
                <a:lnTo>
                  <a:pt x="36" y="0"/>
                </a:lnTo>
                <a:lnTo>
                  <a:pt x="40" y="9"/>
                </a:lnTo>
                <a:lnTo>
                  <a:pt x="49" y="16"/>
                </a:lnTo>
                <a:lnTo>
                  <a:pt x="44" y="28"/>
                </a:lnTo>
                <a:lnTo>
                  <a:pt x="40" y="37"/>
                </a:lnTo>
                <a:lnTo>
                  <a:pt x="36" y="40"/>
                </a:lnTo>
                <a:lnTo>
                  <a:pt x="28" y="40"/>
                </a:lnTo>
                <a:lnTo>
                  <a:pt x="20" y="45"/>
                </a:lnTo>
                <a:lnTo>
                  <a:pt x="16" y="45"/>
                </a:lnTo>
                <a:lnTo>
                  <a:pt x="12" y="40"/>
                </a:lnTo>
                <a:lnTo>
                  <a:pt x="4" y="33"/>
                </a:lnTo>
                <a:lnTo>
                  <a:pt x="0" y="33"/>
                </a:lnTo>
                <a:lnTo>
                  <a:pt x="0" y="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7" name="Freeform 375">
            <a:extLst>
              <a:ext uri="{FF2B5EF4-FFF2-40B4-BE49-F238E27FC236}">
                <a16:creationId xmlns:a16="http://schemas.microsoft.com/office/drawing/2014/main" id="{0BBD6512-6C04-49B3-9532-F9813F7BAD97}"/>
              </a:ext>
            </a:extLst>
          </p:cNvPr>
          <p:cNvSpPr>
            <a:spLocks/>
          </p:cNvSpPr>
          <p:nvPr/>
        </p:nvSpPr>
        <p:spPr bwMode="auto">
          <a:xfrm>
            <a:off x="4729163" y="6170613"/>
            <a:ext cx="6350" cy="6350"/>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lnTo>
                  <a:pt x="4" y="4"/>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8" name="Freeform 376">
            <a:extLst>
              <a:ext uri="{FF2B5EF4-FFF2-40B4-BE49-F238E27FC236}">
                <a16:creationId xmlns:a16="http://schemas.microsoft.com/office/drawing/2014/main" id="{3801A5E3-47EA-471E-AF2C-6ECFD21CC3F3}"/>
              </a:ext>
            </a:extLst>
          </p:cNvPr>
          <p:cNvSpPr>
            <a:spLocks/>
          </p:cNvSpPr>
          <p:nvPr/>
        </p:nvSpPr>
        <p:spPr bwMode="auto">
          <a:xfrm>
            <a:off x="4568825" y="6086475"/>
            <a:ext cx="63500" cy="90488"/>
          </a:xfrm>
          <a:custGeom>
            <a:avLst/>
            <a:gdLst>
              <a:gd name="T0" fmla="*/ 32 w 40"/>
              <a:gd name="T1" fmla="*/ 0 h 57"/>
              <a:gd name="T2" fmla="*/ 40 w 40"/>
              <a:gd name="T3" fmla="*/ 48 h 57"/>
              <a:gd name="T4" fmla="*/ 36 w 40"/>
              <a:gd name="T5" fmla="*/ 48 h 57"/>
              <a:gd name="T6" fmla="*/ 28 w 40"/>
              <a:gd name="T7" fmla="*/ 48 h 57"/>
              <a:gd name="T8" fmla="*/ 24 w 40"/>
              <a:gd name="T9" fmla="*/ 45 h 57"/>
              <a:gd name="T10" fmla="*/ 20 w 40"/>
              <a:gd name="T11" fmla="*/ 48 h 57"/>
              <a:gd name="T12" fmla="*/ 20 w 40"/>
              <a:gd name="T13" fmla="*/ 57 h 57"/>
              <a:gd name="T14" fmla="*/ 12 w 40"/>
              <a:gd name="T15" fmla="*/ 57 h 57"/>
              <a:gd name="T16" fmla="*/ 8 w 40"/>
              <a:gd name="T17" fmla="*/ 53 h 57"/>
              <a:gd name="T18" fmla="*/ 8 w 40"/>
              <a:gd name="T19" fmla="*/ 45 h 57"/>
              <a:gd name="T20" fmla="*/ 8 w 40"/>
              <a:gd name="T21" fmla="*/ 36 h 57"/>
              <a:gd name="T22" fmla="*/ 8 w 40"/>
              <a:gd name="T23" fmla="*/ 29 h 57"/>
              <a:gd name="T24" fmla="*/ 8 w 40"/>
              <a:gd name="T25" fmla="*/ 24 h 57"/>
              <a:gd name="T26" fmla="*/ 4 w 40"/>
              <a:gd name="T27" fmla="*/ 24 h 57"/>
              <a:gd name="T28" fmla="*/ 0 w 40"/>
              <a:gd name="T29" fmla="*/ 21 h 57"/>
              <a:gd name="T30" fmla="*/ 4 w 40"/>
              <a:gd name="T31" fmla="*/ 17 h 57"/>
              <a:gd name="T32" fmla="*/ 8 w 40"/>
              <a:gd name="T33" fmla="*/ 12 h 57"/>
              <a:gd name="T34" fmla="*/ 16 w 40"/>
              <a:gd name="T35" fmla="*/ 8 h 57"/>
              <a:gd name="T36" fmla="*/ 24 w 40"/>
              <a:gd name="T37" fmla="*/ 5 h 57"/>
              <a:gd name="T38" fmla="*/ 28 w 40"/>
              <a:gd name="T39" fmla="*/ 0 h 57"/>
              <a:gd name="T40" fmla="*/ 32 w 40"/>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7">
                <a:moveTo>
                  <a:pt x="32" y="0"/>
                </a:moveTo>
                <a:lnTo>
                  <a:pt x="40" y="48"/>
                </a:lnTo>
                <a:lnTo>
                  <a:pt x="36" y="48"/>
                </a:lnTo>
                <a:lnTo>
                  <a:pt x="28" y="48"/>
                </a:lnTo>
                <a:lnTo>
                  <a:pt x="24" y="45"/>
                </a:lnTo>
                <a:lnTo>
                  <a:pt x="20" y="48"/>
                </a:lnTo>
                <a:lnTo>
                  <a:pt x="20" y="57"/>
                </a:lnTo>
                <a:lnTo>
                  <a:pt x="12" y="57"/>
                </a:lnTo>
                <a:lnTo>
                  <a:pt x="8" y="53"/>
                </a:lnTo>
                <a:lnTo>
                  <a:pt x="8" y="45"/>
                </a:lnTo>
                <a:lnTo>
                  <a:pt x="8" y="36"/>
                </a:lnTo>
                <a:lnTo>
                  <a:pt x="8" y="29"/>
                </a:lnTo>
                <a:lnTo>
                  <a:pt x="8" y="24"/>
                </a:lnTo>
                <a:lnTo>
                  <a:pt x="4" y="24"/>
                </a:lnTo>
                <a:lnTo>
                  <a:pt x="0" y="21"/>
                </a:lnTo>
                <a:lnTo>
                  <a:pt x="4" y="17"/>
                </a:lnTo>
                <a:lnTo>
                  <a:pt x="8" y="12"/>
                </a:lnTo>
                <a:lnTo>
                  <a:pt x="16" y="8"/>
                </a:lnTo>
                <a:lnTo>
                  <a:pt x="24" y="5"/>
                </a:lnTo>
                <a:lnTo>
                  <a:pt x="28" y="0"/>
                </a:lnTo>
                <a:lnTo>
                  <a:pt x="3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9" name="Freeform 377">
            <a:extLst>
              <a:ext uri="{FF2B5EF4-FFF2-40B4-BE49-F238E27FC236}">
                <a16:creationId xmlns:a16="http://schemas.microsoft.com/office/drawing/2014/main" id="{C0D8AA02-9E43-4146-A530-419FD706F5BF}"/>
              </a:ext>
            </a:extLst>
          </p:cNvPr>
          <p:cNvSpPr>
            <a:spLocks/>
          </p:cNvSpPr>
          <p:nvPr/>
        </p:nvSpPr>
        <p:spPr bwMode="auto">
          <a:xfrm>
            <a:off x="4672013" y="6048375"/>
            <a:ext cx="69850" cy="122238"/>
          </a:xfrm>
          <a:custGeom>
            <a:avLst/>
            <a:gdLst>
              <a:gd name="T0" fmla="*/ 4 w 44"/>
              <a:gd name="T1" fmla="*/ 41 h 77"/>
              <a:gd name="T2" fmla="*/ 12 w 44"/>
              <a:gd name="T3" fmla="*/ 41 h 77"/>
              <a:gd name="T4" fmla="*/ 12 w 44"/>
              <a:gd name="T5" fmla="*/ 36 h 77"/>
              <a:gd name="T6" fmla="*/ 16 w 44"/>
              <a:gd name="T7" fmla="*/ 29 h 77"/>
              <a:gd name="T8" fmla="*/ 12 w 44"/>
              <a:gd name="T9" fmla="*/ 17 h 77"/>
              <a:gd name="T10" fmla="*/ 40 w 44"/>
              <a:gd name="T11" fmla="*/ 0 h 77"/>
              <a:gd name="T12" fmla="*/ 44 w 44"/>
              <a:gd name="T13" fmla="*/ 0 h 77"/>
              <a:gd name="T14" fmla="*/ 32 w 44"/>
              <a:gd name="T15" fmla="*/ 29 h 77"/>
              <a:gd name="T16" fmla="*/ 40 w 44"/>
              <a:gd name="T17" fmla="*/ 57 h 77"/>
              <a:gd name="T18" fmla="*/ 40 w 44"/>
              <a:gd name="T19" fmla="*/ 60 h 77"/>
              <a:gd name="T20" fmla="*/ 36 w 44"/>
              <a:gd name="T21" fmla="*/ 60 h 77"/>
              <a:gd name="T22" fmla="*/ 32 w 44"/>
              <a:gd name="T23" fmla="*/ 65 h 77"/>
              <a:gd name="T24" fmla="*/ 32 w 44"/>
              <a:gd name="T25" fmla="*/ 72 h 77"/>
              <a:gd name="T26" fmla="*/ 36 w 44"/>
              <a:gd name="T27" fmla="*/ 77 h 77"/>
              <a:gd name="T28" fmla="*/ 16 w 44"/>
              <a:gd name="T29" fmla="*/ 65 h 77"/>
              <a:gd name="T30" fmla="*/ 4 w 44"/>
              <a:gd name="T31" fmla="*/ 72 h 77"/>
              <a:gd name="T32" fmla="*/ 0 w 44"/>
              <a:gd name="T33" fmla="*/ 60 h 77"/>
              <a:gd name="T34" fmla="*/ 4 w 44"/>
              <a:gd name="T3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77">
                <a:moveTo>
                  <a:pt x="4" y="41"/>
                </a:moveTo>
                <a:lnTo>
                  <a:pt x="12" y="41"/>
                </a:lnTo>
                <a:lnTo>
                  <a:pt x="12" y="36"/>
                </a:lnTo>
                <a:lnTo>
                  <a:pt x="16" y="29"/>
                </a:lnTo>
                <a:lnTo>
                  <a:pt x="12" y="17"/>
                </a:lnTo>
                <a:lnTo>
                  <a:pt x="40" y="0"/>
                </a:lnTo>
                <a:lnTo>
                  <a:pt x="44" y="0"/>
                </a:lnTo>
                <a:lnTo>
                  <a:pt x="32" y="29"/>
                </a:lnTo>
                <a:lnTo>
                  <a:pt x="40" y="57"/>
                </a:lnTo>
                <a:lnTo>
                  <a:pt x="40" y="60"/>
                </a:lnTo>
                <a:lnTo>
                  <a:pt x="36" y="60"/>
                </a:lnTo>
                <a:lnTo>
                  <a:pt x="32" y="65"/>
                </a:lnTo>
                <a:lnTo>
                  <a:pt x="32" y="72"/>
                </a:lnTo>
                <a:lnTo>
                  <a:pt x="36" y="77"/>
                </a:lnTo>
                <a:lnTo>
                  <a:pt x="16" y="65"/>
                </a:lnTo>
                <a:lnTo>
                  <a:pt x="4" y="72"/>
                </a:lnTo>
                <a:lnTo>
                  <a:pt x="0" y="60"/>
                </a:lnTo>
                <a:lnTo>
                  <a:pt x="4" y="4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0" name="Freeform 378">
            <a:extLst>
              <a:ext uri="{FF2B5EF4-FFF2-40B4-BE49-F238E27FC236}">
                <a16:creationId xmlns:a16="http://schemas.microsoft.com/office/drawing/2014/main" id="{9A5F1F6B-90C3-4AB1-AE56-AC0C2EDA76F9}"/>
              </a:ext>
            </a:extLst>
          </p:cNvPr>
          <p:cNvSpPr>
            <a:spLocks/>
          </p:cNvSpPr>
          <p:nvPr/>
        </p:nvSpPr>
        <p:spPr bwMode="auto">
          <a:xfrm>
            <a:off x="4646613" y="6151563"/>
            <a:ext cx="88900" cy="69850"/>
          </a:xfrm>
          <a:custGeom>
            <a:avLst/>
            <a:gdLst>
              <a:gd name="T0" fmla="*/ 0 w 56"/>
              <a:gd name="T1" fmla="*/ 24 h 44"/>
              <a:gd name="T2" fmla="*/ 20 w 56"/>
              <a:gd name="T3" fmla="*/ 7 h 44"/>
              <a:gd name="T4" fmla="*/ 32 w 56"/>
              <a:gd name="T5" fmla="*/ 0 h 44"/>
              <a:gd name="T6" fmla="*/ 52 w 56"/>
              <a:gd name="T7" fmla="*/ 12 h 44"/>
              <a:gd name="T8" fmla="*/ 56 w 56"/>
              <a:gd name="T9" fmla="*/ 16 h 44"/>
              <a:gd name="T10" fmla="*/ 56 w 56"/>
              <a:gd name="T11" fmla="*/ 20 h 44"/>
              <a:gd name="T12" fmla="*/ 56 w 56"/>
              <a:gd name="T13" fmla="*/ 24 h 44"/>
              <a:gd name="T14" fmla="*/ 48 w 56"/>
              <a:gd name="T15" fmla="*/ 40 h 44"/>
              <a:gd name="T16" fmla="*/ 40 w 56"/>
              <a:gd name="T17" fmla="*/ 24 h 44"/>
              <a:gd name="T18" fmla="*/ 24 w 56"/>
              <a:gd name="T19" fmla="*/ 28 h 44"/>
              <a:gd name="T20" fmla="*/ 24 w 56"/>
              <a:gd name="T21" fmla="*/ 44 h 44"/>
              <a:gd name="T22" fmla="*/ 20 w 56"/>
              <a:gd name="T23" fmla="*/ 40 h 44"/>
              <a:gd name="T24" fmla="*/ 12 w 56"/>
              <a:gd name="T25" fmla="*/ 40 h 44"/>
              <a:gd name="T26" fmla="*/ 3 w 56"/>
              <a:gd name="T27" fmla="*/ 36 h 44"/>
              <a:gd name="T28" fmla="*/ 0 w 56"/>
              <a:gd name="T2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44">
                <a:moveTo>
                  <a:pt x="0" y="24"/>
                </a:moveTo>
                <a:lnTo>
                  <a:pt x="20" y="7"/>
                </a:lnTo>
                <a:lnTo>
                  <a:pt x="32" y="0"/>
                </a:lnTo>
                <a:lnTo>
                  <a:pt x="52" y="12"/>
                </a:lnTo>
                <a:lnTo>
                  <a:pt x="56" y="16"/>
                </a:lnTo>
                <a:lnTo>
                  <a:pt x="56" y="20"/>
                </a:lnTo>
                <a:lnTo>
                  <a:pt x="56" y="24"/>
                </a:lnTo>
                <a:lnTo>
                  <a:pt x="48" y="40"/>
                </a:lnTo>
                <a:lnTo>
                  <a:pt x="40" y="24"/>
                </a:lnTo>
                <a:lnTo>
                  <a:pt x="24" y="28"/>
                </a:lnTo>
                <a:lnTo>
                  <a:pt x="24" y="44"/>
                </a:lnTo>
                <a:lnTo>
                  <a:pt x="20" y="40"/>
                </a:lnTo>
                <a:lnTo>
                  <a:pt x="12" y="40"/>
                </a:lnTo>
                <a:lnTo>
                  <a:pt x="3" y="36"/>
                </a:lnTo>
                <a:lnTo>
                  <a:pt x="0" y="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1" name="Freeform 379">
            <a:extLst>
              <a:ext uri="{FF2B5EF4-FFF2-40B4-BE49-F238E27FC236}">
                <a16:creationId xmlns:a16="http://schemas.microsoft.com/office/drawing/2014/main" id="{F82F4B1B-6A6D-483D-A217-66B61BE571D4}"/>
              </a:ext>
            </a:extLst>
          </p:cNvPr>
          <p:cNvSpPr>
            <a:spLocks/>
          </p:cNvSpPr>
          <p:nvPr/>
        </p:nvSpPr>
        <p:spPr bwMode="auto">
          <a:xfrm>
            <a:off x="4722813" y="6048375"/>
            <a:ext cx="69850" cy="90488"/>
          </a:xfrm>
          <a:custGeom>
            <a:avLst/>
            <a:gdLst>
              <a:gd name="T0" fmla="*/ 12 w 44"/>
              <a:gd name="T1" fmla="*/ 0 h 57"/>
              <a:gd name="T2" fmla="*/ 16 w 44"/>
              <a:gd name="T3" fmla="*/ 0 h 57"/>
              <a:gd name="T4" fmla="*/ 20 w 44"/>
              <a:gd name="T5" fmla="*/ 5 h 57"/>
              <a:gd name="T6" fmla="*/ 24 w 44"/>
              <a:gd name="T7" fmla="*/ 5 h 57"/>
              <a:gd name="T8" fmla="*/ 28 w 44"/>
              <a:gd name="T9" fmla="*/ 12 h 57"/>
              <a:gd name="T10" fmla="*/ 32 w 44"/>
              <a:gd name="T11" fmla="*/ 17 h 57"/>
              <a:gd name="T12" fmla="*/ 40 w 44"/>
              <a:gd name="T13" fmla="*/ 20 h 57"/>
              <a:gd name="T14" fmla="*/ 44 w 44"/>
              <a:gd name="T15" fmla="*/ 29 h 57"/>
              <a:gd name="T16" fmla="*/ 44 w 44"/>
              <a:gd name="T17" fmla="*/ 32 h 57"/>
              <a:gd name="T18" fmla="*/ 32 w 44"/>
              <a:gd name="T19" fmla="*/ 45 h 57"/>
              <a:gd name="T20" fmla="*/ 8 w 44"/>
              <a:gd name="T21" fmla="*/ 57 h 57"/>
              <a:gd name="T22" fmla="*/ 0 w 44"/>
              <a:gd name="T23" fmla="*/ 29 h 57"/>
              <a:gd name="T24" fmla="*/ 12 w 44"/>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7">
                <a:moveTo>
                  <a:pt x="12" y="0"/>
                </a:moveTo>
                <a:lnTo>
                  <a:pt x="16" y="0"/>
                </a:lnTo>
                <a:lnTo>
                  <a:pt x="20" y="5"/>
                </a:lnTo>
                <a:lnTo>
                  <a:pt x="24" y="5"/>
                </a:lnTo>
                <a:lnTo>
                  <a:pt x="28" y="12"/>
                </a:lnTo>
                <a:lnTo>
                  <a:pt x="32" y="17"/>
                </a:lnTo>
                <a:lnTo>
                  <a:pt x="40" y="20"/>
                </a:lnTo>
                <a:lnTo>
                  <a:pt x="44" y="29"/>
                </a:lnTo>
                <a:lnTo>
                  <a:pt x="44" y="32"/>
                </a:lnTo>
                <a:lnTo>
                  <a:pt x="32" y="45"/>
                </a:lnTo>
                <a:lnTo>
                  <a:pt x="8" y="57"/>
                </a:lnTo>
                <a:lnTo>
                  <a:pt x="0" y="29"/>
                </a:lnTo>
                <a:lnTo>
                  <a:pt x="12"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2" name="Freeform 380">
            <a:extLst>
              <a:ext uri="{FF2B5EF4-FFF2-40B4-BE49-F238E27FC236}">
                <a16:creationId xmlns:a16="http://schemas.microsoft.com/office/drawing/2014/main" id="{5919DB13-6DF8-43E4-ABBA-AFC26764B851}"/>
              </a:ext>
            </a:extLst>
          </p:cNvPr>
          <p:cNvSpPr>
            <a:spLocks/>
          </p:cNvSpPr>
          <p:nvPr/>
        </p:nvSpPr>
        <p:spPr bwMode="auto">
          <a:xfrm>
            <a:off x="4779963" y="6183313"/>
            <a:ext cx="33338" cy="57150"/>
          </a:xfrm>
          <a:custGeom>
            <a:avLst/>
            <a:gdLst>
              <a:gd name="T0" fmla="*/ 16 w 21"/>
              <a:gd name="T1" fmla="*/ 32 h 36"/>
              <a:gd name="T2" fmla="*/ 12 w 21"/>
              <a:gd name="T3" fmla="*/ 36 h 36"/>
              <a:gd name="T4" fmla="*/ 8 w 21"/>
              <a:gd name="T5" fmla="*/ 36 h 36"/>
              <a:gd name="T6" fmla="*/ 4 w 21"/>
              <a:gd name="T7" fmla="*/ 32 h 36"/>
              <a:gd name="T8" fmla="*/ 0 w 21"/>
              <a:gd name="T9" fmla="*/ 24 h 36"/>
              <a:gd name="T10" fmla="*/ 0 w 21"/>
              <a:gd name="T11" fmla="*/ 16 h 36"/>
              <a:gd name="T12" fmla="*/ 4 w 21"/>
              <a:gd name="T13" fmla="*/ 12 h 36"/>
              <a:gd name="T14" fmla="*/ 4 w 21"/>
              <a:gd name="T15" fmla="*/ 8 h 36"/>
              <a:gd name="T16" fmla="*/ 12 w 21"/>
              <a:gd name="T17" fmla="*/ 0 h 36"/>
              <a:gd name="T18" fmla="*/ 16 w 21"/>
              <a:gd name="T19" fmla="*/ 4 h 36"/>
              <a:gd name="T20" fmla="*/ 21 w 21"/>
              <a:gd name="T21" fmla="*/ 12 h 36"/>
              <a:gd name="T22" fmla="*/ 16 w 21"/>
              <a:gd name="T23" fmla="*/ 24 h 36"/>
              <a:gd name="T24" fmla="*/ 16 w 21"/>
              <a:gd name="T2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16" y="32"/>
                </a:moveTo>
                <a:lnTo>
                  <a:pt x="12" y="36"/>
                </a:lnTo>
                <a:lnTo>
                  <a:pt x="8" y="36"/>
                </a:lnTo>
                <a:lnTo>
                  <a:pt x="4" y="32"/>
                </a:lnTo>
                <a:lnTo>
                  <a:pt x="0" y="24"/>
                </a:lnTo>
                <a:lnTo>
                  <a:pt x="0" y="16"/>
                </a:lnTo>
                <a:lnTo>
                  <a:pt x="4" y="12"/>
                </a:lnTo>
                <a:lnTo>
                  <a:pt x="4" y="8"/>
                </a:lnTo>
                <a:lnTo>
                  <a:pt x="12" y="0"/>
                </a:lnTo>
                <a:lnTo>
                  <a:pt x="16" y="4"/>
                </a:lnTo>
                <a:lnTo>
                  <a:pt x="21" y="12"/>
                </a:lnTo>
                <a:lnTo>
                  <a:pt x="16" y="24"/>
                </a:lnTo>
                <a:lnTo>
                  <a:pt x="16" y="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3" name="Tekstiruutu 382">
            <a:extLst>
              <a:ext uri="{FF2B5EF4-FFF2-40B4-BE49-F238E27FC236}">
                <a16:creationId xmlns:a16="http://schemas.microsoft.com/office/drawing/2014/main" id="{B6BF3D87-0DA1-48CF-8BAC-8F9F64036B05}"/>
              </a:ext>
            </a:extLst>
          </p:cNvPr>
          <p:cNvSpPr txBox="1"/>
          <p:nvPr/>
        </p:nvSpPr>
        <p:spPr>
          <a:xfrm>
            <a:off x="476671" y="719691"/>
            <a:ext cx="2667001" cy="1200329"/>
          </a:xfrm>
          <a:prstGeom prst="rect">
            <a:avLst/>
          </a:prstGeom>
          <a:noFill/>
        </p:spPr>
        <p:txBody>
          <a:bodyPr wrap="square" rtlCol="0">
            <a:spAutoFit/>
          </a:bodyPr>
          <a:lstStyle/>
          <a:p>
            <a:r>
              <a:rPr lang="fi-FI" sz="1200" dirty="0"/>
              <a:t>Aineiston alkuperäislähde on Tilastokeskus, joten aineistoa hyödynnettäessä on copyright –merkintänä käytettävä ©Tilastokeskus 2021</a:t>
            </a:r>
          </a:p>
          <a:p>
            <a:endParaRPr lang="fi-FI" sz="1200" dirty="0"/>
          </a:p>
        </p:txBody>
      </p:sp>
      <p:sp>
        <p:nvSpPr>
          <p:cNvPr id="384" name="Tekstiruutu 383">
            <a:extLst>
              <a:ext uri="{FF2B5EF4-FFF2-40B4-BE49-F238E27FC236}">
                <a16:creationId xmlns:a16="http://schemas.microsoft.com/office/drawing/2014/main" id="{6896C733-4462-4DF1-A2EA-3ACEE754BD84}"/>
              </a:ext>
            </a:extLst>
          </p:cNvPr>
          <p:cNvSpPr txBox="1"/>
          <p:nvPr/>
        </p:nvSpPr>
        <p:spPr>
          <a:xfrm>
            <a:off x="449231" y="198223"/>
            <a:ext cx="1994457" cy="369332"/>
          </a:xfrm>
          <a:prstGeom prst="rect">
            <a:avLst/>
          </a:prstGeom>
          <a:noFill/>
        </p:spPr>
        <p:txBody>
          <a:bodyPr wrap="none" rtlCol="0">
            <a:spAutoFit/>
          </a:bodyPr>
          <a:lstStyle/>
          <a:p>
            <a:r>
              <a:rPr lang="fi-FI" b="1" dirty="0"/>
              <a:t>Kuntarajat 2021</a:t>
            </a:r>
          </a:p>
        </p:txBody>
      </p:sp>
      <p:sp>
        <p:nvSpPr>
          <p:cNvPr id="385" name="Tekstiruutu 384">
            <a:extLst>
              <a:ext uri="{FF2B5EF4-FFF2-40B4-BE49-F238E27FC236}">
                <a16:creationId xmlns:a16="http://schemas.microsoft.com/office/drawing/2014/main" id="{44F060B7-F006-45A7-A429-62FF855D76CD}"/>
              </a:ext>
            </a:extLst>
          </p:cNvPr>
          <p:cNvSpPr txBox="1"/>
          <p:nvPr/>
        </p:nvSpPr>
        <p:spPr>
          <a:xfrm>
            <a:off x="476671" y="2605553"/>
            <a:ext cx="3364110" cy="1569660"/>
          </a:xfrm>
          <a:prstGeom prst="rect">
            <a:avLst/>
          </a:prstGeom>
          <a:noFill/>
        </p:spPr>
        <p:txBody>
          <a:bodyPr wrap="square" rtlCol="0">
            <a:spAutoFit/>
          </a:bodyPr>
          <a:lstStyle/>
          <a:p>
            <a:r>
              <a:rPr lang="fi-FI" sz="1200" dirty="0"/>
              <a:t>Tallenna tämä tiedosto omalle koneellesi, jonka jälkeen voit muokata kuvaa. </a:t>
            </a:r>
          </a:p>
          <a:p>
            <a:r>
              <a:rPr lang="fi-FI" sz="1200" dirty="0"/>
              <a:t>Suurenna kuva ensin riittävän suureksi. Tämän jälkeen voit esim. värjätä tietyn kunnan tai kuntien alueet haluamallasi värillä klikkaamalla hiirellä kunnan </a:t>
            </a:r>
            <a:r>
              <a:rPr lang="fi-FI" sz="1200" b="1" dirty="0"/>
              <a:t>rajaa.</a:t>
            </a:r>
            <a:r>
              <a:rPr lang="fi-FI" sz="1200" dirty="0"/>
              <a:t> Alue muuttuu aktiiviseksi ja voit lisätä siihen haluamasi värin PowerPointin ”Muodon täyttö” –toiminnolla. </a:t>
            </a:r>
          </a:p>
        </p:txBody>
      </p:sp>
      <p:sp>
        <p:nvSpPr>
          <p:cNvPr id="386" name="Tekstiruutu 385">
            <a:extLst>
              <a:ext uri="{FF2B5EF4-FFF2-40B4-BE49-F238E27FC236}">
                <a16:creationId xmlns:a16="http://schemas.microsoft.com/office/drawing/2014/main" id="{A0E2E24A-75A0-43D6-AE81-B2684C999E7A}"/>
              </a:ext>
            </a:extLst>
          </p:cNvPr>
          <p:cNvSpPr txBox="1"/>
          <p:nvPr/>
        </p:nvSpPr>
        <p:spPr>
          <a:xfrm>
            <a:off x="449231" y="2150265"/>
            <a:ext cx="4730782" cy="369332"/>
          </a:xfrm>
          <a:prstGeom prst="rect">
            <a:avLst/>
          </a:prstGeom>
          <a:noFill/>
        </p:spPr>
        <p:txBody>
          <a:bodyPr wrap="none" rtlCol="0">
            <a:spAutoFit/>
          </a:bodyPr>
          <a:lstStyle/>
          <a:p>
            <a:r>
              <a:rPr lang="fi-FI" b="1" dirty="0"/>
              <a:t>Jos haluat muokata karttaa, toimi näin:</a:t>
            </a:r>
          </a:p>
        </p:txBody>
      </p:sp>
      <p:sp>
        <p:nvSpPr>
          <p:cNvPr id="387" name="Tekstiruutu 386">
            <a:extLst>
              <a:ext uri="{FF2B5EF4-FFF2-40B4-BE49-F238E27FC236}">
                <a16:creationId xmlns:a16="http://schemas.microsoft.com/office/drawing/2014/main" id="{44934675-5664-4F77-8FF8-C7862A42DE34}"/>
              </a:ext>
            </a:extLst>
          </p:cNvPr>
          <p:cNvSpPr txBox="1"/>
          <p:nvPr/>
        </p:nvSpPr>
        <p:spPr>
          <a:xfrm>
            <a:off x="476671" y="4204245"/>
            <a:ext cx="2890366" cy="1384995"/>
          </a:xfrm>
          <a:prstGeom prst="rect">
            <a:avLst/>
          </a:prstGeom>
          <a:noFill/>
        </p:spPr>
        <p:txBody>
          <a:bodyPr wrap="square" rtlCol="0">
            <a:spAutoFit/>
          </a:bodyPr>
          <a:lstStyle/>
          <a:p>
            <a:r>
              <a:rPr lang="fi-FI" sz="1200" dirty="0"/>
              <a:t>Kuntien tunnistamisessa voit käyttää hyväksi Maanmittauslaitoksennettisivuilta löytyvää Tilaston pohjakartta –nimellä olevaa kuntakarttaa, johon on merkattu kuntarajojen lisäksi kuntien nimet. </a:t>
            </a:r>
          </a:p>
          <a:p>
            <a:r>
              <a:rPr lang="fi-FI" sz="1200" dirty="0">
                <a:hlinkClick r:id="rId2"/>
              </a:rPr>
              <a:t>https://www.maanmittauslaitos.fi/kartat-ja-paikkatieto/kartat/tilaston-pohjakartat</a:t>
            </a:r>
            <a:endParaRPr lang="fi-FI" sz="1200" dirty="0"/>
          </a:p>
        </p:txBody>
      </p:sp>
      <p:sp>
        <p:nvSpPr>
          <p:cNvPr id="388" name="Suorakulmio 387">
            <a:extLst>
              <a:ext uri="{FF2B5EF4-FFF2-40B4-BE49-F238E27FC236}">
                <a16:creationId xmlns:a16="http://schemas.microsoft.com/office/drawing/2014/main" id="{D44CC1B6-C911-4A90-AE1E-CEF62AECF705}"/>
              </a:ext>
            </a:extLst>
          </p:cNvPr>
          <p:cNvSpPr/>
          <p:nvPr/>
        </p:nvSpPr>
        <p:spPr>
          <a:xfrm>
            <a:off x="8608789" y="215875"/>
            <a:ext cx="3175843" cy="2347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dirty="0"/>
              <a:t>FAKTALAATIKKO:</a:t>
            </a:r>
          </a:p>
          <a:p>
            <a:r>
              <a:rPr lang="fi-FI" sz="1200" dirty="0"/>
              <a:t>Suomessa on vuonna 2021 yhteensä 309 kuntaa, joista 107 käyttää itsestään kaupunki -nimitystä ja 202 kuntaa kunta -nimitystä.</a:t>
            </a:r>
          </a:p>
          <a:p>
            <a:r>
              <a:rPr lang="fi-FI" sz="1200" dirty="0"/>
              <a:t>Manner-Suomessa kuntia on 293 ja Ahvenanmaalla 16.</a:t>
            </a:r>
          </a:p>
          <a:p>
            <a:r>
              <a:rPr lang="fi-FI" sz="1200" dirty="0"/>
              <a:t>Lisää kuntatietoa </a:t>
            </a:r>
            <a:r>
              <a:rPr lang="fi-FI" sz="1200" dirty="0">
                <a:solidFill>
                  <a:schemeClr val="bg1"/>
                </a:solidFill>
                <a:hlinkClick r:id="rId3">
                  <a:extLst>
                    <a:ext uri="{A12FA001-AC4F-418D-AE19-62706E023703}">
                      <ahyp:hlinkClr xmlns:ahyp="http://schemas.microsoft.com/office/drawing/2018/hyperlinkcolor" val="tx"/>
                    </a:ext>
                  </a:extLst>
                </a:hlinkClick>
              </a:rPr>
              <a:t>https://www.kuntaliitto.fi/tilastot-ja-julkaisut/kaupunkien-ja-kuntien-lukumaarat-ja-vaestotiedot</a:t>
            </a:r>
            <a:endParaRPr lang="fi-FI" sz="1200" dirty="0">
              <a:solidFill>
                <a:schemeClr val="bg1"/>
              </a:solidFill>
            </a:endParaRPr>
          </a:p>
          <a:p>
            <a:endParaRPr lang="fi-FI" sz="1200" dirty="0"/>
          </a:p>
        </p:txBody>
      </p:sp>
    </p:spTree>
    <p:extLst>
      <p:ext uri="{BB962C8B-B14F-4D97-AF65-F5344CB8AC3E}">
        <p14:creationId xmlns:p14="http://schemas.microsoft.com/office/powerpoint/2010/main" val="34104504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272C4E0-8AE2-4200-812C-5CC9F593E551}"/>
              </a:ext>
            </a:extLst>
          </p:cNvPr>
          <p:cNvSpPr>
            <a:spLocks noGrp="1"/>
          </p:cNvSpPr>
          <p:nvPr>
            <p:ph type="sldNum" sz="quarter" idx="12"/>
          </p:nvPr>
        </p:nvSpPr>
        <p:spPr/>
        <p:txBody>
          <a:bodyPr/>
          <a:lstStyle/>
          <a:p>
            <a:fld id="{0861148C-697E-4B67-BDAA-872F34DF1106}" type="slidenum">
              <a:rPr lang="fi-FI" smtClean="0"/>
              <a:t>3</a:t>
            </a:fld>
            <a:endParaRPr lang="fi-FI"/>
          </a:p>
        </p:txBody>
      </p:sp>
      <p:sp>
        <p:nvSpPr>
          <p:cNvPr id="10" name="Freeform 6">
            <a:extLst>
              <a:ext uri="{FF2B5EF4-FFF2-40B4-BE49-F238E27FC236}">
                <a16:creationId xmlns:a16="http://schemas.microsoft.com/office/drawing/2014/main" id="{C3B1BD81-177A-4C21-B076-252791CF89E0}"/>
              </a:ext>
            </a:extLst>
          </p:cNvPr>
          <p:cNvSpPr>
            <a:spLocks/>
          </p:cNvSpPr>
          <p:nvPr/>
        </p:nvSpPr>
        <p:spPr bwMode="auto">
          <a:xfrm>
            <a:off x="6802438" y="4957464"/>
            <a:ext cx="1028700" cy="846138"/>
          </a:xfrm>
          <a:custGeom>
            <a:avLst/>
            <a:gdLst>
              <a:gd name="T0" fmla="*/ 635 w 648"/>
              <a:gd name="T1" fmla="*/ 218 h 533"/>
              <a:gd name="T2" fmla="*/ 631 w 648"/>
              <a:gd name="T3" fmla="*/ 294 h 533"/>
              <a:gd name="T4" fmla="*/ 593 w 648"/>
              <a:gd name="T5" fmla="*/ 323 h 533"/>
              <a:gd name="T6" fmla="*/ 529 w 648"/>
              <a:gd name="T7" fmla="*/ 374 h 533"/>
              <a:gd name="T8" fmla="*/ 491 w 648"/>
              <a:gd name="T9" fmla="*/ 369 h 533"/>
              <a:gd name="T10" fmla="*/ 487 w 648"/>
              <a:gd name="T11" fmla="*/ 390 h 533"/>
              <a:gd name="T12" fmla="*/ 424 w 648"/>
              <a:gd name="T13" fmla="*/ 382 h 533"/>
              <a:gd name="T14" fmla="*/ 381 w 648"/>
              <a:gd name="T15" fmla="*/ 441 h 533"/>
              <a:gd name="T16" fmla="*/ 292 w 648"/>
              <a:gd name="T17" fmla="*/ 445 h 533"/>
              <a:gd name="T18" fmla="*/ 259 w 648"/>
              <a:gd name="T19" fmla="*/ 462 h 533"/>
              <a:gd name="T20" fmla="*/ 229 w 648"/>
              <a:gd name="T21" fmla="*/ 487 h 533"/>
              <a:gd name="T22" fmla="*/ 182 w 648"/>
              <a:gd name="T23" fmla="*/ 525 h 533"/>
              <a:gd name="T24" fmla="*/ 127 w 648"/>
              <a:gd name="T25" fmla="*/ 512 h 533"/>
              <a:gd name="T26" fmla="*/ 102 w 648"/>
              <a:gd name="T27" fmla="*/ 483 h 533"/>
              <a:gd name="T28" fmla="*/ 81 w 648"/>
              <a:gd name="T29" fmla="*/ 508 h 533"/>
              <a:gd name="T30" fmla="*/ 51 w 648"/>
              <a:gd name="T31" fmla="*/ 483 h 533"/>
              <a:gd name="T32" fmla="*/ 34 w 648"/>
              <a:gd name="T33" fmla="*/ 462 h 533"/>
              <a:gd name="T34" fmla="*/ 17 w 648"/>
              <a:gd name="T35" fmla="*/ 428 h 533"/>
              <a:gd name="T36" fmla="*/ 4 w 648"/>
              <a:gd name="T37" fmla="*/ 382 h 533"/>
              <a:gd name="T38" fmla="*/ 26 w 648"/>
              <a:gd name="T39" fmla="*/ 336 h 533"/>
              <a:gd name="T40" fmla="*/ 51 w 648"/>
              <a:gd name="T41" fmla="*/ 344 h 533"/>
              <a:gd name="T42" fmla="*/ 30 w 648"/>
              <a:gd name="T43" fmla="*/ 281 h 533"/>
              <a:gd name="T44" fmla="*/ 21 w 648"/>
              <a:gd name="T45" fmla="*/ 218 h 533"/>
              <a:gd name="T46" fmla="*/ 13 w 648"/>
              <a:gd name="T47" fmla="*/ 172 h 533"/>
              <a:gd name="T48" fmla="*/ 17 w 648"/>
              <a:gd name="T49" fmla="*/ 117 h 533"/>
              <a:gd name="T50" fmla="*/ 51 w 648"/>
              <a:gd name="T51" fmla="*/ 96 h 533"/>
              <a:gd name="T52" fmla="*/ 81 w 648"/>
              <a:gd name="T53" fmla="*/ 71 h 533"/>
              <a:gd name="T54" fmla="*/ 102 w 648"/>
              <a:gd name="T55" fmla="*/ 58 h 533"/>
              <a:gd name="T56" fmla="*/ 93 w 648"/>
              <a:gd name="T57" fmla="*/ 25 h 533"/>
              <a:gd name="T58" fmla="*/ 123 w 648"/>
              <a:gd name="T59" fmla="*/ 16 h 533"/>
              <a:gd name="T60" fmla="*/ 140 w 648"/>
              <a:gd name="T61" fmla="*/ 12 h 533"/>
              <a:gd name="T62" fmla="*/ 178 w 648"/>
              <a:gd name="T63" fmla="*/ 16 h 533"/>
              <a:gd name="T64" fmla="*/ 212 w 648"/>
              <a:gd name="T65" fmla="*/ 0 h 533"/>
              <a:gd name="T66" fmla="*/ 259 w 648"/>
              <a:gd name="T67" fmla="*/ 79 h 533"/>
              <a:gd name="T68" fmla="*/ 242 w 648"/>
              <a:gd name="T69" fmla="*/ 117 h 533"/>
              <a:gd name="T70" fmla="*/ 263 w 648"/>
              <a:gd name="T71" fmla="*/ 138 h 533"/>
              <a:gd name="T72" fmla="*/ 297 w 648"/>
              <a:gd name="T73" fmla="*/ 201 h 533"/>
              <a:gd name="T74" fmla="*/ 301 w 648"/>
              <a:gd name="T75" fmla="*/ 176 h 533"/>
              <a:gd name="T76" fmla="*/ 343 w 648"/>
              <a:gd name="T77" fmla="*/ 155 h 533"/>
              <a:gd name="T78" fmla="*/ 335 w 648"/>
              <a:gd name="T79" fmla="*/ 130 h 533"/>
              <a:gd name="T80" fmla="*/ 343 w 648"/>
              <a:gd name="T81" fmla="*/ 105 h 533"/>
              <a:gd name="T82" fmla="*/ 381 w 648"/>
              <a:gd name="T83" fmla="*/ 109 h 533"/>
              <a:gd name="T84" fmla="*/ 432 w 648"/>
              <a:gd name="T85" fmla="*/ 122 h 533"/>
              <a:gd name="T86" fmla="*/ 449 w 648"/>
              <a:gd name="T87" fmla="*/ 105 h 533"/>
              <a:gd name="T88" fmla="*/ 470 w 648"/>
              <a:gd name="T89" fmla="*/ 113 h 533"/>
              <a:gd name="T90" fmla="*/ 466 w 648"/>
              <a:gd name="T91" fmla="*/ 88 h 533"/>
              <a:gd name="T92" fmla="*/ 487 w 648"/>
              <a:gd name="T93" fmla="*/ 88 h 533"/>
              <a:gd name="T94" fmla="*/ 504 w 648"/>
              <a:gd name="T95" fmla="*/ 79 h 533"/>
              <a:gd name="T96" fmla="*/ 517 w 648"/>
              <a:gd name="T97" fmla="*/ 54 h 533"/>
              <a:gd name="T98" fmla="*/ 546 w 648"/>
              <a:gd name="T99" fmla="*/ 54 h 533"/>
              <a:gd name="T100" fmla="*/ 546 w 648"/>
              <a:gd name="T101" fmla="*/ 33 h 533"/>
              <a:gd name="T102" fmla="*/ 572 w 648"/>
              <a:gd name="T103" fmla="*/ 37 h 533"/>
              <a:gd name="T104" fmla="*/ 593 w 648"/>
              <a:gd name="T105" fmla="*/ 96 h 533"/>
              <a:gd name="T106" fmla="*/ 601 w 648"/>
              <a:gd name="T107" fmla="*/ 138 h 533"/>
              <a:gd name="T108" fmla="*/ 635 w 648"/>
              <a:gd name="T109" fmla="*/ 189 h 533"/>
              <a:gd name="T110" fmla="*/ 635 w 648"/>
              <a:gd name="T111" fmla="*/ 2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8" h="533">
                <a:moveTo>
                  <a:pt x="635" y="214"/>
                </a:moveTo>
                <a:lnTo>
                  <a:pt x="635" y="218"/>
                </a:lnTo>
                <a:lnTo>
                  <a:pt x="648" y="243"/>
                </a:lnTo>
                <a:lnTo>
                  <a:pt x="631" y="294"/>
                </a:lnTo>
                <a:lnTo>
                  <a:pt x="627" y="311"/>
                </a:lnTo>
                <a:lnTo>
                  <a:pt x="593" y="323"/>
                </a:lnTo>
                <a:lnTo>
                  <a:pt x="572" y="365"/>
                </a:lnTo>
                <a:lnTo>
                  <a:pt x="529" y="374"/>
                </a:lnTo>
                <a:lnTo>
                  <a:pt x="508" y="374"/>
                </a:lnTo>
                <a:lnTo>
                  <a:pt x="491" y="369"/>
                </a:lnTo>
                <a:lnTo>
                  <a:pt x="491" y="374"/>
                </a:lnTo>
                <a:lnTo>
                  <a:pt x="487" y="390"/>
                </a:lnTo>
                <a:lnTo>
                  <a:pt x="445" y="395"/>
                </a:lnTo>
                <a:lnTo>
                  <a:pt x="424" y="382"/>
                </a:lnTo>
                <a:lnTo>
                  <a:pt x="411" y="407"/>
                </a:lnTo>
                <a:lnTo>
                  <a:pt x="381" y="441"/>
                </a:lnTo>
                <a:lnTo>
                  <a:pt x="318" y="449"/>
                </a:lnTo>
                <a:lnTo>
                  <a:pt x="292" y="445"/>
                </a:lnTo>
                <a:lnTo>
                  <a:pt x="284" y="462"/>
                </a:lnTo>
                <a:lnTo>
                  <a:pt x="259" y="462"/>
                </a:lnTo>
                <a:lnTo>
                  <a:pt x="246" y="483"/>
                </a:lnTo>
                <a:lnTo>
                  <a:pt x="229" y="487"/>
                </a:lnTo>
                <a:lnTo>
                  <a:pt x="208" y="516"/>
                </a:lnTo>
                <a:lnTo>
                  <a:pt x="182" y="525"/>
                </a:lnTo>
                <a:lnTo>
                  <a:pt x="161" y="533"/>
                </a:lnTo>
                <a:lnTo>
                  <a:pt x="127" y="512"/>
                </a:lnTo>
                <a:lnTo>
                  <a:pt x="127" y="483"/>
                </a:lnTo>
                <a:lnTo>
                  <a:pt x="102" y="483"/>
                </a:lnTo>
                <a:lnTo>
                  <a:pt x="98" y="500"/>
                </a:lnTo>
                <a:lnTo>
                  <a:pt x="81" y="508"/>
                </a:lnTo>
                <a:lnTo>
                  <a:pt x="64" y="483"/>
                </a:lnTo>
                <a:lnTo>
                  <a:pt x="51" y="483"/>
                </a:lnTo>
                <a:lnTo>
                  <a:pt x="47" y="462"/>
                </a:lnTo>
                <a:lnTo>
                  <a:pt x="34" y="462"/>
                </a:lnTo>
                <a:lnTo>
                  <a:pt x="17" y="445"/>
                </a:lnTo>
                <a:lnTo>
                  <a:pt x="17" y="428"/>
                </a:lnTo>
                <a:lnTo>
                  <a:pt x="4" y="420"/>
                </a:lnTo>
                <a:lnTo>
                  <a:pt x="4" y="382"/>
                </a:lnTo>
                <a:lnTo>
                  <a:pt x="17" y="348"/>
                </a:lnTo>
                <a:lnTo>
                  <a:pt x="26" y="336"/>
                </a:lnTo>
                <a:lnTo>
                  <a:pt x="47" y="344"/>
                </a:lnTo>
                <a:lnTo>
                  <a:pt x="51" y="344"/>
                </a:lnTo>
                <a:lnTo>
                  <a:pt x="55" y="323"/>
                </a:lnTo>
                <a:lnTo>
                  <a:pt x="30" y="281"/>
                </a:lnTo>
                <a:lnTo>
                  <a:pt x="26" y="256"/>
                </a:lnTo>
                <a:lnTo>
                  <a:pt x="21" y="218"/>
                </a:lnTo>
                <a:lnTo>
                  <a:pt x="30" y="205"/>
                </a:lnTo>
                <a:lnTo>
                  <a:pt x="13" y="172"/>
                </a:lnTo>
                <a:lnTo>
                  <a:pt x="0" y="151"/>
                </a:lnTo>
                <a:lnTo>
                  <a:pt x="17" y="117"/>
                </a:lnTo>
                <a:lnTo>
                  <a:pt x="21" y="117"/>
                </a:lnTo>
                <a:lnTo>
                  <a:pt x="51" y="96"/>
                </a:lnTo>
                <a:lnTo>
                  <a:pt x="72" y="109"/>
                </a:lnTo>
                <a:lnTo>
                  <a:pt x="81" y="71"/>
                </a:lnTo>
                <a:lnTo>
                  <a:pt x="85" y="67"/>
                </a:lnTo>
                <a:lnTo>
                  <a:pt x="102" y="58"/>
                </a:lnTo>
                <a:lnTo>
                  <a:pt x="81" y="33"/>
                </a:lnTo>
                <a:lnTo>
                  <a:pt x="93" y="25"/>
                </a:lnTo>
                <a:lnTo>
                  <a:pt x="115" y="12"/>
                </a:lnTo>
                <a:lnTo>
                  <a:pt x="123" y="16"/>
                </a:lnTo>
                <a:lnTo>
                  <a:pt x="132" y="21"/>
                </a:lnTo>
                <a:lnTo>
                  <a:pt x="140" y="12"/>
                </a:lnTo>
                <a:lnTo>
                  <a:pt x="165" y="8"/>
                </a:lnTo>
                <a:lnTo>
                  <a:pt x="178" y="16"/>
                </a:lnTo>
                <a:lnTo>
                  <a:pt x="182" y="16"/>
                </a:lnTo>
                <a:lnTo>
                  <a:pt x="212" y="0"/>
                </a:lnTo>
                <a:lnTo>
                  <a:pt x="275" y="58"/>
                </a:lnTo>
                <a:lnTo>
                  <a:pt x="259" y="79"/>
                </a:lnTo>
                <a:lnTo>
                  <a:pt x="237" y="84"/>
                </a:lnTo>
                <a:lnTo>
                  <a:pt x="242" y="117"/>
                </a:lnTo>
                <a:lnTo>
                  <a:pt x="250" y="134"/>
                </a:lnTo>
                <a:lnTo>
                  <a:pt x="263" y="138"/>
                </a:lnTo>
                <a:lnTo>
                  <a:pt x="263" y="185"/>
                </a:lnTo>
                <a:lnTo>
                  <a:pt x="297" y="201"/>
                </a:lnTo>
                <a:lnTo>
                  <a:pt x="297" y="193"/>
                </a:lnTo>
                <a:lnTo>
                  <a:pt x="301" y="176"/>
                </a:lnTo>
                <a:lnTo>
                  <a:pt x="313" y="163"/>
                </a:lnTo>
                <a:lnTo>
                  <a:pt x="343" y="155"/>
                </a:lnTo>
                <a:lnTo>
                  <a:pt x="343" y="147"/>
                </a:lnTo>
                <a:lnTo>
                  <a:pt x="335" y="130"/>
                </a:lnTo>
                <a:lnTo>
                  <a:pt x="335" y="122"/>
                </a:lnTo>
                <a:lnTo>
                  <a:pt x="343" y="105"/>
                </a:lnTo>
                <a:lnTo>
                  <a:pt x="347" y="109"/>
                </a:lnTo>
                <a:lnTo>
                  <a:pt x="381" y="109"/>
                </a:lnTo>
                <a:lnTo>
                  <a:pt x="402" y="113"/>
                </a:lnTo>
                <a:lnTo>
                  <a:pt x="432" y="122"/>
                </a:lnTo>
                <a:lnTo>
                  <a:pt x="440" y="130"/>
                </a:lnTo>
                <a:lnTo>
                  <a:pt x="449" y="105"/>
                </a:lnTo>
                <a:lnTo>
                  <a:pt x="457" y="109"/>
                </a:lnTo>
                <a:lnTo>
                  <a:pt x="470" y="113"/>
                </a:lnTo>
                <a:lnTo>
                  <a:pt x="474" y="109"/>
                </a:lnTo>
                <a:lnTo>
                  <a:pt x="466" y="88"/>
                </a:lnTo>
                <a:lnTo>
                  <a:pt x="474" y="79"/>
                </a:lnTo>
                <a:lnTo>
                  <a:pt x="487" y="88"/>
                </a:lnTo>
                <a:lnTo>
                  <a:pt x="500" y="92"/>
                </a:lnTo>
                <a:lnTo>
                  <a:pt x="504" y="79"/>
                </a:lnTo>
                <a:lnTo>
                  <a:pt x="500" y="63"/>
                </a:lnTo>
                <a:lnTo>
                  <a:pt x="517" y="54"/>
                </a:lnTo>
                <a:lnTo>
                  <a:pt x="525" y="63"/>
                </a:lnTo>
                <a:lnTo>
                  <a:pt x="546" y="54"/>
                </a:lnTo>
                <a:lnTo>
                  <a:pt x="542" y="33"/>
                </a:lnTo>
                <a:lnTo>
                  <a:pt x="546" y="33"/>
                </a:lnTo>
                <a:lnTo>
                  <a:pt x="555" y="29"/>
                </a:lnTo>
                <a:lnTo>
                  <a:pt x="572" y="37"/>
                </a:lnTo>
                <a:lnTo>
                  <a:pt x="572" y="54"/>
                </a:lnTo>
                <a:lnTo>
                  <a:pt x="593" y="96"/>
                </a:lnTo>
                <a:lnTo>
                  <a:pt x="597" y="122"/>
                </a:lnTo>
                <a:lnTo>
                  <a:pt x="601" y="138"/>
                </a:lnTo>
                <a:lnTo>
                  <a:pt x="606" y="172"/>
                </a:lnTo>
                <a:lnTo>
                  <a:pt x="635" y="189"/>
                </a:lnTo>
                <a:lnTo>
                  <a:pt x="640" y="201"/>
                </a:lnTo>
                <a:lnTo>
                  <a:pt x="635" y="21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47F20535-6C2E-4651-8449-5FB1B30AABED}"/>
              </a:ext>
            </a:extLst>
          </p:cNvPr>
          <p:cNvSpPr>
            <a:spLocks/>
          </p:cNvSpPr>
          <p:nvPr/>
        </p:nvSpPr>
        <p:spPr bwMode="auto">
          <a:xfrm>
            <a:off x="6392862" y="5403552"/>
            <a:ext cx="496888" cy="687388"/>
          </a:xfrm>
          <a:custGeom>
            <a:avLst/>
            <a:gdLst>
              <a:gd name="T0" fmla="*/ 254 w 313"/>
              <a:gd name="T1" fmla="*/ 412 h 433"/>
              <a:gd name="T2" fmla="*/ 250 w 313"/>
              <a:gd name="T3" fmla="*/ 420 h 433"/>
              <a:gd name="T4" fmla="*/ 233 w 313"/>
              <a:gd name="T5" fmla="*/ 433 h 433"/>
              <a:gd name="T6" fmla="*/ 216 w 313"/>
              <a:gd name="T7" fmla="*/ 420 h 433"/>
              <a:gd name="T8" fmla="*/ 195 w 313"/>
              <a:gd name="T9" fmla="*/ 425 h 433"/>
              <a:gd name="T10" fmla="*/ 190 w 313"/>
              <a:gd name="T11" fmla="*/ 408 h 433"/>
              <a:gd name="T12" fmla="*/ 190 w 313"/>
              <a:gd name="T13" fmla="*/ 412 h 433"/>
              <a:gd name="T14" fmla="*/ 174 w 313"/>
              <a:gd name="T15" fmla="*/ 416 h 433"/>
              <a:gd name="T16" fmla="*/ 165 w 313"/>
              <a:gd name="T17" fmla="*/ 416 h 433"/>
              <a:gd name="T18" fmla="*/ 131 w 313"/>
              <a:gd name="T19" fmla="*/ 429 h 433"/>
              <a:gd name="T20" fmla="*/ 114 w 313"/>
              <a:gd name="T21" fmla="*/ 425 h 433"/>
              <a:gd name="T22" fmla="*/ 110 w 313"/>
              <a:gd name="T23" fmla="*/ 387 h 433"/>
              <a:gd name="T24" fmla="*/ 102 w 313"/>
              <a:gd name="T25" fmla="*/ 383 h 433"/>
              <a:gd name="T26" fmla="*/ 81 w 313"/>
              <a:gd name="T27" fmla="*/ 399 h 433"/>
              <a:gd name="T28" fmla="*/ 72 w 313"/>
              <a:gd name="T29" fmla="*/ 399 h 433"/>
              <a:gd name="T30" fmla="*/ 63 w 313"/>
              <a:gd name="T31" fmla="*/ 383 h 433"/>
              <a:gd name="T32" fmla="*/ 55 w 313"/>
              <a:gd name="T33" fmla="*/ 374 h 433"/>
              <a:gd name="T34" fmla="*/ 42 w 313"/>
              <a:gd name="T35" fmla="*/ 378 h 433"/>
              <a:gd name="T36" fmla="*/ 30 w 313"/>
              <a:gd name="T37" fmla="*/ 361 h 433"/>
              <a:gd name="T38" fmla="*/ 42 w 313"/>
              <a:gd name="T39" fmla="*/ 345 h 433"/>
              <a:gd name="T40" fmla="*/ 25 w 313"/>
              <a:gd name="T41" fmla="*/ 324 h 433"/>
              <a:gd name="T42" fmla="*/ 30 w 313"/>
              <a:gd name="T43" fmla="*/ 286 h 433"/>
              <a:gd name="T44" fmla="*/ 68 w 313"/>
              <a:gd name="T45" fmla="*/ 261 h 433"/>
              <a:gd name="T46" fmla="*/ 63 w 313"/>
              <a:gd name="T47" fmla="*/ 261 h 433"/>
              <a:gd name="T48" fmla="*/ 63 w 313"/>
              <a:gd name="T49" fmla="*/ 214 h 433"/>
              <a:gd name="T50" fmla="*/ 42 w 313"/>
              <a:gd name="T51" fmla="*/ 202 h 433"/>
              <a:gd name="T52" fmla="*/ 30 w 313"/>
              <a:gd name="T53" fmla="*/ 206 h 433"/>
              <a:gd name="T54" fmla="*/ 30 w 313"/>
              <a:gd name="T55" fmla="*/ 193 h 433"/>
              <a:gd name="T56" fmla="*/ 4 w 313"/>
              <a:gd name="T57" fmla="*/ 185 h 433"/>
              <a:gd name="T58" fmla="*/ 4 w 313"/>
              <a:gd name="T59" fmla="*/ 181 h 433"/>
              <a:gd name="T60" fmla="*/ 0 w 313"/>
              <a:gd name="T61" fmla="*/ 118 h 433"/>
              <a:gd name="T62" fmla="*/ 8 w 313"/>
              <a:gd name="T63" fmla="*/ 118 h 433"/>
              <a:gd name="T64" fmla="*/ 110 w 313"/>
              <a:gd name="T65" fmla="*/ 109 h 433"/>
              <a:gd name="T66" fmla="*/ 123 w 313"/>
              <a:gd name="T67" fmla="*/ 42 h 433"/>
              <a:gd name="T68" fmla="*/ 152 w 313"/>
              <a:gd name="T69" fmla="*/ 30 h 433"/>
              <a:gd name="T70" fmla="*/ 174 w 313"/>
              <a:gd name="T71" fmla="*/ 38 h 433"/>
              <a:gd name="T72" fmla="*/ 190 w 313"/>
              <a:gd name="T73" fmla="*/ 4 h 433"/>
              <a:gd name="T74" fmla="*/ 195 w 313"/>
              <a:gd name="T75" fmla="*/ 0 h 433"/>
              <a:gd name="T76" fmla="*/ 216 w 313"/>
              <a:gd name="T77" fmla="*/ 13 h 433"/>
              <a:gd name="T78" fmla="*/ 241 w 313"/>
              <a:gd name="T79" fmla="*/ 50 h 433"/>
              <a:gd name="T80" fmla="*/ 275 w 313"/>
              <a:gd name="T81" fmla="*/ 67 h 433"/>
              <a:gd name="T82" fmla="*/ 262 w 313"/>
              <a:gd name="T83" fmla="*/ 101 h 433"/>
              <a:gd name="T84" fmla="*/ 262 w 313"/>
              <a:gd name="T85" fmla="*/ 139 h 433"/>
              <a:gd name="T86" fmla="*/ 275 w 313"/>
              <a:gd name="T87" fmla="*/ 147 h 433"/>
              <a:gd name="T88" fmla="*/ 275 w 313"/>
              <a:gd name="T89" fmla="*/ 164 h 433"/>
              <a:gd name="T90" fmla="*/ 292 w 313"/>
              <a:gd name="T91" fmla="*/ 181 h 433"/>
              <a:gd name="T92" fmla="*/ 305 w 313"/>
              <a:gd name="T93" fmla="*/ 181 h 433"/>
              <a:gd name="T94" fmla="*/ 309 w 313"/>
              <a:gd name="T95" fmla="*/ 202 h 433"/>
              <a:gd name="T96" fmla="*/ 292 w 313"/>
              <a:gd name="T97" fmla="*/ 206 h 433"/>
              <a:gd name="T98" fmla="*/ 284 w 313"/>
              <a:gd name="T99" fmla="*/ 235 h 433"/>
              <a:gd name="T100" fmla="*/ 258 w 313"/>
              <a:gd name="T101" fmla="*/ 252 h 433"/>
              <a:gd name="T102" fmla="*/ 271 w 313"/>
              <a:gd name="T103" fmla="*/ 269 h 433"/>
              <a:gd name="T104" fmla="*/ 258 w 313"/>
              <a:gd name="T105" fmla="*/ 294 h 433"/>
              <a:gd name="T106" fmla="*/ 275 w 313"/>
              <a:gd name="T107" fmla="*/ 315 h 433"/>
              <a:gd name="T108" fmla="*/ 279 w 313"/>
              <a:gd name="T109" fmla="*/ 303 h 433"/>
              <a:gd name="T110" fmla="*/ 305 w 313"/>
              <a:gd name="T111" fmla="*/ 307 h 433"/>
              <a:gd name="T112" fmla="*/ 313 w 313"/>
              <a:gd name="T113" fmla="*/ 349 h 433"/>
              <a:gd name="T114" fmla="*/ 296 w 313"/>
              <a:gd name="T115" fmla="*/ 353 h 433"/>
              <a:gd name="T116" fmla="*/ 301 w 313"/>
              <a:gd name="T117" fmla="*/ 374 h 433"/>
              <a:gd name="T118" fmla="*/ 288 w 313"/>
              <a:gd name="T119" fmla="*/ 383 h 433"/>
              <a:gd name="T120" fmla="*/ 288 w 313"/>
              <a:gd name="T121" fmla="*/ 399 h 433"/>
              <a:gd name="T122" fmla="*/ 262 w 313"/>
              <a:gd name="T123" fmla="*/ 412 h 433"/>
              <a:gd name="T124" fmla="*/ 254 w 313"/>
              <a:gd name="T125" fmla="*/ 41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433">
                <a:moveTo>
                  <a:pt x="254" y="412"/>
                </a:moveTo>
                <a:lnTo>
                  <a:pt x="250" y="420"/>
                </a:lnTo>
                <a:lnTo>
                  <a:pt x="233" y="433"/>
                </a:lnTo>
                <a:lnTo>
                  <a:pt x="216" y="420"/>
                </a:lnTo>
                <a:lnTo>
                  <a:pt x="195" y="425"/>
                </a:lnTo>
                <a:lnTo>
                  <a:pt x="190" y="408"/>
                </a:lnTo>
                <a:lnTo>
                  <a:pt x="190" y="412"/>
                </a:lnTo>
                <a:lnTo>
                  <a:pt x="174" y="416"/>
                </a:lnTo>
                <a:lnTo>
                  <a:pt x="165" y="416"/>
                </a:lnTo>
                <a:lnTo>
                  <a:pt x="131" y="429"/>
                </a:lnTo>
                <a:lnTo>
                  <a:pt x="114" y="425"/>
                </a:lnTo>
                <a:lnTo>
                  <a:pt x="110" y="387"/>
                </a:lnTo>
                <a:lnTo>
                  <a:pt x="102" y="383"/>
                </a:lnTo>
                <a:lnTo>
                  <a:pt x="81" y="399"/>
                </a:lnTo>
                <a:lnTo>
                  <a:pt x="72" y="399"/>
                </a:lnTo>
                <a:lnTo>
                  <a:pt x="63" y="383"/>
                </a:lnTo>
                <a:lnTo>
                  <a:pt x="55" y="374"/>
                </a:lnTo>
                <a:lnTo>
                  <a:pt x="42" y="378"/>
                </a:lnTo>
                <a:lnTo>
                  <a:pt x="30" y="361"/>
                </a:lnTo>
                <a:lnTo>
                  <a:pt x="42" y="345"/>
                </a:lnTo>
                <a:lnTo>
                  <a:pt x="25" y="324"/>
                </a:lnTo>
                <a:lnTo>
                  <a:pt x="30" y="286"/>
                </a:lnTo>
                <a:lnTo>
                  <a:pt x="68" y="261"/>
                </a:lnTo>
                <a:lnTo>
                  <a:pt x="63" y="261"/>
                </a:lnTo>
                <a:lnTo>
                  <a:pt x="63" y="214"/>
                </a:lnTo>
                <a:lnTo>
                  <a:pt x="42" y="202"/>
                </a:lnTo>
                <a:lnTo>
                  <a:pt x="30" y="206"/>
                </a:lnTo>
                <a:lnTo>
                  <a:pt x="30" y="193"/>
                </a:lnTo>
                <a:lnTo>
                  <a:pt x="4" y="185"/>
                </a:lnTo>
                <a:lnTo>
                  <a:pt x="4" y="181"/>
                </a:lnTo>
                <a:lnTo>
                  <a:pt x="0" y="118"/>
                </a:lnTo>
                <a:lnTo>
                  <a:pt x="8" y="118"/>
                </a:lnTo>
                <a:lnTo>
                  <a:pt x="110" y="109"/>
                </a:lnTo>
                <a:lnTo>
                  <a:pt x="123" y="42"/>
                </a:lnTo>
                <a:lnTo>
                  <a:pt x="152" y="30"/>
                </a:lnTo>
                <a:lnTo>
                  <a:pt x="174" y="38"/>
                </a:lnTo>
                <a:lnTo>
                  <a:pt x="190" y="4"/>
                </a:lnTo>
                <a:lnTo>
                  <a:pt x="195" y="0"/>
                </a:lnTo>
                <a:lnTo>
                  <a:pt x="216" y="13"/>
                </a:lnTo>
                <a:lnTo>
                  <a:pt x="241" y="50"/>
                </a:lnTo>
                <a:lnTo>
                  <a:pt x="275" y="67"/>
                </a:lnTo>
                <a:lnTo>
                  <a:pt x="262" y="101"/>
                </a:lnTo>
                <a:lnTo>
                  <a:pt x="262" y="139"/>
                </a:lnTo>
                <a:lnTo>
                  <a:pt x="275" y="147"/>
                </a:lnTo>
                <a:lnTo>
                  <a:pt x="275" y="164"/>
                </a:lnTo>
                <a:lnTo>
                  <a:pt x="292" y="181"/>
                </a:lnTo>
                <a:lnTo>
                  <a:pt x="305" y="181"/>
                </a:lnTo>
                <a:lnTo>
                  <a:pt x="309" y="202"/>
                </a:lnTo>
                <a:lnTo>
                  <a:pt x="292" y="206"/>
                </a:lnTo>
                <a:lnTo>
                  <a:pt x="284" y="235"/>
                </a:lnTo>
                <a:lnTo>
                  <a:pt x="258" y="252"/>
                </a:lnTo>
                <a:lnTo>
                  <a:pt x="271" y="269"/>
                </a:lnTo>
                <a:lnTo>
                  <a:pt x="258" y="294"/>
                </a:lnTo>
                <a:lnTo>
                  <a:pt x="275" y="315"/>
                </a:lnTo>
                <a:lnTo>
                  <a:pt x="279" y="303"/>
                </a:lnTo>
                <a:lnTo>
                  <a:pt x="305" y="307"/>
                </a:lnTo>
                <a:lnTo>
                  <a:pt x="313" y="349"/>
                </a:lnTo>
                <a:lnTo>
                  <a:pt x="296" y="353"/>
                </a:lnTo>
                <a:lnTo>
                  <a:pt x="301" y="374"/>
                </a:lnTo>
                <a:lnTo>
                  <a:pt x="288" y="383"/>
                </a:lnTo>
                <a:lnTo>
                  <a:pt x="288" y="399"/>
                </a:lnTo>
                <a:lnTo>
                  <a:pt x="262" y="412"/>
                </a:lnTo>
                <a:lnTo>
                  <a:pt x="254" y="4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3D3ACC33-FD87-4DAE-AA3C-FD557DDE7280}"/>
              </a:ext>
            </a:extLst>
          </p:cNvPr>
          <p:cNvSpPr>
            <a:spLocks/>
          </p:cNvSpPr>
          <p:nvPr/>
        </p:nvSpPr>
        <p:spPr bwMode="auto">
          <a:xfrm>
            <a:off x="6802438" y="5724227"/>
            <a:ext cx="531813" cy="527050"/>
          </a:xfrm>
          <a:custGeom>
            <a:avLst/>
            <a:gdLst>
              <a:gd name="T0" fmla="*/ 225 w 335"/>
              <a:gd name="T1" fmla="*/ 315 h 332"/>
              <a:gd name="T2" fmla="*/ 195 w 335"/>
              <a:gd name="T3" fmla="*/ 298 h 332"/>
              <a:gd name="T4" fmla="*/ 186 w 335"/>
              <a:gd name="T5" fmla="*/ 294 h 332"/>
              <a:gd name="T6" fmla="*/ 161 w 335"/>
              <a:gd name="T7" fmla="*/ 286 h 332"/>
              <a:gd name="T8" fmla="*/ 148 w 335"/>
              <a:gd name="T9" fmla="*/ 286 h 332"/>
              <a:gd name="T10" fmla="*/ 136 w 335"/>
              <a:gd name="T11" fmla="*/ 311 h 332"/>
              <a:gd name="T12" fmla="*/ 136 w 335"/>
              <a:gd name="T13" fmla="*/ 323 h 332"/>
              <a:gd name="T14" fmla="*/ 127 w 335"/>
              <a:gd name="T15" fmla="*/ 332 h 332"/>
              <a:gd name="T16" fmla="*/ 119 w 335"/>
              <a:gd name="T17" fmla="*/ 332 h 332"/>
              <a:gd name="T18" fmla="*/ 110 w 335"/>
              <a:gd name="T19" fmla="*/ 323 h 332"/>
              <a:gd name="T20" fmla="*/ 102 w 335"/>
              <a:gd name="T21" fmla="*/ 315 h 332"/>
              <a:gd name="T22" fmla="*/ 89 w 335"/>
              <a:gd name="T23" fmla="*/ 323 h 332"/>
              <a:gd name="T24" fmla="*/ 72 w 335"/>
              <a:gd name="T25" fmla="*/ 319 h 332"/>
              <a:gd name="T26" fmla="*/ 59 w 335"/>
              <a:gd name="T27" fmla="*/ 323 h 332"/>
              <a:gd name="T28" fmla="*/ 47 w 335"/>
              <a:gd name="T29" fmla="*/ 323 h 332"/>
              <a:gd name="T30" fmla="*/ 43 w 335"/>
              <a:gd name="T31" fmla="*/ 315 h 332"/>
              <a:gd name="T32" fmla="*/ 43 w 335"/>
              <a:gd name="T33" fmla="*/ 294 h 332"/>
              <a:gd name="T34" fmla="*/ 34 w 335"/>
              <a:gd name="T35" fmla="*/ 244 h 332"/>
              <a:gd name="T36" fmla="*/ 13 w 335"/>
              <a:gd name="T37" fmla="*/ 218 h 332"/>
              <a:gd name="T38" fmla="*/ 30 w 335"/>
              <a:gd name="T39" fmla="*/ 197 h 332"/>
              <a:gd name="T40" fmla="*/ 43 w 335"/>
              <a:gd name="T41" fmla="*/ 172 h 332"/>
              <a:gd name="T42" fmla="*/ 55 w 335"/>
              <a:gd name="T43" fmla="*/ 147 h 332"/>
              <a:gd name="T44" fmla="*/ 21 w 335"/>
              <a:gd name="T45" fmla="*/ 101 h 332"/>
              <a:gd name="T46" fmla="*/ 0 w 335"/>
              <a:gd name="T47" fmla="*/ 92 h 332"/>
              <a:gd name="T48" fmla="*/ 0 w 335"/>
              <a:gd name="T49" fmla="*/ 50 h 332"/>
              <a:gd name="T50" fmla="*/ 34 w 335"/>
              <a:gd name="T51" fmla="*/ 4 h 332"/>
              <a:gd name="T52" fmla="*/ 64 w 335"/>
              <a:gd name="T53" fmla="*/ 0 h 332"/>
              <a:gd name="T54" fmla="*/ 98 w 335"/>
              <a:gd name="T55" fmla="*/ 17 h 332"/>
              <a:gd name="T56" fmla="*/ 127 w 335"/>
              <a:gd name="T57" fmla="*/ 0 h 332"/>
              <a:gd name="T58" fmla="*/ 161 w 335"/>
              <a:gd name="T59" fmla="*/ 50 h 332"/>
              <a:gd name="T60" fmla="*/ 191 w 335"/>
              <a:gd name="T61" fmla="*/ 71 h 332"/>
              <a:gd name="T62" fmla="*/ 170 w 335"/>
              <a:gd name="T63" fmla="*/ 101 h 332"/>
              <a:gd name="T64" fmla="*/ 178 w 335"/>
              <a:gd name="T65" fmla="*/ 130 h 332"/>
              <a:gd name="T66" fmla="*/ 186 w 335"/>
              <a:gd name="T67" fmla="*/ 147 h 332"/>
              <a:gd name="T68" fmla="*/ 229 w 335"/>
              <a:gd name="T69" fmla="*/ 168 h 332"/>
              <a:gd name="T70" fmla="*/ 254 w 335"/>
              <a:gd name="T71" fmla="*/ 181 h 332"/>
              <a:gd name="T72" fmla="*/ 288 w 335"/>
              <a:gd name="T73" fmla="*/ 201 h 332"/>
              <a:gd name="T74" fmla="*/ 318 w 335"/>
              <a:gd name="T75" fmla="*/ 223 h 332"/>
              <a:gd name="T76" fmla="*/ 318 w 335"/>
              <a:gd name="T77" fmla="*/ 252 h 332"/>
              <a:gd name="T78" fmla="*/ 301 w 335"/>
              <a:gd name="T79" fmla="*/ 277 h 332"/>
              <a:gd name="T80" fmla="*/ 288 w 335"/>
              <a:gd name="T81" fmla="*/ 273 h 332"/>
              <a:gd name="T82" fmla="*/ 280 w 335"/>
              <a:gd name="T83" fmla="*/ 298 h 332"/>
              <a:gd name="T84" fmla="*/ 271 w 335"/>
              <a:gd name="T85" fmla="*/ 307 h 332"/>
              <a:gd name="T86" fmla="*/ 246 w 335"/>
              <a:gd name="T87" fmla="*/ 302 h 332"/>
              <a:gd name="T88" fmla="*/ 233 w 335"/>
              <a:gd name="T89" fmla="*/ 31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5" h="332">
                <a:moveTo>
                  <a:pt x="229" y="315"/>
                </a:moveTo>
                <a:lnTo>
                  <a:pt x="225" y="315"/>
                </a:lnTo>
                <a:lnTo>
                  <a:pt x="216" y="302"/>
                </a:lnTo>
                <a:lnTo>
                  <a:pt x="195" y="298"/>
                </a:lnTo>
                <a:lnTo>
                  <a:pt x="191" y="294"/>
                </a:lnTo>
                <a:lnTo>
                  <a:pt x="186" y="294"/>
                </a:lnTo>
                <a:lnTo>
                  <a:pt x="170" y="290"/>
                </a:lnTo>
                <a:lnTo>
                  <a:pt x="161" y="286"/>
                </a:lnTo>
                <a:lnTo>
                  <a:pt x="157" y="286"/>
                </a:lnTo>
                <a:lnTo>
                  <a:pt x="148" y="286"/>
                </a:lnTo>
                <a:lnTo>
                  <a:pt x="140" y="298"/>
                </a:lnTo>
                <a:lnTo>
                  <a:pt x="136" y="311"/>
                </a:lnTo>
                <a:lnTo>
                  <a:pt x="136" y="319"/>
                </a:lnTo>
                <a:lnTo>
                  <a:pt x="136" y="323"/>
                </a:lnTo>
                <a:lnTo>
                  <a:pt x="132" y="327"/>
                </a:lnTo>
                <a:lnTo>
                  <a:pt x="127" y="332"/>
                </a:lnTo>
                <a:lnTo>
                  <a:pt x="123" y="332"/>
                </a:lnTo>
                <a:lnTo>
                  <a:pt x="119" y="332"/>
                </a:lnTo>
                <a:lnTo>
                  <a:pt x="115" y="327"/>
                </a:lnTo>
                <a:lnTo>
                  <a:pt x="110" y="323"/>
                </a:lnTo>
                <a:lnTo>
                  <a:pt x="106" y="315"/>
                </a:lnTo>
                <a:lnTo>
                  <a:pt x="102" y="315"/>
                </a:lnTo>
                <a:lnTo>
                  <a:pt x="98" y="319"/>
                </a:lnTo>
                <a:lnTo>
                  <a:pt x="89" y="323"/>
                </a:lnTo>
                <a:lnTo>
                  <a:pt x="81" y="323"/>
                </a:lnTo>
                <a:lnTo>
                  <a:pt x="72" y="319"/>
                </a:lnTo>
                <a:lnTo>
                  <a:pt x="68" y="319"/>
                </a:lnTo>
                <a:lnTo>
                  <a:pt x="59" y="323"/>
                </a:lnTo>
                <a:lnTo>
                  <a:pt x="51" y="323"/>
                </a:lnTo>
                <a:lnTo>
                  <a:pt x="47" y="323"/>
                </a:lnTo>
                <a:lnTo>
                  <a:pt x="43" y="327"/>
                </a:lnTo>
                <a:lnTo>
                  <a:pt x="43" y="315"/>
                </a:lnTo>
                <a:lnTo>
                  <a:pt x="43" y="307"/>
                </a:lnTo>
                <a:lnTo>
                  <a:pt x="43" y="294"/>
                </a:lnTo>
                <a:lnTo>
                  <a:pt x="43" y="256"/>
                </a:lnTo>
                <a:lnTo>
                  <a:pt x="34" y="244"/>
                </a:lnTo>
                <a:lnTo>
                  <a:pt x="21" y="239"/>
                </a:lnTo>
                <a:lnTo>
                  <a:pt x="13" y="218"/>
                </a:lnTo>
                <a:lnTo>
                  <a:pt x="4" y="210"/>
                </a:lnTo>
                <a:lnTo>
                  <a:pt x="30" y="197"/>
                </a:lnTo>
                <a:lnTo>
                  <a:pt x="30" y="181"/>
                </a:lnTo>
                <a:lnTo>
                  <a:pt x="43" y="172"/>
                </a:lnTo>
                <a:lnTo>
                  <a:pt x="38" y="151"/>
                </a:lnTo>
                <a:lnTo>
                  <a:pt x="55" y="147"/>
                </a:lnTo>
                <a:lnTo>
                  <a:pt x="47" y="105"/>
                </a:lnTo>
                <a:lnTo>
                  <a:pt x="21" y="101"/>
                </a:lnTo>
                <a:lnTo>
                  <a:pt x="17" y="113"/>
                </a:lnTo>
                <a:lnTo>
                  <a:pt x="0" y="92"/>
                </a:lnTo>
                <a:lnTo>
                  <a:pt x="13" y="67"/>
                </a:lnTo>
                <a:lnTo>
                  <a:pt x="0" y="50"/>
                </a:lnTo>
                <a:lnTo>
                  <a:pt x="26" y="33"/>
                </a:lnTo>
                <a:lnTo>
                  <a:pt x="34" y="4"/>
                </a:lnTo>
                <a:lnTo>
                  <a:pt x="51" y="0"/>
                </a:lnTo>
                <a:lnTo>
                  <a:pt x="64" y="0"/>
                </a:lnTo>
                <a:lnTo>
                  <a:pt x="81" y="25"/>
                </a:lnTo>
                <a:lnTo>
                  <a:pt x="98" y="17"/>
                </a:lnTo>
                <a:lnTo>
                  <a:pt x="102" y="0"/>
                </a:lnTo>
                <a:lnTo>
                  <a:pt x="127" y="0"/>
                </a:lnTo>
                <a:lnTo>
                  <a:pt x="127" y="29"/>
                </a:lnTo>
                <a:lnTo>
                  <a:pt x="161" y="50"/>
                </a:lnTo>
                <a:lnTo>
                  <a:pt x="182" y="42"/>
                </a:lnTo>
                <a:lnTo>
                  <a:pt x="191" y="71"/>
                </a:lnTo>
                <a:lnTo>
                  <a:pt x="174" y="80"/>
                </a:lnTo>
                <a:lnTo>
                  <a:pt x="170" y="101"/>
                </a:lnTo>
                <a:lnTo>
                  <a:pt x="191" y="122"/>
                </a:lnTo>
                <a:lnTo>
                  <a:pt x="178" y="130"/>
                </a:lnTo>
                <a:lnTo>
                  <a:pt x="174" y="130"/>
                </a:lnTo>
                <a:lnTo>
                  <a:pt x="186" y="147"/>
                </a:lnTo>
                <a:lnTo>
                  <a:pt x="220" y="155"/>
                </a:lnTo>
                <a:lnTo>
                  <a:pt x="229" y="168"/>
                </a:lnTo>
                <a:lnTo>
                  <a:pt x="229" y="172"/>
                </a:lnTo>
                <a:lnTo>
                  <a:pt x="254" y="181"/>
                </a:lnTo>
                <a:lnTo>
                  <a:pt x="280" y="181"/>
                </a:lnTo>
                <a:lnTo>
                  <a:pt x="288" y="201"/>
                </a:lnTo>
                <a:lnTo>
                  <a:pt x="309" y="206"/>
                </a:lnTo>
                <a:lnTo>
                  <a:pt x="318" y="223"/>
                </a:lnTo>
                <a:lnTo>
                  <a:pt x="335" y="235"/>
                </a:lnTo>
                <a:lnTo>
                  <a:pt x="318" y="252"/>
                </a:lnTo>
                <a:lnTo>
                  <a:pt x="313" y="269"/>
                </a:lnTo>
                <a:lnTo>
                  <a:pt x="301" y="277"/>
                </a:lnTo>
                <a:lnTo>
                  <a:pt x="292" y="269"/>
                </a:lnTo>
                <a:lnTo>
                  <a:pt x="288" y="273"/>
                </a:lnTo>
                <a:lnTo>
                  <a:pt x="284" y="281"/>
                </a:lnTo>
                <a:lnTo>
                  <a:pt x="280" y="298"/>
                </a:lnTo>
                <a:lnTo>
                  <a:pt x="275" y="302"/>
                </a:lnTo>
                <a:lnTo>
                  <a:pt x="271" y="307"/>
                </a:lnTo>
                <a:lnTo>
                  <a:pt x="254" y="307"/>
                </a:lnTo>
                <a:lnTo>
                  <a:pt x="246" y="302"/>
                </a:lnTo>
                <a:lnTo>
                  <a:pt x="237" y="307"/>
                </a:lnTo>
                <a:lnTo>
                  <a:pt x="233" y="315"/>
                </a:lnTo>
                <a:lnTo>
                  <a:pt x="229" y="3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0A2F05C3-BA13-4ADD-9F11-064DB485DA9E}"/>
              </a:ext>
            </a:extLst>
          </p:cNvPr>
          <p:cNvSpPr>
            <a:spLocks/>
          </p:cNvSpPr>
          <p:nvPr/>
        </p:nvSpPr>
        <p:spPr bwMode="auto">
          <a:xfrm>
            <a:off x="6883400" y="6243339"/>
            <a:ext cx="41275" cy="34925"/>
          </a:xfrm>
          <a:custGeom>
            <a:avLst/>
            <a:gdLst>
              <a:gd name="T0" fmla="*/ 0 w 26"/>
              <a:gd name="T1" fmla="*/ 13 h 22"/>
              <a:gd name="T2" fmla="*/ 4 w 26"/>
              <a:gd name="T3" fmla="*/ 9 h 22"/>
              <a:gd name="T4" fmla="*/ 13 w 26"/>
              <a:gd name="T5" fmla="*/ 0 h 22"/>
              <a:gd name="T6" fmla="*/ 21 w 26"/>
              <a:gd name="T7" fmla="*/ 0 h 22"/>
              <a:gd name="T8" fmla="*/ 26 w 26"/>
              <a:gd name="T9" fmla="*/ 5 h 22"/>
              <a:gd name="T10" fmla="*/ 26 w 26"/>
              <a:gd name="T11" fmla="*/ 9 h 22"/>
              <a:gd name="T12" fmla="*/ 17 w 26"/>
              <a:gd name="T13" fmla="*/ 13 h 22"/>
              <a:gd name="T14" fmla="*/ 8 w 26"/>
              <a:gd name="T15" fmla="*/ 22 h 22"/>
              <a:gd name="T16" fmla="*/ 4 w 26"/>
              <a:gd name="T17" fmla="*/ 22 h 22"/>
              <a:gd name="T18" fmla="*/ 0 w 26"/>
              <a:gd name="T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0" y="13"/>
                </a:moveTo>
                <a:lnTo>
                  <a:pt x="4" y="9"/>
                </a:lnTo>
                <a:lnTo>
                  <a:pt x="13" y="0"/>
                </a:lnTo>
                <a:lnTo>
                  <a:pt x="21" y="0"/>
                </a:lnTo>
                <a:lnTo>
                  <a:pt x="26" y="5"/>
                </a:lnTo>
                <a:lnTo>
                  <a:pt x="26" y="9"/>
                </a:lnTo>
                <a:lnTo>
                  <a:pt x="17" y="13"/>
                </a:lnTo>
                <a:lnTo>
                  <a:pt x="8" y="22"/>
                </a:lnTo>
                <a:lnTo>
                  <a:pt x="4" y="22"/>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B4EC15FC-8C04-483F-8DA7-3291C42B9E19}"/>
              </a:ext>
            </a:extLst>
          </p:cNvPr>
          <p:cNvSpPr>
            <a:spLocks/>
          </p:cNvSpPr>
          <p:nvPr/>
        </p:nvSpPr>
        <p:spPr bwMode="auto">
          <a:xfrm>
            <a:off x="7031038" y="6230639"/>
            <a:ext cx="20638" cy="53975"/>
          </a:xfrm>
          <a:custGeom>
            <a:avLst/>
            <a:gdLst>
              <a:gd name="T0" fmla="*/ 0 w 13"/>
              <a:gd name="T1" fmla="*/ 17 h 34"/>
              <a:gd name="T2" fmla="*/ 0 w 13"/>
              <a:gd name="T3" fmla="*/ 13 h 34"/>
              <a:gd name="T4" fmla="*/ 4 w 13"/>
              <a:gd name="T5" fmla="*/ 4 h 34"/>
              <a:gd name="T6" fmla="*/ 4 w 13"/>
              <a:gd name="T7" fmla="*/ 0 h 34"/>
              <a:gd name="T8" fmla="*/ 9 w 13"/>
              <a:gd name="T9" fmla="*/ 0 h 34"/>
              <a:gd name="T10" fmla="*/ 9 w 13"/>
              <a:gd name="T11" fmla="*/ 4 h 34"/>
              <a:gd name="T12" fmla="*/ 13 w 13"/>
              <a:gd name="T13" fmla="*/ 30 h 34"/>
              <a:gd name="T14" fmla="*/ 13 w 13"/>
              <a:gd name="T15" fmla="*/ 34 h 34"/>
              <a:gd name="T16" fmla="*/ 9 w 13"/>
              <a:gd name="T17" fmla="*/ 34 h 34"/>
              <a:gd name="T18" fmla="*/ 4 w 13"/>
              <a:gd name="T19" fmla="*/ 30 h 34"/>
              <a:gd name="T20" fmla="*/ 0 w 13"/>
              <a:gd name="T21" fmla="*/ 21 h 34"/>
              <a:gd name="T22" fmla="*/ 0 w 13"/>
              <a:gd name="T2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4">
                <a:moveTo>
                  <a:pt x="0" y="17"/>
                </a:moveTo>
                <a:lnTo>
                  <a:pt x="0" y="13"/>
                </a:lnTo>
                <a:lnTo>
                  <a:pt x="4" y="4"/>
                </a:lnTo>
                <a:lnTo>
                  <a:pt x="4" y="0"/>
                </a:lnTo>
                <a:lnTo>
                  <a:pt x="9" y="0"/>
                </a:lnTo>
                <a:lnTo>
                  <a:pt x="9" y="4"/>
                </a:lnTo>
                <a:lnTo>
                  <a:pt x="13" y="30"/>
                </a:lnTo>
                <a:lnTo>
                  <a:pt x="13" y="34"/>
                </a:lnTo>
                <a:lnTo>
                  <a:pt x="9" y="34"/>
                </a:lnTo>
                <a:lnTo>
                  <a:pt x="4" y="30"/>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 name="Freeform 11">
            <a:extLst>
              <a:ext uri="{FF2B5EF4-FFF2-40B4-BE49-F238E27FC236}">
                <a16:creationId xmlns:a16="http://schemas.microsoft.com/office/drawing/2014/main" id="{E4DA7AC0-C2A0-493D-A73B-D12DAD94860E}"/>
              </a:ext>
            </a:extLst>
          </p:cNvPr>
          <p:cNvSpPr>
            <a:spLocks/>
          </p:cNvSpPr>
          <p:nvPr/>
        </p:nvSpPr>
        <p:spPr bwMode="auto">
          <a:xfrm>
            <a:off x="7064375" y="6324302"/>
            <a:ext cx="33338" cy="26988"/>
          </a:xfrm>
          <a:custGeom>
            <a:avLst/>
            <a:gdLst>
              <a:gd name="T0" fmla="*/ 0 w 21"/>
              <a:gd name="T1" fmla="*/ 13 h 17"/>
              <a:gd name="T2" fmla="*/ 5 w 21"/>
              <a:gd name="T3" fmla="*/ 8 h 17"/>
              <a:gd name="T4" fmla="*/ 5 w 21"/>
              <a:gd name="T5" fmla="*/ 4 h 17"/>
              <a:gd name="T6" fmla="*/ 9 w 21"/>
              <a:gd name="T7" fmla="*/ 0 h 17"/>
              <a:gd name="T8" fmla="*/ 13 w 21"/>
              <a:gd name="T9" fmla="*/ 0 h 17"/>
              <a:gd name="T10" fmla="*/ 21 w 21"/>
              <a:gd name="T11" fmla="*/ 4 h 17"/>
              <a:gd name="T12" fmla="*/ 21 w 21"/>
              <a:gd name="T13" fmla="*/ 8 h 17"/>
              <a:gd name="T14" fmla="*/ 17 w 21"/>
              <a:gd name="T15" fmla="*/ 13 h 17"/>
              <a:gd name="T16" fmla="*/ 13 w 21"/>
              <a:gd name="T17" fmla="*/ 13 h 17"/>
              <a:gd name="T18" fmla="*/ 9 w 21"/>
              <a:gd name="T19" fmla="*/ 17 h 17"/>
              <a:gd name="T20" fmla="*/ 5 w 21"/>
              <a:gd name="T21" fmla="*/ 13 h 17"/>
              <a:gd name="T22" fmla="*/ 0 w 21"/>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
                <a:moveTo>
                  <a:pt x="0" y="13"/>
                </a:moveTo>
                <a:lnTo>
                  <a:pt x="5" y="8"/>
                </a:lnTo>
                <a:lnTo>
                  <a:pt x="5" y="4"/>
                </a:lnTo>
                <a:lnTo>
                  <a:pt x="9" y="0"/>
                </a:lnTo>
                <a:lnTo>
                  <a:pt x="13" y="0"/>
                </a:lnTo>
                <a:lnTo>
                  <a:pt x="21" y="4"/>
                </a:lnTo>
                <a:lnTo>
                  <a:pt x="21" y="8"/>
                </a:lnTo>
                <a:lnTo>
                  <a:pt x="17" y="13"/>
                </a:lnTo>
                <a:lnTo>
                  <a:pt x="13" y="13"/>
                </a:lnTo>
                <a:lnTo>
                  <a:pt x="9" y="17"/>
                </a:lnTo>
                <a:lnTo>
                  <a:pt x="5" y="13"/>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12">
            <a:extLst>
              <a:ext uri="{FF2B5EF4-FFF2-40B4-BE49-F238E27FC236}">
                <a16:creationId xmlns:a16="http://schemas.microsoft.com/office/drawing/2014/main" id="{920C09C1-8569-411D-96E3-8F803524388E}"/>
              </a:ext>
            </a:extLst>
          </p:cNvPr>
          <p:cNvSpPr>
            <a:spLocks/>
          </p:cNvSpPr>
          <p:nvPr/>
        </p:nvSpPr>
        <p:spPr bwMode="auto">
          <a:xfrm>
            <a:off x="6943725" y="6278264"/>
            <a:ext cx="26988" cy="25400"/>
          </a:xfrm>
          <a:custGeom>
            <a:avLst/>
            <a:gdLst>
              <a:gd name="T0" fmla="*/ 0 w 17"/>
              <a:gd name="T1" fmla="*/ 12 h 16"/>
              <a:gd name="T2" fmla="*/ 0 w 17"/>
              <a:gd name="T3" fmla="*/ 8 h 16"/>
              <a:gd name="T4" fmla="*/ 9 w 17"/>
              <a:gd name="T5" fmla="*/ 0 h 16"/>
              <a:gd name="T6" fmla="*/ 17 w 17"/>
              <a:gd name="T7" fmla="*/ 4 h 16"/>
              <a:gd name="T8" fmla="*/ 17 w 17"/>
              <a:gd name="T9" fmla="*/ 12 h 16"/>
              <a:gd name="T10" fmla="*/ 13 w 17"/>
              <a:gd name="T11" fmla="*/ 16 h 16"/>
              <a:gd name="T12" fmla="*/ 9 w 17"/>
              <a:gd name="T13" fmla="*/ 16 h 16"/>
              <a:gd name="T14" fmla="*/ 0 w 17"/>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0" y="12"/>
                </a:moveTo>
                <a:lnTo>
                  <a:pt x="0" y="8"/>
                </a:lnTo>
                <a:lnTo>
                  <a:pt x="9" y="0"/>
                </a:lnTo>
                <a:lnTo>
                  <a:pt x="17" y="4"/>
                </a:lnTo>
                <a:lnTo>
                  <a:pt x="17" y="12"/>
                </a:lnTo>
                <a:lnTo>
                  <a:pt x="13" y="16"/>
                </a:lnTo>
                <a:lnTo>
                  <a:pt x="9"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7" name="Freeform 13">
            <a:extLst>
              <a:ext uri="{FF2B5EF4-FFF2-40B4-BE49-F238E27FC236}">
                <a16:creationId xmlns:a16="http://schemas.microsoft.com/office/drawing/2014/main" id="{6BFD9328-2BAA-44E3-8BC1-00C4E3F14F7E}"/>
              </a:ext>
            </a:extLst>
          </p:cNvPr>
          <p:cNvSpPr>
            <a:spLocks/>
          </p:cNvSpPr>
          <p:nvPr/>
        </p:nvSpPr>
        <p:spPr bwMode="auto">
          <a:xfrm>
            <a:off x="7072313" y="5330527"/>
            <a:ext cx="900113" cy="766763"/>
          </a:xfrm>
          <a:custGeom>
            <a:avLst/>
            <a:gdLst>
              <a:gd name="T0" fmla="*/ 431 w 567"/>
              <a:gd name="T1" fmla="*/ 189 h 483"/>
              <a:gd name="T2" fmla="*/ 372 w 567"/>
              <a:gd name="T3" fmla="*/ 265 h 483"/>
              <a:gd name="T4" fmla="*/ 343 w 567"/>
              <a:gd name="T5" fmla="*/ 290 h 483"/>
              <a:gd name="T6" fmla="*/ 317 w 567"/>
              <a:gd name="T7" fmla="*/ 307 h 483"/>
              <a:gd name="T8" fmla="*/ 300 w 567"/>
              <a:gd name="T9" fmla="*/ 340 h 483"/>
              <a:gd name="T10" fmla="*/ 296 w 567"/>
              <a:gd name="T11" fmla="*/ 366 h 483"/>
              <a:gd name="T12" fmla="*/ 245 w 567"/>
              <a:gd name="T13" fmla="*/ 391 h 483"/>
              <a:gd name="T14" fmla="*/ 224 w 567"/>
              <a:gd name="T15" fmla="*/ 416 h 483"/>
              <a:gd name="T16" fmla="*/ 211 w 567"/>
              <a:gd name="T17" fmla="*/ 437 h 483"/>
              <a:gd name="T18" fmla="*/ 165 w 567"/>
              <a:gd name="T19" fmla="*/ 483 h 483"/>
              <a:gd name="T20" fmla="*/ 139 w 567"/>
              <a:gd name="T21" fmla="*/ 454 h 483"/>
              <a:gd name="T22" fmla="*/ 110 w 567"/>
              <a:gd name="T23" fmla="*/ 429 h 483"/>
              <a:gd name="T24" fmla="*/ 59 w 567"/>
              <a:gd name="T25" fmla="*/ 420 h 483"/>
              <a:gd name="T26" fmla="*/ 50 w 567"/>
              <a:gd name="T27" fmla="*/ 403 h 483"/>
              <a:gd name="T28" fmla="*/ 4 w 567"/>
              <a:gd name="T29" fmla="*/ 378 h 483"/>
              <a:gd name="T30" fmla="*/ 21 w 567"/>
              <a:gd name="T31" fmla="*/ 370 h 483"/>
              <a:gd name="T32" fmla="*/ 4 w 567"/>
              <a:gd name="T33" fmla="*/ 328 h 483"/>
              <a:gd name="T34" fmla="*/ 12 w 567"/>
              <a:gd name="T35" fmla="*/ 290 h 483"/>
              <a:gd name="T36" fmla="*/ 59 w 567"/>
              <a:gd name="T37" fmla="*/ 252 h 483"/>
              <a:gd name="T38" fmla="*/ 89 w 567"/>
              <a:gd name="T39" fmla="*/ 227 h 483"/>
              <a:gd name="T40" fmla="*/ 122 w 567"/>
              <a:gd name="T41" fmla="*/ 210 h 483"/>
              <a:gd name="T42" fmla="*/ 211 w 567"/>
              <a:gd name="T43" fmla="*/ 206 h 483"/>
              <a:gd name="T44" fmla="*/ 254 w 567"/>
              <a:gd name="T45" fmla="*/ 147 h 483"/>
              <a:gd name="T46" fmla="*/ 317 w 567"/>
              <a:gd name="T47" fmla="*/ 155 h 483"/>
              <a:gd name="T48" fmla="*/ 321 w 567"/>
              <a:gd name="T49" fmla="*/ 134 h 483"/>
              <a:gd name="T50" fmla="*/ 359 w 567"/>
              <a:gd name="T51" fmla="*/ 139 h 483"/>
              <a:gd name="T52" fmla="*/ 423 w 567"/>
              <a:gd name="T53" fmla="*/ 88 h 483"/>
              <a:gd name="T54" fmla="*/ 461 w 567"/>
              <a:gd name="T55" fmla="*/ 59 h 483"/>
              <a:gd name="T56" fmla="*/ 554 w 567"/>
              <a:gd name="T57" fmla="*/ 8 h 483"/>
              <a:gd name="T58" fmla="*/ 563 w 567"/>
              <a:gd name="T59" fmla="*/ 4 h 483"/>
              <a:gd name="T60" fmla="*/ 533 w 567"/>
              <a:gd name="T61" fmla="*/ 50 h 483"/>
              <a:gd name="T62" fmla="*/ 503 w 567"/>
              <a:gd name="T63" fmla="*/ 84 h 483"/>
              <a:gd name="T64" fmla="*/ 491 w 567"/>
              <a:gd name="T65" fmla="*/ 113 h 483"/>
              <a:gd name="T66" fmla="*/ 461 w 567"/>
              <a:gd name="T67" fmla="*/ 147 h 483"/>
              <a:gd name="T68" fmla="*/ 448 w 567"/>
              <a:gd name="T69" fmla="*/ 168 h 483"/>
              <a:gd name="T70" fmla="*/ 436 w 567"/>
              <a:gd name="T71" fmla="*/ 18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483">
                <a:moveTo>
                  <a:pt x="436" y="181"/>
                </a:moveTo>
                <a:lnTo>
                  <a:pt x="431" y="189"/>
                </a:lnTo>
                <a:lnTo>
                  <a:pt x="397" y="248"/>
                </a:lnTo>
                <a:lnTo>
                  <a:pt x="372" y="265"/>
                </a:lnTo>
                <a:lnTo>
                  <a:pt x="347" y="286"/>
                </a:lnTo>
                <a:lnTo>
                  <a:pt x="343" y="290"/>
                </a:lnTo>
                <a:lnTo>
                  <a:pt x="330" y="294"/>
                </a:lnTo>
                <a:lnTo>
                  <a:pt x="317" y="307"/>
                </a:lnTo>
                <a:lnTo>
                  <a:pt x="309" y="323"/>
                </a:lnTo>
                <a:lnTo>
                  <a:pt x="300" y="340"/>
                </a:lnTo>
                <a:lnTo>
                  <a:pt x="300" y="344"/>
                </a:lnTo>
                <a:lnTo>
                  <a:pt x="296" y="366"/>
                </a:lnTo>
                <a:lnTo>
                  <a:pt x="270" y="370"/>
                </a:lnTo>
                <a:lnTo>
                  <a:pt x="245" y="391"/>
                </a:lnTo>
                <a:lnTo>
                  <a:pt x="245" y="395"/>
                </a:lnTo>
                <a:lnTo>
                  <a:pt x="224" y="416"/>
                </a:lnTo>
                <a:lnTo>
                  <a:pt x="220" y="416"/>
                </a:lnTo>
                <a:lnTo>
                  <a:pt x="211" y="437"/>
                </a:lnTo>
                <a:lnTo>
                  <a:pt x="173" y="471"/>
                </a:lnTo>
                <a:lnTo>
                  <a:pt x="165" y="483"/>
                </a:lnTo>
                <a:lnTo>
                  <a:pt x="148" y="471"/>
                </a:lnTo>
                <a:lnTo>
                  <a:pt x="139" y="454"/>
                </a:lnTo>
                <a:lnTo>
                  <a:pt x="118" y="449"/>
                </a:lnTo>
                <a:lnTo>
                  <a:pt x="110" y="429"/>
                </a:lnTo>
                <a:lnTo>
                  <a:pt x="84" y="429"/>
                </a:lnTo>
                <a:lnTo>
                  <a:pt x="59" y="420"/>
                </a:lnTo>
                <a:lnTo>
                  <a:pt x="59" y="416"/>
                </a:lnTo>
                <a:lnTo>
                  <a:pt x="50" y="403"/>
                </a:lnTo>
                <a:lnTo>
                  <a:pt x="16" y="395"/>
                </a:lnTo>
                <a:lnTo>
                  <a:pt x="4" y="378"/>
                </a:lnTo>
                <a:lnTo>
                  <a:pt x="8" y="378"/>
                </a:lnTo>
                <a:lnTo>
                  <a:pt x="21" y="370"/>
                </a:lnTo>
                <a:lnTo>
                  <a:pt x="0" y="349"/>
                </a:lnTo>
                <a:lnTo>
                  <a:pt x="4" y="328"/>
                </a:lnTo>
                <a:lnTo>
                  <a:pt x="21" y="319"/>
                </a:lnTo>
                <a:lnTo>
                  <a:pt x="12" y="290"/>
                </a:lnTo>
                <a:lnTo>
                  <a:pt x="38" y="281"/>
                </a:lnTo>
                <a:lnTo>
                  <a:pt x="59" y="252"/>
                </a:lnTo>
                <a:lnTo>
                  <a:pt x="76" y="248"/>
                </a:lnTo>
                <a:lnTo>
                  <a:pt x="89" y="227"/>
                </a:lnTo>
                <a:lnTo>
                  <a:pt x="114" y="227"/>
                </a:lnTo>
                <a:lnTo>
                  <a:pt x="122" y="210"/>
                </a:lnTo>
                <a:lnTo>
                  <a:pt x="148" y="214"/>
                </a:lnTo>
                <a:lnTo>
                  <a:pt x="211" y="206"/>
                </a:lnTo>
                <a:lnTo>
                  <a:pt x="241" y="172"/>
                </a:lnTo>
                <a:lnTo>
                  <a:pt x="254" y="147"/>
                </a:lnTo>
                <a:lnTo>
                  <a:pt x="275" y="160"/>
                </a:lnTo>
                <a:lnTo>
                  <a:pt x="317" y="155"/>
                </a:lnTo>
                <a:lnTo>
                  <a:pt x="321" y="139"/>
                </a:lnTo>
                <a:lnTo>
                  <a:pt x="321" y="134"/>
                </a:lnTo>
                <a:lnTo>
                  <a:pt x="338" y="139"/>
                </a:lnTo>
                <a:lnTo>
                  <a:pt x="359" y="139"/>
                </a:lnTo>
                <a:lnTo>
                  <a:pt x="402" y="130"/>
                </a:lnTo>
                <a:lnTo>
                  <a:pt x="423" y="88"/>
                </a:lnTo>
                <a:lnTo>
                  <a:pt x="457" y="76"/>
                </a:lnTo>
                <a:lnTo>
                  <a:pt x="461" y="59"/>
                </a:lnTo>
                <a:lnTo>
                  <a:pt x="486" y="46"/>
                </a:lnTo>
                <a:lnTo>
                  <a:pt x="554" y="8"/>
                </a:lnTo>
                <a:lnTo>
                  <a:pt x="567" y="0"/>
                </a:lnTo>
                <a:lnTo>
                  <a:pt x="563" y="4"/>
                </a:lnTo>
                <a:lnTo>
                  <a:pt x="550" y="33"/>
                </a:lnTo>
                <a:lnTo>
                  <a:pt x="533" y="50"/>
                </a:lnTo>
                <a:lnTo>
                  <a:pt x="516" y="71"/>
                </a:lnTo>
                <a:lnTo>
                  <a:pt x="503" y="84"/>
                </a:lnTo>
                <a:lnTo>
                  <a:pt x="491" y="109"/>
                </a:lnTo>
                <a:lnTo>
                  <a:pt x="491" y="113"/>
                </a:lnTo>
                <a:lnTo>
                  <a:pt x="482" y="126"/>
                </a:lnTo>
                <a:lnTo>
                  <a:pt x="461" y="147"/>
                </a:lnTo>
                <a:lnTo>
                  <a:pt x="452" y="155"/>
                </a:lnTo>
                <a:lnTo>
                  <a:pt x="448" y="168"/>
                </a:lnTo>
                <a:lnTo>
                  <a:pt x="440" y="181"/>
                </a:lnTo>
                <a:lnTo>
                  <a:pt x="436" y="18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Freeform 14">
            <a:extLst>
              <a:ext uri="{FF2B5EF4-FFF2-40B4-BE49-F238E27FC236}">
                <a16:creationId xmlns:a16="http://schemas.microsoft.com/office/drawing/2014/main" id="{5A413792-F92D-4957-869F-253C9F6EC4CE}"/>
              </a:ext>
            </a:extLst>
          </p:cNvPr>
          <p:cNvSpPr>
            <a:spLocks/>
          </p:cNvSpPr>
          <p:nvPr/>
        </p:nvSpPr>
        <p:spPr bwMode="auto">
          <a:xfrm>
            <a:off x="6164262" y="4255789"/>
            <a:ext cx="800100" cy="1254125"/>
          </a:xfrm>
          <a:custGeom>
            <a:avLst/>
            <a:gdLst>
              <a:gd name="T0" fmla="*/ 140 w 504"/>
              <a:gd name="T1" fmla="*/ 185 h 790"/>
              <a:gd name="T2" fmla="*/ 174 w 504"/>
              <a:gd name="T3" fmla="*/ 72 h 790"/>
              <a:gd name="T4" fmla="*/ 212 w 504"/>
              <a:gd name="T5" fmla="*/ 59 h 790"/>
              <a:gd name="T6" fmla="*/ 237 w 504"/>
              <a:gd name="T7" fmla="*/ 0 h 790"/>
              <a:gd name="T8" fmla="*/ 322 w 504"/>
              <a:gd name="T9" fmla="*/ 42 h 790"/>
              <a:gd name="T10" fmla="*/ 352 w 504"/>
              <a:gd name="T11" fmla="*/ 76 h 790"/>
              <a:gd name="T12" fmla="*/ 381 w 504"/>
              <a:gd name="T13" fmla="*/ 105 h 790"/>
              <a:gd name="T14" fmla="*/ 394 w 504"/>
              <a:gd name="T15" fmla="*/ 152 h 790"/>
              <a:gd name="T16" fmla="*/ 398 w 504"/>
              <a:gd name="T17" fmla="*/ 194 h 790"/>
              <a:gd name="T18" fmla="*/ 406 w 504"/>
              <a:gd name="T19" fmla="*/ 236 h 790"/>
              <a:gd name="T20" fmla="*/ 415 w 504"/>
              <a:gd name="T21" fmla="*/ 269 h 790"/>
              <a:gd name="T22" fmla="*/ 398 w 504"/>
              <a:gd name="T23" fmla="*/ 307 h 790"/>
              <a:gd name="T24" fmla="*/ 440 w 504"/>
              <a:gd name="T25" fmla="*/ 332 h 790"/>
              <a:gd name="T26" fmla="*/ 470 w 504"/>
              <a:gd name="T27" fmla="*/ 404 h 790"/>
              <a:gd name="T28" fmla="*/ 449 w 504"/>
              <a:gd name="T29" fmla="*/ 425 h 790"/>
              <a:gd name="T30" fmla="*/ 461 w 504"/>
              <a:gd name="T31" fmla="*/ 446 h 790"/>
              <a:gd name="T32" fmla="*/ 487 w 504"/>
              <a:gd name="T33" fmla="*/ 458 h 790"/>
              <a:gd name="T34" fmla="*/ 483 w 504"/>
              <a:gd name="T35" fmla="*/ 475 h 790"/>
              <a:gd name="T36" fmla="*/ 487 w 504"/>
              <a:gd name="T37" fmla="*/ 509 h 790"/>
              <a:gd name="T38" fmla="*/ 453 w 504"/>
              <a:gd name="T39" fmla="*/ 538 h 790"/>
              <a:gd name="T40" fmla="*/ 402 w 504"/>
              <a:gd name="T41" fmla="*/ 593 h 790"/>
              <a:gd name="T42" fmla="*/ 423 w 504"/>
              <a:gd name="T43" fmla="*/ 660 h 790"/>
              <a:gd name="T44" fmla="*/ 457 w 504"/>
              <a:gd name="T45" fmla="*/ 765 h 790"/>
              <a:gd name="T46" fmla="*/ 428 w 504"/>
              <a:gd name="T47" fmla="*/ 778 h 790"/>
              <a:gd name="T48" fmla="*/ 385 w 504"/>
              <a:gd name="T49" fmla="*/ 773 h 790"/>
              <a:gd name="T50" fmla="*/ 339 w 504"/>
              <a:gd name="T51" fmla="*/ 723 h 790"/>
              <a:gd name="T52" fmla="*/ 296 w 504"/>
              <a:gd name="T53" fmla="*/ 753 h 790"/>
              <a:gd name="T54" fmla="*/ 263 w 504"/>
              <a:gd name="T55" fmla="*/ 727 h 790"/>
              <a:gd name="T56" fmla="*/ 241 w 504"/>
              <a:gd name="T57" fmla="*/ 740 h 790"/>
              <a:gd name="T58" fmla="*/ 165 w 504"/>
              <a:gd name="T59" fmla="*/ 719 h 790"/>
              <a:gd name="T60" fmla="*/ 161 w 504"/>
              <a:gd name="T61" fmla="*/ 757 h 790"/>
              <a:gd name="T62" fmla="*/ 136 w 504"/>
              <a:gd name="T63" fmla="*/ 769 h 790"/>
              <a:gd name="T64" fmla="*/ 119 w 504"/>
              <a:gd name="T65" fmla="*/ 753 h 790"/>
              <a:gd name="T66" fmla="*/ 136 w 504"/>
              <a:gd name="T67" fmla="*/ 727 h 790"/>
              <a:gd name="T68" fmla="*/ 89 w 504"/>
              <a:gd name="T69" fmla="*/ 660 h 790"/>
              <a:gd name="T70" fmla="*/ 106 w 504"/>
              <a:gd name="T71" fmla="*/ 647 h 790"/>
              <a:gd name="T72" fmla="*/ 123 w 504"/>
              <a:gd name="T73" fmla="*/ 618 h 790"/>
              <a:gd name="T74" fmla="*/ 89 w 504"/>
              <a:gd name="T75" fmla="*/ 555 h 790"/>
              <a:gd name="T76" fmla="*/ 47 w 504"/>
              <a:gd name="T77" fmla="*/ 555 h 790"/>
              <a:gd name="T78" fmla="*/ 25 w 504"/>
              <a:gd name="T79" fmla="*/ 530 h 790"/>
              <a:gd name="T80" fmla="*/ 0 w 504"/>
              <a:gd name="T81" fmla="*/ 484 h 790"/>
              <a:gd name="T82" fmla="*/ 55 w 504"/>
              <a:gd name="T83" fmla="*/ 454 h 790"/>
              <a:gd name="T84" fmla="*/ 89 w 504"/>
              <a:gd name="T85" fmla="*/ 442 h 790"/>
              <a:gd name="T86" fmla="*/ 93 w 504"/>
              <a:gd name="T87" fmla="*/ 383 h 790"/>
              <a:gd name="T88" fmla="*/ 68 w 504"/>
              <a:gd name="T89" fmla="*/ 294 h 790"/>
              <a:gd name="T90" fmla="*/ 64 w 504"/>
              <a:gd name="T91" fmla="*/ 261 h 790"/>
              <a:gd name="T92" fmla="*/ 76 w 504"/>
              <a:gd name="T93" fmla="*/ 18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790">
                <a:moveTo>
                  <a:pt x="110" y="177"/>
                </a:moveTo>
                <a:lnTo>
                  <a:pt x="140" y="185"/>
                </a:lnTo>
                <a:lnTo>
                  <a:pt x="148" y="101"/>
                </a:lnTo>
                <a:lnTo>
                  <a:pt x="174" y="72"/>
                </a:lnTo>
                <a:lnTo>
                  <a:pt x="191" y="63"/>
                </a:lnTo>
                <a:lnTo>
                  <a:pt x="212" y="59"/>
                </a:lnTo>
                <a:lnTo>
                  <a:pt x="220" y="13"/>
                </a:lnTo>
                <a:lnTo>
                  <a:pt x="237" y="0"/>
                </a:lnTo>
                <a:lnTo>
                  <a:pt x="296" y="42"/>
                </a:lnTo>
                <a:lnTo>
                  <a:pt x="322" y="42"/>
                </a:lnTo>
                <a:lnTo>
                  <a:pt x="334" y="47"/>
                </a:lnTo>
                <a:lnTo>
                  <a:pt x="352" y="76"/>
                </a:lnTo>
                <a:lnTo>
                  <a:pt x="390" y="76"/>
                </a:lnTo>
                <a:lnTo>
                  <a:pt x="381" y="105"/>
                </a:lnTo>
                <a:lnTo>
                  <a:pt x="390" y="122"/>
                </a:lnTo>
                <a:lnTo>
                  <a:pt x="394" y="152"/>
                </a:lnTo>
                <a:lnTo>
                  <a:pt x="398" y="185"/>
                </a:lnTo>
                <a:lnTo>
                  <a:pt x="398" y="194"/>
                </a:lnTo>
                <a:lnTo>
                  <a:pt x="423" y="227"/>
                </a:lnTo>
                <a:lnTo>
                  <a:pt x="406" y="236"/>
                </a:lnTo>
                <a:lnTo>
                  <a:pt x="419" y="248"/>
                </a:lnTo>
                <a:lnTo>
                  <a:pt x="415" y="269"/>
                </a:lnTo>
                <a:lnTo>
                  <a:pt x="368" y="269"/>
                </a:lnTo>
                <a:lnTo>
                  <a:pt x="398" y="307"/>
                </a:lnTo>
                <a:lnTo>
                  <a:pt x="428" y="337"/>
                </a:lnTo>
                <a:lnTo>
                  <a:pt x="440" y="332"/>
                </a:lnTo>
                <a:lnTo>
                  <a:pt x="461" y="366"/>
                </a:lnTo>
                <a:lnTo>
                  <a:pt x="470" y="404"/>
                </a:lnTo>
                <a:lnTo>
                  <a:pt x="466" y="412"/>
                </a:lnTo>
                <a:lnTo>
                  <a:pt x="449" y="425"/>
                </a:lnTo>
                <a:lnTo>
                  <a:pt x="449" y="442"/>
                </a:lnTo>
                <a:lnTo>
                  <a:pt x="461" y="446"/>
                </a:lnTo>
                <a:lnTo>
                  <a:pt x="474" y="458"/>
                </a:lnTo>
                <a:lnTo>
                  <a:pt x="487" y="458"/>
                </a:lnTo>
                <a:lnTo>
                  <a:pt x="495" y="467"/>
                </a:lnTo>
                <a:lnTo>
                  <a:pt x="483" y="475"/>
                </a:lnTo>
                <a:lnTo>
                  <a:pt x="504" y="500"/>
                </a:lnTo>
                <a:lnTo>
                  <a:pt x="487" y="509"/>
                </a:lnTo>
                <a:lnTo>
                  <a:pt x="474" y="551"/>
                </a:lnTo>
                <a:lnTo>
                  <a:pt x="453" y="538"/>
                </a:lnTo>
                <a:lnTo>
                  <a:pt x="419" y="559"/>
                </a:lnTo>
                <a:lnTo>
                  <a:pt x="402" y="593"/>
                </a:lnTo>
                <a:lnTo>
                  <a:pt x="432" y="647"/>
                </a:lnTo>
                <a:lnTo>
                  <a:pt x="423" y="660"/>
                </a:lnTo>
                <a:lnTo>
                  <a:pt x="432" y="723"/>
                </a:lnTo>
                <a:lnTo>
                  <a:pt x="457" y="765"/>
                </a:lnTo>
                <a:lnTo>
                  <a:pt x="453" y="786"/>
                </a:lnTo>
                <a:lnTo>
                  <a:pt x="428" y="778"/>
                </a:lnTo>
                <a:lnTo>
                  <a:pt x="419" y="790"/>
                </a:lnTo>
                <a:lnTo>
                  <a:pt x="385" y="773"/>
                </a:lnTo>
                <a:lnTo>
                  <a:pt x="360" y="736"/>
                </a:lnTo>
                <a:lnTo>
                  <a:pt x="339" y="723"/>
                </a:lnTo>
                <a:lnTo>
                  <a:pt x="318" y="761"/>
                </a:lnTo>
                <a:lnTo>
                  <a:pt x="296" y="753"/>
                </a:lnTo>
                <a:lnTo>
                  <a:pt x="267" y="765"/>
                </a:lnTo>
                <a:lnTo>
                  <a:pt x="263" y="727"/>
                </a:lnTo>
                <a:lnTo>
                  <a:pt x="250" y="732"/>
                </a:lnTo>
                <a:lnTo>
                  <a:pt x="241" y="740"/>
                </a:lnTo>
                <a:lnTo>
                  <a:pt x="212" y="740"/>
                </a:lnTo>
                <a:lnTo>
                  <a:pt x="165" y="719"/>
                </a:lnTo>
                <a:lnTo>
                  <a:pt x="157" y="744"/>
                </a:lnTo>
                <a:lnTo>
                  <a:pt x="161" y="757"/>
                </a:lnTo>
                <a:lnTo>
                  <a:pt x="161" y="778"/>
                </a:lnTo>
                <a:lnTo>
                  <a:pt x="136" y="769"/>
                </a:lnTo>
                <a:lnTo>
                  <a:pt x="144" y="761"/>
                </a:lnTo>
                <a:lnTo>
                  <a:pt x="119" y="753"/>
                </a:lnTo>
                <a:lnTo>
                  <a:pt x="114" y="723"/>
                </a:lnTo>
                <a:lnTo>
                  <a:pt x="136" y="727"/>
                </a:lnTo>
                <a:lnTo>
                  <a:pt x="127" y="706"/>
                </a:lnTo>
                <a:lnTo>
                  <a:pt x="89" y="660"/>
                </a:lnTo>
                <a:lnTo>
                  <a:pt x="102" y="639"/>
                </a:lnTo>
                <a:lnTo>
                  <a:pt x="106" y="647"/>
                </a:lnTo>
                <a:lnTo>
                  <a:pt x="131" y="614"/>
                </a:lnTo>
                <a:lnTo>
                  <a:pt x="123" y="618"/>
                </a:lnTo>
                <a:lnTo>
                  <a:pt x="119" y="584"/>
                </a:lnTo>
                <a:lnTo>
                  <a:pt x="89" y="555"/>
                </a:lnTo>
                <a:lnTo>
                  <a:pt x="72" y="564"/>
                </a:lnTo>
                <a:lnTo>
                  <a:pt x="47" y="555"/>
                </a:lnTo>
                <a:lnTo>
                  <a:pt x="38" y="530"/>
                </a:lnTo>
                <a:lnTo>
                  <a:pt x="25" y="530"/>
                </a:lnTo>
                <a:lnTo>
                  <a:pt x="4" y="513"/>
                </a:lnTo>
                <a:lnTo>
                  <a:pt x="0" y="484"/>
                </a:lnTo>
                <a:lnTo>
                  <a:pt x="25" y="450"/>
                </a:lnTo>
                <a:lnTo>
                  <a:pt x="55" y="454"/>
                </a:lnTo>
                <a:lnTo>
                  <a:pt x="59" y="442"/>
                </a:lnTo>
                <a:lnTo>
                  <a:pt x="89" y="442"/>
                </a:lnTo>
                <a:lnTo>
                  <a:pt x="102" y="395"/>
                </a:lnTo>
                <a:lnTo>
                  <a:pt x="93" y="383"/>
                </a:lnTo>
                <a:lnTo>
                  <a:pt x="98" y="370"/>
                </a:lnTo>
                <a:lnTo>
                  <a:pt x="68" y="294"/>
                </a:lnTo>
                <a:lnTo>
                  <a:pt x="81" y="286"/>
                </a:lnTo>
                <a:lnTo>
                  <a:pt x="64" y="261"/>
                </a:lnTo>
                <a:lnTo>
                  <a:pt x="59" y="219"/>
                </a:lnTo>
                <a:lnTo>
                  <a:pt x="76" y="189"/>
                </a:lnTo>
                <a:lnTo>
                  <a:pt x="110" y="17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 name="Freeform 15">
            <a:extLst>
              <a:ext uri="{FF2B5EF4-FFF2-40B4-BE49-F238E27FC236}">
                <a16:creationId xmlns:a16="http://schemas.microsoft.com/office/drawing/2014/main" id="{561C75F8-1926-40FE-A541-CD3CF12E9268}"/>
              </a:ext>
            </a:extLst>
          </p:cNvPr>
          <p:cNvSpPr>
            <a:spLocks/>
          </p:cNvSpPr>
          <p:nvPr/>
        </p:nvSpPr>
        <p:spPr bwMode="auto">
          <a:xfrm>
            <a:off x="6748463" y="4003377"/>
            <a:ext cx="881063" cy="1273175"/>
          </a:xfrm>
          <a:custGeom>
            <a:avLst/>
            <a:gdLst>
              <a:gd name="T0" fmla="*/ 491 w 555"/>
              <a:gd name="T1" fmla="*/ 487 h 802"/>
              <a:gd name="T2" fmla="*/ 500 w 555"/>
              <a:gd name="T3" fmla="*/ 542 h 802"/>
              <a:gd name="T4" fmla="*/ 449 w 555"/>
              <a:gd name="T5" fmla="*/ 575 h 802"/>
              <a:gd name="T6" fmla="*/ 436 w 555"/>
              <a:gd name="T7" fmla="*/ 613 h 802"/>
              <a:gd name="T8" fmla="*/ 411 w 555"/>
              <a:gd name="T9" fmla="*/ 634 h 802"/>
              <a:gd name="T10" fmla="*/ 415 w 555"/>
              <a:gd name="T11" fmla="*/ 659 h 802"/>
              <a:gd name="T12" fmla="*/ 436 w 555"/>
              <a:gd name="T13" fmla="*/ 676 h 802"/>
              <a:gd name="T14" fmla="*/ 479 w 555"/>
              <a:gd name="T15" fmla="*/ 706 h 802"/>
              <a:gd name="T16" fmla="*/ 474 w 555"/>
              <a:gd name="T17" fmla="*/ 731 h 802"/>
              <a:gd name="T18" fmla="*/ 436 w 555"/>
              <a:gd name="T19" fmla="*/ 714 h 802"/>
              <a:gd name="T20" fmla="*/ 381 w 555"/>
              <a:gd name="T21" fmla="*/ 710 h 802"/>
              <a:gd name="T22" fmla="*/ 369 w 555"/>
              <a:gd name="T23" fmla="*/ 723 h 802"/>
              <a:gd name="T24" fmla="*/ 377 w 555"/>
              <a:gd name="T25" fmla="*/ 748 h 802"/>
              <a:gd name="T26" fmla="*/ 347 w 555"/>
              <a:gd name="T27" fmla="*/ 764 h 802"/>
              <a:gd name="T28" fmla="*/ 331 w 555"/>
              <a:gd name="T29" fmla="*/ 794 h 802"/>
              <a:gd name="T30" fmla="*/ 297 w 555"/>
              <a:gd name="T31" fmla="*/ 786 h 802"/>
              <a:gd name="T32" fmla="*/ 284 w 555"/>
              <a:gd name="T33" fmla="*/ 735 h 802"/>
              <a:gd name="T34" fmla="*/ 271 w 555"/>
              <a:gd name="T35" fmla="*/ 685 h 802"/>
              <a:gd name="T36" fmla="*/ 309 w 555"/>
              <a:gd name="T37" fmla="*/ 659 h 802"/>
              <a:gd name="T38" fmla="*/ 216 w 555"/>
              <a:gd name="T39" fmla="*/ 617 h 802"/>
              <a:gd name="T40" fmla="*/ 199 w 555"/>
              <a:gd name="T41" fmla="*/ 609 h 802"/>
              <a:gd name="T42" fmla="*/ 166 w 555"/>
              <a:gd name="T43" fmla="*/ 622 h 802"/>
              <a:gd name="T44" fmla="*/ 149 w 555"/>
              <a:gd name="T45" fmla="*/ 613 h 802"/>
              <a:gd name="T46" fmla="*/ 119 w 555"/>
              <a:gd name="T47" fmla="*/ 617 h 802"/>
              <a:gd name="T48" fmla="*/ 93 w 555"/>
              <a:gd name="T49" fmla="*/ 605 h 802"/>
              <a:gd name="T50" fmla="*/ 81 w 555"/>
              <a:gd name="T51" fmla="*/ 588 h 802"/>
              <a:gd name="T52" fmla="*/ 102 w 555"/>
              <a:gd name="T53" fmla="*/ 563 h 802"/>
              <a:gd name="T54" fmla="*/ 77 w 555"/>
              <a:gd name="T55" fmla="*/ 491 h 802"/>
              <a:gd name="T56" fmla="*/ 60 w 555"/>
              <a:gd name="T57" fmla="*/ 496 h 802"/>
              <a:gd name="T58" fmla="*/ 9 w 555"/>
              <a:gd name="T59" fmla="*/ 437 h 802"/>
              <a:gd name="T60" fmla="*/ 47 w 555"/>
              <a:gd name="T61" fmla="*/ 428 h 802"/>
              <a:gd name="T62" fmla="*/ 38 w 555"/>
              <a:gd name="T63" fmla="*/ 395 h 802"/>
              <a:gd name="T64" fmla="*/ 30 w 555"/>
              <a:gd name="T65" fmla="*/ 353 h 802"/>
              <a:gd name="T66" fmla="*/ 26 w 555"/>
              <a:gd name="T67" fmla="*/ 311 h 802"/>
              <a:gd name="T68" fmla="*/ 22 w 555"/>
              <a:gd name="T69" fmla="*/ 281 h 802"/>
              <a:gd name="T70" fmla="*/ 22 w 555"/>
              <a:gd name="T71" fmla="*/ 235 h 802"/>
              <a:gd name="T72" fmla="*/ 38 w 555"/>
              <a:gd name="T73" fmla="*/ 180 h 802"/>
              <a:gd name="T74" fmla="*/ 43 w 555"/>
              <a:gd name="T75" fmla="*/ 75 h 802"/>
              <a:gd name="T76" fmla="*/ 149 w 555"/>
              <a:gd name="T77" fmla="*/ 0 h 802"/>
              <a:gd name="T78" fmla="*/ 204 w 555"/>
              <a:gd name="T79" fmla="*/ 21 h 802"/>
              <a:gd name="T80" fmla="*/ 267 w 555"/>
              <a:gd name="T81" fmla="*/ 29 h 802"/>
              <a:gd name="T82" fmla="*/ 386 w 555"/>
              <a:gd name="T83" fmla="*/ 122 h 802"/>
              <a:gd name="T84" fmla="*/ 415 w 555"/>
              <a:gd name="T85" fmla="*/ 105 h 802"/>
              <a:gd name="T86" fmla="*/ 453 w 555"/>
              <a:gd name="T87" fmla="*/ 130 h 802"/>
              <a:gd name="T88" fmla="*/ 470 w 555"/>
              <a:gd name="T89" fmla="*/ 180 h 802"/>
              <a:gd name="T90" fmla="*/ 470 w 555"/>
              <a:gd name="T91" fmla="*/ 239 h 802"/>
              <a:gd name="T92" fmla="*/ 487 w 555"/>
              <a:gd name="T93" fmla="*/ 277 h 802"/>
              <a:gd name="T94" fmla="*/ 483 w 555"/>
              <a:gd name="T95" fmla="*/ 323 h 802"/>
              <a:gd name="T96" fmla="*/ 517 w 555"/>
              <a:gd name="T97" fmla="*/ 382 h 802"/>
              <a:gd name="T98" fmla="*/ 529 w 555"/>
              <a:gd name="T99" fmla="*/ 428 h 802"/>
              <a:gd name="T100" fmla="*/ 551 w 555"/>
              <a:gd name="T101" fmla="*/ 458 h 802"/>
              <a:gd name="T102" fmla="*/ 504 w 555"/>
              <a:gd name="T103" fmla="*/ 47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02">
                <a:moveTo>
                  <a:pt x="496" y="475"/>
                </a:moveTo>
                <a:lnTo>
                  <a:pt x="491" y="487"/>
                </a:lnTo>
                <a:lnTo>
                  <a:pt x="479" y="496"/>
                </a:lnTo>
                <a:lnTo>
                  <a:pt x="500" y="542"/>
                </a:lnTo>
                <a:lnTo>
                  <a:pt x="479" y="542"/>
                </a:lnTo>
                <a:lnTo>
                  <a:pt x="449" y="575"/>
                </a:lnTo>
                <a:lnTo>
                  <a:pt x="436" y="575"/>
                </a:lnTo>
                <a:lnTo>
                  <a:pt x="436" y="613"/>
                </a:lnTo>
                <a:lnTo>
                  <a:pt x="415" y="613"/>
                </a:lnTo>
                <a:lnTo>
                  <a:pt x="411" y="634"/>
                </a:lnTo>
                <a:lnTo>
                  <a:pt x="424" y="643"/>
                </a:lnTo>
                <a:lnTo>
                  <a:pt x="415" y="659"/>
                </a:lnTo>
                <a:lnTo>
                  <a:pt x="436" y="659"/>
                </a:lnTo>
                <a:lnTo>
                  <a:pt x="436" y="676"/>
                </a:lnTo>
                <a:lnTo>
                  <a:pt x="462" y="672"/>
                </a:lnTo>
                <a:lnTo>
                  <a:pt x="479" y="706"/>
                </a:lnTo>
                <a:lnTo>
                  <a:pt x="483" y="706"/>
                </a:lnTo>
                <a:lnTo>
                  <a:pt x="474" y="731"/>
                </a:lnTo>
                <a:lnTo>
                  <a:pt x="466" y="723"/>
                </a:lnTo>
                <a:lnTo>
                  <a:pt x="436" y="714"/>
                </a:lnTo>
                <a:lnTo>
                  <a:pt x="415" y="710"/>
                </a:lnTo>
                <a:lnTo>
                  <a:pt x="381" y="710"/>
                </a:lnTo>
                <a:lnTo>
                  <a:pt x="377" y="706"/>
                </a:lnTo>
                <a:lnTo>
                  <a:pt x="369" y="723"/>
                </a:lnTo>
                <a:lnTo>
                  <a:pt x="369" y="731"/>
                </a:lnTo>
                <a:lnTo>
                  <a:pt x="377" y="748"/>
                </a:lnTo>
                <a:lnTo>
                  <a:pt x="377" y="756"/>
                </a:lnTo>
                <a:lnTo>
                  <a:pt x="347" y="764"/>
                </a:lnTo>
                <a:lnTo>
                  <a:pt x="335" y="777"/>
                </a:lnTo>
                <a:lnTo>
                  <a:pt x="331" y="794"/>
                </a:lnTo>
                <a:lnTo>
                  <a:pt x="331" y="802"/>
                </a:lnTo>
                <a:lnTo>
                  <a:pt x="297" y="786"/>
                </a:lnTo>
                <a:lnTo>
                  <a:pt x="297" y="739"/>
                </a:lnTo>
                <a:lnTo>
                  <a:pt x="284" y="735"/>
                </a:lnTo>
                <a:lnTo>
                  <a:pt x="276" y="718"/>
                </a:lnTo>
                <a:lnTo>
                  <a:pt x="271" y="685"/>
                </a:lnTo>
                <a:lnTo>
                  <a:pt x="293" y="680"/>
                </a:lnTo>
                <a:lnTo>
                  <a:pt x="309" y="659"/>
                </a:lnTo>
                <a:lnTo>
                  <a:pt x="246" y="601"/>
                </a:lnTo>
                <a:lnTo>
                  <a:pt x="216" y="617"/>
                </a:lnTo>
                <a:lnTo>
                  <a:pt x="212" y="617"/>
                </a:lnTo>
                <a:lnTo>
                  <a:pt x="199" y="609"/>
                </a:lnTo>
                <a:lnTo>
                  <a:pt x="174" y="613"/>
                </a:lnTo>
                <a:lnTo>
                  <a:pt x="166" y="622"/>
                </a:lnTo>
                <a:lnTo>
                  <a:pt x="157" y="617"/>
                </a:lnTo>
                <a:lnTo>
                  <a:pt x="149" y="613"/>
                </a:lnTo>
                <a:lnTo>
                  <a:pt x="127" y="626"/>
                </a:lnTo>
                <a:lnTo>
                  <a:pt x="119" y="617"/>
                </a:lnTo>
                <a:lnTo>
                  <a:pt x="106" y="617"/>
                </a:lnTo>
                <a:lnTo>
                  <a:pt x="93" y="605"/>
                </a:lnTo>
                <a:lnTo>
                  <a:pt x="81" y="601"/>
                </a:lnTo>
                <a:lnTo>
                  <a:pt x="81" y="588"/>
                </a:lnTo>
                <a:lnTo>
                  <a:pt x="98" y="571"/>
                </a:lnTo>
                <a:lnTo>
                  <a:pt x="102" y="563"/>
                </a:lnTo>
                <a:lnTo>
                  <a:pt x="93" y="525"/>
                </a:lnTo>
                <a:lnTo>
                  <a:pt x="77" y="491"/>
                </a:lnTo>
                <a:lnTo>
                  <a:pt x="72" y="491"/>
                </a:lnTo>
                <a:lnTo>
                  <a:pt x="60" y="496"/>
                </a:lnTo>
                <a:lnTo>
                  <a:pt x="30" y="466"/>
                </a:lnTo>
                <a:lnTo>
                  <a:pt x="9" y="437"/>
                </a:lnTo>
                <a:lnTo>
                  <a:pt x="0" y="428"/>
                </a:lnTo>
                <a:lnTo>
                  <a:pt x="47" y="428"/>
                </a:lnTo>
                <a:lnTo>
                  <a:pt x="51" y="407"/>
                </a:lnTo>
                <a:lnTo>
                  <a:pt x="38" y="395"/>
                </a:lnTo>
                <a:lnTo>
                  <a:pt x="55" y="386"/>
                </a:lnTo>
                <a:lnTo>
                  <a:pt x="30" y="353"/>
                </a:lnTo>
                <a:lnTo>
                  <a:pt x="30" y="344"/>
                </a:lnTo>
                <a:lnTo>
                  <a:pt x="26" y="311"/>
                </a:lnTo>
                <a:lnTo>
                  <a:pt x="26" y="298"/>
                </a:lnTo>
                <a:lnTo>
                  <a:pt x="22" y="281"/>
                </a:lnTo>
                <a:lnTo>
                  <a:pt x="13" y="264"/>
                </a:lnTo>
                <a:lnTo>
                  <a:pt x="22" y="235"/>
                </a:lnTo>
                <a:lnTo>
                  <a:pt x="30" y="214"/>
                </a:lnTo>
                <a:lnTo>
                  <a:pt x="38" y="180"/>
                </a:lnTo>
                <a:lnTo>
                  <a:pt x="51" y="168"/>
                </a:lnTo>
                <a:lnTo>
                  <a:pt x="43" y="75"/>
                </a:lnTo>
                <a:lnTo>
                  <a:pt x="106" y="17"/>
                </a:lnTo>
                <a:lnTo>
                  <a:pt x="149" y="0"/>
                </a:lnTo>
                <a:lnTo>
                  <a:pt x="195" y="21"/>
                </a:lnTo>
                <a:lnTo>
                  <a:pt x="204" y="21"/>
                </a:lnTo>
                <a:lnTo>
                  <a:pt x="225" y="25"/>
                </a:lnTo>
                <a:lnTo>
                  <a:pt x="267" y="29"/>
                </a:lnTo>
                <a:lnTo>
                  <a:pt x="343" y="75"/>
                </a:lnTo>
                <a:lnTo>
                  <a:pt x="386" y="122"/>
                </a:lnTo>
                <a:lnTo>
                  <a:pt x="398" y="138"/>
                </a:lnTo>
                <a:lnTo>
                  <a:pt x="415" y="105"/>
                </a:lnTo>
                <a:lnTo>
                  <a:pt x="436" y="130"/>
                </a:lnTo>
                <a:lnTo>
                  <a:pt x="453" y="130"/>
                </a:lnTo>
                <a:lnTo>
                  <a:pt x="462" y="172"/>
                </a:lnTo>
                <a:lnTo>
                  <a:pt x="470" y="180"/>
                </a:lnTo>
                <a:lnTo>
                  <a:pt x="462" y="197"/>
                </a:lnTo>
                <a:lnTo>
                  <a:pt x="470" y="239"/>
                </a:lnTo>
                <a:lnTo>
                  <a:pt x="491" y="256"/>
                </a:lnTo>
                <a:lnTo>
                  <a:pt x="487" y="277"/>
                </a:lnTo>
                <a:lnTo>
                  <a:pt x="466" y="311"/>
                </a:lnTo>
                <a:lnTo>
                  <a:pt x="483" y="323"/>
                </a:lnTo>
                <a:lnTo>
                  <a:pt x="500" y="353"/>
                </a:lnTo>
                <a:lnTo>
                  <a:pt x="517" y="382"/>
                </a:lnTo>
                <a:lnTo>
                  <a:pt x="555" y="403"/>
                </a:lnTo>
                <a:lnTo>
                  <a:pt x="529" y="428"/>
                </a:lnTo>
                <a:lnTo>
                  <a:pt x="547" y="445"/>
                </a:lnTo>
                <a:lnTo>
                  <a:pt x="551" y="458"/>
                </a:lnTo>
                <a:lnTo>
                  <a:pt x="525" y="487"/>
                </a:lnTo>
                <a:lnTo>
                  <a:pt x="504" y="475"/>
                </a:lnTo>
                <a:lnTo>
                  <a:pt x="496" y="47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Freeform 16">
            <a:extLst>
              <a:ext uri="{FF2B5EF4-FFF2-40B4-BE49-F238E27FC236}">
                <a16:creationId xmlns:a16="http://schemas.microsoft.com/office/drawing/2014/main" id="{6CD9DDEB-8407-4F94-BB55-D4F888EB681A}"/>
              </a:ext>
            </a:extLst>
          </p:cNvPr>
          <p:cNvSpPr>
            <a:spLocks/>
          </p:cNvSpPr>
          <p:nvPr/>
        </p:nvSpPr>
        <p:spPr bwMode="auto">
          <a:xfrm>
            <a:off x="7400925" y="4089102"/>
            <a:ext cx="941388" cy="1335088"/>
          </a:xfrm>
          <a:custGeom>
            <a:avLst/>
            <a:gdLst>
              <a:gd name="T0" fmla="*/ 499 w 593"/>
              <a:gd name="T1" fmla="*/ 589 h 841"/>
              <a:gd name="T2" fmla="*/ 487 w 593"/>
              <a:gd name="T3" fmla="*/ 601 h 841"/>
              <a:gd name="T4" fmla="*/ 470 w 593"/>
              <a:gd name="T5" fmla="*/ 618 h 841"/>
              <a:gd name="T6" fmla="*/ 466 w 593"/>
              <a:gd name="T7" fmla="*/ 626 h 841"/>
              <a:gd name="T8" fmla="*/ 444 w 593"/>
              <a:gd name="T9" fmla="*/ 647 h 841"/>
              <a:gd name="T10" fmla="*/ 423 w 593"/>
              <a:gd name="T11" fmla="*/ 685 h 841"/>
              <a:gd name="T12" fmla="*/ 415 w 593"/>
              <a:gd name="T13" fmla="*/ 702 h 841"/>
              <a:gd name="T14" fmla="*/ 390 w 593"/>
              <a:gd name="T15" fmla="*/ 748 h 841"/>
              <a:gd name="T16" fmla="*/ 347 w 593"/>
              <a:gd name="T17" fmla="*/ 790 h 841"/>
              <a:gd name="T18" fmla="*/ 254 w 593"/>
              <a:gd name="T19" fmla="*/ 841 h 841"/>
              <a:gd name="T20" fmla="*/ 258 w 593"/>
              <a:gd name="T21" fmla="*/ 765 h 841"/>
              <a:gd name="T22" fmla="*/ 263 w 593"/>
              <a:gd name="T23" fmla="*/ 748 h 841"/>
              <a:gd name="T24" fmla="*/ 229 w 593"/>
              <a:gd name="T25" fmla="*/ 719 h 841"/>
              <a:gd name="T26" fmla="*/ 220 w 593"/>
              <a:gd name="T27" fmla="*/ 669 h 841"/>
              <a:gd name="T28" fmla="*/ 195 w 593"/>
              <a:gd name="T29" fmla="*/ 601 h 841"/>
              <a:gd name="T30" fmla="*/ 178 w 593"/>
              <a:gd name="T31" fmla="*/ 576 h 841"/>
              <a:gd name="T32" fmla="*/ 169 w 593"/>
              <a:gd name="T33" fmla="*/ 601 h 841"/>
              <a:gd name="T34" fmla="*/ 140 w 593"/>
              <a:gd name="T35" fmla="*/ 601 h 841"/>
              <a:gd name="T36" fmla="*/ 127 w 593"/>
              <a:gd name="T37" fmla="*/ 626 h 841"/>
              <a:gd name="T38" fmla="*/ 110 w 593"/>
              <a:gd name="T39" fmla="*/ 635 h 841"/>
              <a:gd name="T40" fmla="*/ 89 w 593"/>
              <a:gd name="T41" fmla="*/ 635 h 841"/>
              <a:gd name="T42" fmla="*/ 93 w 593"/>
              <a:gd name="T43" fmla="*/ 660 h 841"/>
              <a:gd name="T44" fmla="*/ 72 w 593"/>
              <a:gd name="T45" fmla="*/ 652 h 841"/>
              <a:gd name="T46" fmla="*/ 25 w 593"/>
              <a:gd name="T47" fmla="*/ 622 h 841"/>
              <a:gd name="T48" fmla="*/ 9 w 593"/>
              <a:gd name="T49" fmla="*/ 605 h 841"/>
              <a:gd name="T50" fmla="*/ 0 w 593"/>
              <a:gd name="T51" fmla="*/ 580 h 841"/>
              <a:gd name="T52" fmla="*/ 25 w 593"/>
              <a:gd name="T53" fmla="*/ 559 h 841"/>
              <a:gd name="T54" fmla="*/ 38 w 593"/>
              <a:gd name="T55" fmla="*/ 521 h 841"/>
              <a:gd name="T56" fmla="*/ 89 w 593"/>
              <a:gd name="T57" fmla="*/ 488 h 841"/>
              <a:gd name="T58" fmla="*/ 80 w 593"/>
              <a:gd name="T59" fmla="*/ 433 h 841"/>
              <a:gd name="T60" fmla="*/ 93 w 593"/>
              <a:gd name="T61" fmla="*/ 421 h 841"/>
              <a:gd name="T62" fmla="*/ 140 w 593"/>
              <a:gd name="T63" fmla="*/ 404 h 841"/>
              <a:gd name="T64" fmla="*/ 118 w 593"/>
              <a:gd name="T65" fmla="*/ 374 h 841"/>
              <a:gd name="T66" fmla="*/ 106 w 593"/>
              <a:gd name="T67" fmla="*/ 328 h 841"/>
              <a:gd name="T68" fmla="*/ 72 w 593"/>
              <a:gd name="T69" fmla="*/ 269 h 841"/>
              <a:gd name="T70" fmla="*/ 76 w 593"/>
              <a:gd name="T71" fmla="*/ 223 h 841"/>
              <a:gd name="T72" fmla="*/ 59 w 593"/>
              <a:gd name="T73" fmla="*/ 185 h 841"/>
              <a:gd name="T74" fmla="*/ 59 w 593"/>
              <a:gd name="T75" fmla="*/ 126 h 841"/>
              <a:gd name="T76" fmla="*/ 42 w 593"/>
              <a:gd name="T77" fmla="*/ 76 h 841"/>
              <a:gd name="T78" fmla="*/ 4 w 593"/>
              <a:gd name="T79" fmla="*/ 51 h 841"/>
              <a:gd name="T80" fmla="*/ 106 w 593"/>
              <a:gd name="T81" fmla="*/ 21 h 841"/>
              <a:gd name="T82" fmla="*/ 233 w 593"/>
              <a:gd name="T83" fmla="*/ 0 h 841"/>
              <a:gd name="T84" fmla="*/ 275 w 593"/>
              <a:gd name="T85" fmla="*/ 46 h 841"/>
              <a:gd name="T86" fmla="*/ 301 w 593"/>
              <a:gd name="T87" fmla="*/ 55 h 841"/>
              <a:gd name="T88" fmla="*/ 368 w 593"/>
              <a:gd name="T89" fmla="*/ 122 h 841"/>
              <a:gd name="T90" fmla="*/ 394 w 593"/>
              <a:gd name="T91" fmla="*/ 156 h 841"/>
              <a:gd name="T92" fmla="*/ 419 w 593"/>
              <a:gd name="T93" fmla="*/ 164 h 841"/>
              <a:gd name="T94" fmla="*/ 487 w 593"/>
              <a:gd name="T95" fmla="*/ 215 h 841"/>
              <a:gd name="T96" fmla="*/ 521 w 593"/>
              <a:gd name="T97" fmla="*/ 236 h 841"/>
              <a:gd name="T98" fmla="*/ 529 w 593"/>
              <a:gd name="T99" fmla="*/ 269 h 841"/>
              <a:gd name="T100" fmla="*/ 559 w 593"/>
              <a:gd name="T101" fmla="*/ 307 h 841"/>
              <a:gd name="T102" fmla="*/ 588 w 593"/>
              <a:gd name="T103" fmla="*/ 341 h 841"/>
              <a:gd name="T104" fmla="*/ 580 w 593"/>
              <a:gd name="T105" fmla="*/ 391 h 841"/>
              <a:gd name="T106" fmla="*/ 542 w 593"/>
              <a:gd name="T107" fmla="*/ 513 h 841"/>
              <a:gd name="T108" fmla="*/ 512 w 593"/>
              <a:gd name="T109" fmla="*/ 559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3" h="841">
                <a:moveTo>
                  <a:pt x="512" y="559"/>
                </a:moveTo>
                <a:lnTo>
                  <a:pt x="499" y="589"/>
                </a:lnTo>
                <a:lnTo>
                  <a:pt x="495" y="597"/>
                </a:lnTo>
                <a:lnTo>
                  <a:pt x="487" y="601"/>
                </a:lnTo>
                <a:lnTo>
                  <a:pt x="478" y="605"/>
                </a:lnTo>
                <a:lnTo>
                  <a:pt x="470" y="618"/>
                </a:lnTo>
                <a:lnTo>
                  <a:pt x="466" y="618"/>
                </a:lnTo>
                <a:lnTo>
                  <a:pt x="466" y="626"/>
                </a:lnTo>
                <a:lnTo>
                  <a:pt x="453" y="639"/>
                </a:lnTo>
                <a:lnTo>
                  <a:pt x="444" y="647"/>
                </a:lnTo>
                <a:lnTo>
                  <a:pt x="436" y="660"/>
                </a:lnTo>
                <a:lnTo>
                  <a:pt x="423" y="685"/>
                </a:lnTo>
                <a:lnTo>
                  <a:pt x="415" y="698"/>
                </a:lnTo>
                <a:lnTo>
                  <a:pt x="415" y="702"/>
                </a:lnTo>
                <a:lnTo>
                  <a:pt x="402" y="723"/>
                </a:lnTo>
                <a:lnTo>
                  <a:pt x="390" y="748"/>
                </a:lnTo>
                <a:lnTo>
                  <a:pt x="360" y="782"/>
                </a:lnTo>
                <a:lnTo>
                  <a:pt x="347" y="790"/>
                </a:lnTo>
                <a:lnTo>
                  <a:pt x="279" y="828"/>
                </a:lnTo>
                <a:lnTo>
                  <a:pt x="254" y="841"/>
                </a:lnTo>
                <a:lnTo>
                  <a:pt x="271" y="790"/>
                </a:lnTo>
                <a:lnTo>
                  <a:pt x="258" y="765"/>
                </a:lnTo>
                <a:lnTo>
                  <a:pt x="258" y="761"/>
                </a:lnTo>
                <a:lnTo>
                  <a:pt x="263" y="748"/>
                </a:lnTo>
                <a:lnTo>
                  <a:pt x="258" y="736"/>
                </a:lnTo>
                <a:lnTo>
                  <a:pt x="229" y="719"/>
                </a:lnTo>
                <a:lnTo>
                  <a:pt x="224" y="685"/>
                </a:lnTo>
                <a:lnTo>
                  <a:pt x="220" y="669"/>
                </a:lnTo>
                <a:lnTo>
                  <a:pt x="216" y="643"/>
                </a:lnTo>
                <a:lnTo>
                  <a:pt x="195" y="601"/>
                </a:lnTo>
                <a:lnTo>
                  <a:pt x="195" y="584"/>
                </a:lnTo>
                <a:lnTo>
                  <a:pt x="178" y="576"/>
                </a:lnTo>
                <a:lnTo>
                  <a:pt x="165" y="580"/>
                </a:lnTo>
                <a:lnTo>
                  <a:pt x="169" y="601"/>
                </a:lnTo>
                <a:lnTo>
                  <a:pt x="148" y="610"/>
                </a:lnTo>
                <a:lnTo>
                  <a:pt x="140" y="601"/>
                </a:lnTo>
                <a:lnTo>
                  <a:pt x="123" y="610"/>
                </a:lnTo>
                <a:lnTo>
                  <a:pt x="127" y="626"/>
                </a:lnTo>
                <a:lnTo>
                  <a:pt x="123" y="639"/>
                </a:lnTo>
                <a:lnTo>
                  <a:pt x="110" y="635"/>
                </a:lnTo>
                <a:lnTo>
                  <a:pt x="97" y="626"/>
                </a:lnTo>
                <a:lnTo>
                  <a:pt x="89" y="635"/>
                </a:lnTo>
                <a:lnTo>
                  <a:pt x="97" y="656"/>
                </a:lnTo>
                <a:lnTo>
                  <a:pt x="93" y="660"/>
                </a:lnTo>
                <a:lnTo>
                  <a:pt x="80" y="656"/>
                </a:lnTo>
                <a:lnTo>
                  <a:pt x="72" y="652"/>
                </a:lnTo>
                <a:lnTo>
                  <a:pt x="51" y="618"/>
                </a:lnTo>
                <a:lnTo>
                  <a:pt x="25" y="622"/>
                </a:lnTo>
                <a:lnTo>
                  <a:pt x="25" y="605"/>
                </a:lnTo>
                <a:lnTo>
                  <a:pt x="9" y="605"/>
                </a:lnTo>
                <a:lnTo>
                  <a:pt x="13" y="589"/>
                </a:lnTo>
                <a:lnTo>
                  <a:pt x="0" y="580"/>
                </a:lnTo>
                <a:lnTo>
                  <a:pt x="4" y="559"/>
                </a:lnTo>
                <a:lnTo>
                  <a:pt x="25" y="559"/>
                </a:lnTo>
                <a:lnTo>
                  <a:pt x="25" y="521"/>
                </a:lnTo>
                <a:lnTo>
                  <a:pt x="38" y="521"/>
                </a:lnTo>
                <a:lnTo>
                  <a:pt x="68" y="488"/>
                </a:lnTo>
                <a:lnTo>
                  <a:pt x="89" y="488"/>
                </a:lnTo>
                <a:lnTo>
                  <a:pt x="68" y="442"/>
                </a:lnTo>
                <a:lnTo>
                  <a:pt x="80" y="433"/>
                </a:lnTo>
                <a:lnTo>
                  <a:pt x="85" y="421"/>
                </a:lnTo>
                <a:lnTo>
                  <a:pt x="93" y="421"/>
                </a:lnTo>
                <a:lnTo>
                  <a:pt x="114" y="433"/>
                </a:lnTo>
                <a:lnTo>
                  <a:pt x="140" y="404"/>
                </a:lnTo>
                <a:lnTo>
                  <a:pt x="136" y="391"/>
                </a:lnTo>
                <a:lnTo>
                  <a:pt x="118" y="374"/>
                </a:lnTo>
                <a:lnTo>
                  <a:pt x="144" y="349"/>
                </a:lnTo>
                <a:lnTo>
                  <a:pt x="106" y="328"/>
                </a:lnTo>
                <a:lnTo>
                  <a:pt x="89" y="299"/>
                </a:lnTo>
                <a:lnTo>
                  <a:pt x="72" y="269"/>
                </a:lnTo>
                <a:lnTo>
                  <a:pt x="55" y="257"/>
                </a:lnTo>
                <a:lnTo>
                  <a:pt x="76" y="223"/>
                </a:lnTo>
                <a:lnTo>
                  <a:pt x="80" y="202"/>
                </a:lnTo>
                <a:lnTo>
                  <a:pt x="59" y="185"/>
                </a:lnTo>
                <a:lnTo>
                  <a:pt x="51" y="143"/>
                </a:lnTo>
                <a:lnTo>
                  <a:pt x="59" y="126"/>
                </a:lnTo>
                <a:lnTo>
                  <a:pt x="51" y="118"/>
                </a:lnTo>
                <a:lnTo>
                  <a:pt x="42" y="76"/>
                </a:lnTo>
                <a:lnTo>
                  <a:pt x="25" y="76"/>
                </a:lnTo>
                <a:lnTo>
                  <a:pt x="4" y="51"/>
                </a:lnTo>
                <a:lnTo>
                  <a:pt x="21" y="5"/>
                </a:lnTo>
                <a:lnTo>
                  <a:pt x="106" y="21"/>
                </a:lnTo>
                <a:lnTo>
                  <a:pt x="144" y="13"/>
                </a:lnTo>
                <a:lnTo>
                  <a:pt x="233" y="0"/>
                </a:lnTo>
                <a:lnTo>
                  <a:pt x="258" y="63"/>
                </a:lnTo>
                <a:lnTo>
                  <a:pt x="275" y="46"/>
                </a:lnTo>
                <a:lnTo>
                  <a:pt x="296" y="46"/>
                </a:lnTo>
                <a:lnTo>
                  <a:pt x="301" y="55"/>
                </a:lnTo>
                <a:lnTo>
                  <a:pt x="351" y="110"/>
                </a:lnTo>
                <a:lnTo>
                  <a:pt x="368" y="122"/>
                </a:lnTo>
                <a:lnTo>
                  <a:pt x="385" y="147"/>
                </a:lnTo>
                <a:lnTo>
                  <a:pt x="394" y="156"/>
                </a:lnTo>
                <a:lnTo>
                  <a:pt x="415" y="164"/>
                </a:lnTo>
                <a:lnTo>
                  <a:pt x="419" y="164"/>
                </a:lnTo>
                <a:lnTo>
                  <a:pt x="461" y="185"/>
                </a:lnTo>
                <a:lnTo>
                  <a:pt x="487" y="215"/>
                </a:lnTo>
                <a:lnTo>
                  <a:pt x="512" y="227"/>
                </a:lnTo>
                <a:lnTo>
                  <a:pt x="521" y="236"/>
                </a:lnTo>
                <a:lnTo>
                  <a:pt x="521" y="240"/>
                </a:lnTo>
                <a:lnTo>
                  <a:pt x="529" y="269"/>
                </a:lnTo>
                <a:lnTo>
                  <a:pt x="538" y="286"/>
                </a:lnTo>
                <a:lnTo>
                  <a:pt x="559" y="307"/>
                </a:lnTo>
                <a:lnTo>
                  <a:pt x="576" y="320"/>
                </a:lnTo>
                <a:lnTo>
                  <a:pt x="588" y="341"/>
                </a:lnTo>
                <a:lnTo>
                  <a:pt x="593" y="358"/>
                </a:lnTo>
                <a:lnTo>
                  <a:pt x="580" y="391"/>
                </a:lnTo>
                <a:lnTo>
                  <a:pt x="559" y="458"/>
                </a:lnTo>
                <a:lnTo>
                  <a:pt x="542" y="513"/>
                </a:lnTo>
                <a:lnTo>
                  <a:pt x="517" y="555"/>
                </a:lnTo>
                <a:lnTo>
                  <a:pt x="512" y="55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 name="Freeform 17">
            <a:extLst>
              <a:ext uri="{FF2B5EF4-FFF2-40B4-BE49-F238E27FC236}">
                <a16:creationId xmlns:a16="http://schemas.microsoft.com/office/drawing/2014/main" id="{E5D4406C-2C6A-4061-8C2D-D222DB7088A7}"/>
              </a:ext>
            </a:extLst>
          </p:cNvPr>
          <p:cNvSpPr>
            <a:spLocks/>
          </p:cNvSpPr>
          <p:nvPr/>
        </p:nvSpPr>
        <p:spPr bwMode="auto">
          <a:xfrm>
            <a:off x="6958013" y="3069927"/>
            <a:ext cx="1047750" cy="1152525"/>
          </a:xfrm>
          <a:custGeom>
            <a:avLst/>
            <a:gdLst>
              <a:gd name="T0" fmla="*/ 563 w 660"/>
              <a:gd name="T1" fmla="*/ 390 h 726"/>
              <a:gd name="T2" fmla="*/ 584 w 660"/>
              <a:gd name="T3" fmla="*/ 445 h 726"/>
              <a:gd name="T4" fmla="*/ 630 w 660"/>
              <a:gd name="T5" fmla="*/ 479 h 726"/>
              <a:gd name="T6" fmla="*/ 651 w 660"/>
              <a:gd name="T7" fmla="*/ 495 h 726"/>
              <a:gd name="T8" fmla="*/ 656 w 660"/>
              <a:gd name="T9" fmla="*/ 529 h 726"/>
              <a:gd name="T10" fmla="*/ 660 w 660"/>
              <a:gd name="T11" fmla="*/ 558 h 726"/>
              <a:gd name="T12" fmla="*/ 630 w 660"/>
              <a:gd name="T13" fmla="*/ 621 h 726"/>
              <a:gd name="T14" fmla="*/ 580 w 660"/>
              <a:gd name="T15" fmla="*/ 680 h 726"/>
              <a:gd name="T16" fmla="*/ 554 w 660"/>
              <a:gd name="T17" fmla="*/ 688 h 726"/>
              <a:gd name="T18" fmla="*/ 512 w 660"/>
              <a:gd name="T19" fmla="*/ 642 h 726"/>
              <a:gd name="T20" fmla="*/ 381 w 660"/>
              <a:gd name="T21" fmla="*/ 663 h 726"/>
              <a:gd name="T22" fmla="*/ 279 w 660"/>
              <a:gd name="T23" fmla="*/ 693 h 726"/>
              <a:gd name="T24" fmla="*/ 254 w 660"/>
              <a:gd name="T25" fmla="*/ 710 h 726"/>
              <a:gd name="T26" fmla="*/ 135 w 660"/>
              <a:gd name="T27" fmla="*/ 617 h 726"/>
              <a:gd name="T28" fmla="*/ 72 w 660"/>
              <a:gd name="T29" fmla="*/ 609 h 726"/>
              <a:gd name="T30" fmla="*/ 17 w 660"/>
              <a:gd name="T31" fmla="*/ 588 h 726"/>
              <a:gd name="T32" fmla="*/ 4 w 660"/>
              <a:gd name="T33" fmla="*/ 520 h 726"/>
              <a:gd name="T34" fmla="*/ 4 w 660"/>
              <a:gd name="T35" fmla="*/ 491 h 726"/>
              <a:gd name="T36" fmla="*/ 42 w 660"/>
              <a:gd name="T37" fmla="*/ 483 h 726"/>
              <a:gd name="T38" fmla="*/ 84 w 660"/>
              <a:gd name="T39" fmla="*/ 495 h 726"/>
              <a:gd name="T40" fmla="*/ 76 w 660"/>
              <a:gd name="T41" fmla="*/ 428 h 726"/>
              <a:gd name="T42" fmla="*/ 93 w 660"/>
              <a:gd name="T43" fmla="*/ 407 h 726"/>
              <a:gd name="T44" fmla="*/ 88 w 660"/>
              <a:gd name="T45" fmla="*/ 323 h 726"/>
              <a:gd name="T46" fmla="*/ 67 w 660"/>
              <a:gd name="T47" fmla="*/ 285 h 726"/>
              <a:gd name="T48" fmla="*/ 101 w 660"/>
              <a:gd name="T49" fmla="*/ 281 h 726"/>
              <a:gd name="T50" fmla="*/ 106 w 660"/>
              <a:gd name="T51" fmla="*/ 218 h 726"/>
              <a:gd name="T52" fmla="*/ 93 w 660"/>
              <a:gd name="T53" fmla="*/ 180 h 726"/>
              <a:gd name="T54" fmla="*/ 135 w 660"/>
              <a:gd name="T55" fmla="*/ 172 h 726"/>
              <a:gd name="T56" fmla="*/ 152 w 660"/>
              <a:gd name="T57" fmla="*/ 155 h 726"/>
              <a:gd name="T58" fmla="*/ 194 w 660"/>
              <a:gd name="T59" fmla="*/ 168 h 726"/>
              <a:gd name="T60" fmla="*/ 220 w 660"/>
              <a:gd name="T61" fmla="*/ 109 h 726"/>
              <a:gd name="T62" fmla="*/ 309 w 660"/>
              <a:gd name="T63" fmla="*/ 92 h 726"/>
              <a:gd name="T64" fmla="*/ 368 w 660"/>
              <a:gd name="T65" fmla="*/ 29 h 726"/>
              <a:gd name="T66" fmla="*/ 393 w 660"/>
              <a:gd name="T67" fmla="*/ 33 h 726"/>
              <a:gd name="T68" fmla="*/ 410 w 660"/>
              <a:gd name="T69" fmla="*/ 0 h 726"/>
              <a:gd name="T70" fmla="*/ 461 w 660"/>
              <a:gd name="T71" fmla="*/ 8 h 726"/>
              <a:gd name="T72" fmla="*/ 495 w 660"/>
              <a:gd name="T73" fmla="*/ 29 h 726"/>
              <a:gd name="T74" fmla="*/ 482 w 660"/>
              <a:gd name="T75" fmla="*/ 92 h 726"/>
              <a:gd name="T76" fmla="*/ 486 w 660"/>
              <a:gd name="T77" fmla="*/ 109 h 726"/>
              <a:gd name="T78" fmla="*/ 520 w 660"/>
              <a:gd name="T79" fmla="*/ 109 h 726"/>
              <a:gd name="T80" fmla="*/ 524 w 660"/>
              <a:gd name="T81" fmla="*/ 126 h 726"/>
              <a:gd name="T82" fmla="*/ 520 w 660"/>
              <a:gd name="T83" fmla="*/ 142 h 726"/>
              <a:gd name="T84" fmla="*/ 524 w 660"/>
              <a:gd name="T85" fmla="*/ 159 h 726"/>
              <a:gd name="T86" fmla="*/ 495 w 660"/>
              <a:gd name="T87" fmla="*/ 168 h 726"/>
              <a:gd name="T88" fmla="*/ 482 w 660"/>
              <a:gd name="T89" fmla="*/ 197 h 726"/>
              <a:gd name="T90" fmla="*/ 499 w 660"/>
              <a:gd name="T91" fmla="*/ 268 h 726"/>
              <a:gd name="T92" fmla="*/ 524 w 660"/>
              <a:gd name="T93" fmla="*/ 281 h 726"/>
              <a:gd name="T94" fmla="*/ 563 w 660"/>
              <a:gd name="T95" fmla="*/ 285 h 726"/>
              <a:gd name="T96" fmla="*/ 563 w 660"/>
              <a:gd name="T97" fmla="*/ 306 h 726"/>
              <a:gd name="T98" fmla="*/ 575 w 660"/>
              <a:gd name="T99" fmla="*/ 336 h 726"/>
              <a:gd name="T100" fmla="*/ 563 w 660"/>
              <a:gd name="T101" fmla="*/ 35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 h="726">
                <a:moveTo>
                  <a:pt x="558" y="361"/>
                </a:moveTo>
                <a:lnTo>
                  <a:pt x="563" y="390"/>
                </a:lnTo>
                <a:lnTo>
                  <a:pt x="571" y="424"/>
                </a:lnTo>
                <a:lnTo>
                  <a:pt x="584" y="445"/>
                </a:lnTo>
                <a:lnTo>
                  <a:pt x="613" y="462"/>
                </a:lnTo>
                <a:lnTo>
                  <a:pt x="630" y="479"/>
                </a:lnTo>
                <a:lnTo>
                  <a:pt x="647" y="487"/>
                </a:lnTo>
                <a:lnTo>
                  <a:pt x="651" y="495"/>
                </a:lnTo>
                <a:lnTo>
                  <a:pt x="651" y="508"/>
                </a:lnTo>
                <a:lnTo>
                  <a:pt x="656" y="529"/>
                </a:lnTo>
                <a:lnTo>
                  <a:pt x="660" y="546"/>
                </a:lnTo>
                <a:lnTo>
                  <a:pt x="660" y="558"/>
                </a:lnTo>
                <a:lnTo>
                  <a:pt x="639" y="596"/>
                </a:lnTo>
                <a:lnTo>
                  <a:pt x="630" y="621"/>
                </a:lnTo>
                <a:lnTo>
                  <a:pt x="613" y="659"/>
                </a:lnTo>
                <a:lnTo>
                  <a:pt x="580" y="680"/>
                </a:lnTo>
                <a:lnTo>
                  <a:pt x="575" y="688"/>
                </a:lnTo>
                <a:lnTo>
                  <a:pt x="554" y="688"/>
                </a:lnTo>
                <a:lnTo>
                  <a:pt x="537" y="705"/>
                </a:lnTo>
                <a:lnTo>
                  <a:pt x="512" y="642"/>
                </a:lnTo>
                <a:lnTo>
                  <a:pt x="423" y="655"/>
                </a:lnTo>
                <a:lnTo>
                  <a:pt x="381" y="663"/>
                </a:lnTo>
                <a:lnTo>
                  <a:pt x="300" y="647"/>
                </a:lnTo>
                <a:lnTo>
                  <a:pt x="279" y="693"/>
                </a:lnTo>
                <a:lnTo>
                  <a:pt x="266" y="726"/>
                </a:lnTo>
                <a:lnTo>
                  <a:pt x="254" y="710"/>
                </a:lnTo>
                <a:lnTo>
                  <a:pt x="211" y="663"/>
                </a:lnTo>
                <a:lnTo>
                  <a:pt x="135" y="617"/>
                </a:lnTo>
                <a:lnTo>
                  <a:pt x="93" y="613"/>
                </a:lnTo>
                <a:lnTo>
                  <a:pt x="72" y="609"/>
                </a:lnTo>
                <a:lnTo>
                  <a:pt x="63" y="609"/>
                </a:lnTo>
                <a:lnTo>
                  <a:pt x="17" y="588"/>
                </a:lnTo>
                <a:lnTo>
                  <a:pt x="0" y="575"/>
                </a:lnTo>
                <a:lnTo>
                  <a:pt x="4" y="520"/>
                </a:lnTo>
                <a:lnTo>
                  <a:pt x="4" y="487"/>
                </a:lnTo>
                <a:lnTo>
                  <a:pt x="4" y="491"/>
                </a:lnTo>
                <a:lnTo>
                  <a:pt x="34" y="474"/>
                </a:lnTo>
                <a:lnTo>
                  <a:pt x="42" y="483"/>
                </a:lnTo>
                <a:lnTo>
                  <a:pt x="46" y="491"/>
                </a:lnTo>
                <a:lnTo>
                  <a:pt x="84" y="495"/>
                </a:lnTo>
                <a:lnTo>
                  <a:pt x="93" y="462"/>
                </a:lnTo>
                <a:lnTo>
                  <a:pt x="76" y="428"/>
                </a:lnTo>
                <a:lnTo>
                  <a:pt x="80" y="407"/>
                </a:lnTo>
                <a:lnTo>
                  <a:pt x="93" y="407"/>
                </a:lnTo>
                <a:lnTo>
                  <a:pt x="110" y="378"/>
                </a:lnTo>
                <a:lnTo>
                  <a:pt x="88" y="323"/>
                </a:lnTo>
                <a:lnTo>
                  <a:pt x="97" y="319"/>
                </a:lnTo>
                <a:lnTo>
                  <a:pt x="67" y="285"/>
                </a:lnTo>
                <a:lnTo>
                  <a:pt x="67" y="277"/>
                </a:lnTo>
                <a:lnTo>
                  <a:pt x="101" y="281"/>
                </a:lnTo>
                <a:lnTo>
                  <a:pt x="110" y="260"/>
                </a:lnTo>
                <a:lnTo>
                  <a:pt x="106" y="218"/>
                </a:lnTo>
                <a:lnTo>
                  <a:pt x="88" y="197"/>
                </a:lnTo>
                <a:lnTo>
                  <a:pt x="93" y="180"/>
                </a:lnTo>
                <a:lnTo>
                  <a:pt x="97" y="168"/>
                </a:lnTo>
                <a:lnTo>
                  <a:pt x="135" y="172"/>
                </a:lnTo>
                <a:lnTo>
                  <a:pt x="148" y="163"/>
                </a:lnTo>
                <a:lnTo>
                  <a:pt x="152" y="155"/>
                </a:lnTo>
                <a:lnTo>
                  <a:pt x="173" y="159"/>
                </a:lnTo>
                <a:lnTo>
                  <a:pt x="194" y="168"/>
                </a:lnTo>
                <a:lnTo>
                  <a:pt x="207" y="121"/>
                </a:lnTo>
                <a:lnTo>
                  <a:pt x="220" y="109"/>
                </a:lnTo>
                <a:lnTo>
                  <a:pt x="241" y="104"/>
                </a:lnTo>
                <a:lnTo>
                  <a:pt x="309" y="92"/>
                </a:lnTo>
                <a:lnTo>
                  <a:pt x="317" y="54"/>
                </a:lnTo>
                <a:lnTo>
                  <a:pt x="368" y="29"/>
                </a:lnTo>
                <a:lnTo>
                  <a:pt x="376" y="33"/>
                </a:lnTo>
                <a:lnTo>
                  <a:pt x="393" y="33"/>
                </a:lnTo>
                <a:lnTo>
                  <a:pt x="406" y="16"/>
                </a:lnTo>
                <a:lnTo>
                  <a:pt x="410" y="0"/>
                </a:lnTo>
                <a:lnTo>
                  <a:pt x="415" y="4"/>
                </a:lnTo>
                <a:lnTo>
                  <a:pt x="461" y="8"/>
                </a:lnTo>
                <a:lnTo>
                  <a:pt x="499" y="4"/>
                </a:lnTo>
                <a:lnTo>
                  <a:pt x="495" y="29"/>
                </a:lnTo>
                <a:lnTo>
                  <a:pt x="499" y="58"/>
                </a:lnTo>
                <a:lnTo>
                  <a:pt x="482" y="92"/>
                </a:lnTo>
                <a:lnTo>
                  <a:pt x="482" y="100"/>
                </a:lnTo>
                <a:lnTo>
                  <a:pt x="486" y="109"/>
                </a:lnTo>
                <a:lnTo>
                  <a:pt x="508" y="104"/>
                </a:lnTo>
                <a:lnTo>
                  <a:pt x="520" y="109"/>
                </a:lnTo>
                <a:lnTo>
                  <a:pt x="529" y="113"/>
                </a:lnTo>
                <a:lnTo>
                  <a:pt x="524" y="126"/>
                </a:lnTo>
                <a:lnTo>
                  <a:pt x="516" y="138"/>
                </a:lnTo>
                <a:lnTo>
                  <a:pt x="520" y="142"/>
                </a:lnTo>
                <a:lnTo>
                  <a:pt x="524" y="151"/>
                </a:lnTo>
                <a:lnTo>
                  <a:pt x="524" y="159"/>
                </a:lnTo>
                <a:lnTo>
                  <a:pt x="516" y="163"/>
                </a:lnTo>
                <a:lnTo>
                  <a:pt x="495" y="168"/>
                </a:lnTo>
                <a:lnTo>
                  <a:pt x="486" y="176"/>
                </a:lnTo>
                <a:lnTo>
                  <a:pt x="482" y="197"/>
                </a:lnTo>
                <a:lnTo>
                  <a:pt x="491" y="239"/>
                </a:lnTo>
                <a:lnTo>
                  <a:pt x="499" y="268"/>
                </a:lnTo>
                <a:lnTo>
                  <a:pt x="508" y="277"/>
                </a:lnTo>
                <a:lnTo>
                  <a:pt x="524" y="281"/>
                </a:lnTo>
                <a:lnTo>
                  <a:pt x="554" y="281"/>
                </a:lnTo>
                <a:lnTo>
                  <a:pt x="563" y="285"/>
                </a:lnTo>
                <a:lnTo>
                  <a:pt x="567" y="289"/>
                </a:lnTo>
                <a:lnTo>
                  <a:pt x="563" y="306"/>
                </a:lnTo>
                <a:lnTo>
                  <a:pt x="575" y="323"/>
                </a:lnTo>
                <a:lnTo>
                  <a:pt x="575" y="336"/>
                </a:lnTo>
                <a:lnTo>
                  <a:pt x="571" y="344"/>
                </a:lnTo>
                <a:lnTo>
                  <a:pt x="563" y="352"/>
                </a:lnTo>
                <a:lnTo>
                  <a:pt x="558" y="36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Freeform 18">
            <a:extLst>
              <a:ext uri="{FF2B5EF4-FFF2-40B4-BE49-F238E27FC236}">
                <a16:creationId xmlns:a16="http://schemas.microsoft.com/office/drawing/2014/main" id="{C2CB6E99-AADE-4531-90C8-A07D17E0B074}"/>
              </a:ext>
            </a:extLst>
          </p:cNvPr>
          <p:cNvSpPr>
            <a:spLocks/>
          </p:cNvSpPr>
          <p:nvPr/>
        </p:nvSpPr>
        <p:spPr bwMode="auto">
          <a:xfrm>
            <a:off x="6083300" y="2468264"/>
            <a:ext cx="1760538" cy="1908175"/>
          </a:xfrm>
          <a:custGeom>
            <a:avLst/>
            <a:gdLst>
              <a:gd name="T0" fmla="*/ 927 w 1109"/>
              <a:gd name="T1" fmla="*/ 412 h 1202"/>
              <a:gd name="T2" fmla="*/ 771 w 1109"/>
              <a:gd name="T3" fmla="*/ 488 h 1202"/>
              <a:gd name="T4" fmla="*/ 703 w 1109"/>
              <a:gd name="T5" fmla="*/ 534 h 1202"/>
              <a:gd name="T6" fmla="*/ 644 w 1109"/>
              <a:gd name="T7" fmla="*/ 559 h 1202"/>
              <a:gd name="T8" fmla="*/ 652 w 1109"/>
              <a:gd name="T9" fmla="*/ 660 h 1202"/>
              <a:gd name="T10" fmla="*/ 639 w 1109"/>
              <a:gd name="T11" fmla="*/ 702 h 1202"/>
              <a:gd name="T12" fmla="*/ 627 w 1109"/>
              <a:gd name="T13" fmla="*/ 807 h 1202"/>
              <a:gd name="T14" fmla="*/ 593 w 1109"/>
              <a:gd name="T15" fmla="*/ 862 h 1202"/>
              <a:gd name="T16" fmla="*/ 555 w 1109"/>
              <a:gd name="T17" fmla="*/ 899 h 1202"/>
              <a:gd name="T18" fmla="*/ 517 w 1109"/>
              <a:gd name="T19" fmla="*/ 992 h 1202"/>
              <a:gd name="T20" fmla="*/ 457 w 1109"/>
              <a:gd name="T21" fmla="*/ 1147 h 1202"/>
              <a:gd name="T22" fmla="*/ 385 w 1109"/>
              <a:gd name="T23" fmla="*/ 1173 h 1202"/>
              <a:gd name="T24" fmla="*/ 288 w 1109"/>
              <a:gd name="T25" fmla="*/ 1126 h 1202"/>
              <a:gd name="T26" fmla="*/ 203 w 1109"/>
              <a:gd name="T27" fmla="*/ 1139 h 1202"/>
              <a:gd name="T28" fmla="*/ 140 w 1109"/>
              <a:gd name="T29" fmla="*/ 1030 h 1202"/>
              <a:gd name="T30" fmla="*/ 98 w 1109"/>
              <a:gd name="T31" fmla="*/ 975 h 1202"/>
              <a:gd name="T32" fmla="*/ 64 w 1109"/>
              <a:gd name="T33" fmla="*/ 984 h 1202"/>
              <a:gd name="T34" fmla="*/ 0 w 1109"/>
              <a:gd name="T35" fmla="*/ 941 h 1202"/>
              <a:gd name="T36" fmla="*/ 9 w 1109"/>
              <a:gd name="T37" fmla="*/ 912 h 1202"/>
              <a:gd name="T38" fmla="*/ 38 w 1109"/>
              <a:gd name="T39" fmla="*/ 874 h 1202"/>
              <a:gd name="T40" fmla="*/ 55 w 1109"/>
              <a:gd name="T41" fmla="*/ 858 h 1202"/>
              <a:gd name="T42" fmla="*/ 64 w 1109"/>
              <a:gd name="T43" fmla="*/ 849 h 1202"/>
              <a:gd name="T44" fmla="*/ 81 w 1109"/>
              <a:gd name="T45" fmla="*/ 811 h 1202"/>
              <a:gd name="T46" fmla="*/ 132 w 1109"/>
              <a:gd name="T47" fmla="*/ 761 h 1202"/>
              <a:gd name="T48" fmla="*/ 153 w 1109"/>
              <a:gd name="T49" fmla="*/ 706 h 1202"/>
              <a:gd name="T50" fmla="*/ 174 w 1109"/>
              <a:gd name="T51" fmla="*/ 689 h 1202"/>
              <a:gd name="T52" fmla="*/ 182 w 1109"/>
              <a:gd name="T53" fmla="*/ 652 h 1202"/>
              <a:gd name="T54" fmla="*/ 208 w 1109"/>
              <a:gd name="T55" fmla="*/ 643 h 1202"/>
              <a:gd name="T56" fmla="*/ 250 w 1109"/>
              <a:gd name="T57" fmla="*/ 626 h 1202"/>
              <a:gd name="T58" fmla="*/ 276 w 1109"/>
              <a:gd name="T59" fmla="*/ 618 h 1202"/>
              <a:gd name="T60" fmla="*/ 305 w 1109"/>
              <a:gd name="T61" fmla="*/ 643 h 1202"/>
              <a:gd name="T62" fmla="*/ 322 w 1109"/>
              <a:gd name="T63" fmla="*/ 643 h 1202"/>
              <a:gd name="T64" fmla="*/ 297 w 1109"/>
              <a:gd name="T65" fmla="*/ 601 h 1202"/>
              <a:gd name="T66" fmla="*/ 301 w 1109"/>
              <a:gd name="T67" fmla="*/ 580 h 1202"/>
              <a:gd name="T68" fmla="*/ 335 w 1109"/>
              <a:gd name="T69" fmla="*/ 601 h 1202"/>
              <a:gd name="T70" fmla="*/ 326 w 1109"/>
              <a:gd name="T71" fmla="*/ 580 h 1202"/>
              <a:gd name="T72" fmla="*/ 318 w 1109"/>
              <a:gd name="T73" fmla="*/ 542 h 1202"/>
              <a:gd name="T74" fmla="*/ 297 w 1109"/>
              <a:gd name="T75" fmla="*/ 525 h 1202"/>
              <a:gd name="T76" fmla="*/ 309 w 1109"/>
              <a:gd name="T77" fmla="*/ 500 h 1202"/>
              <a:gd name="T78" fmla="*/ 309 w 1109"/>
              <a:gd name="T79" fmla="*/ 467 h 1202"/>
              <a:gd name="T80" fmla="*/ 309 w 1109"/>
              <a:gd name="T81" fmla="*/ 425 h 1202"/>
              <a:gd name="T82" fmla="*/ 318 w 1109"/>
              <a:gd name="T83" fmla="*/ 395 h 1202"/>
              <a:gd name="T84" fmla="*/ 301 w 1109"/>
              <a:gd name="T85" fmla="*/ 362 h 1202"/>
              <a:gd name="T86" fmla="*/ 284 w 1109"/>
              <a:gd name="T87" fmla="*/ 366 h 1202"/>
              <a:gd name="T88" fmla="*/ 322 w 1109"/>
              <a:gd name="T89" fmla="*/ 315 h 1202"/>
              <a:gd name="T90" fmla="*/ 453 w 1109"/>
              <a:gd name="T91" fmla="*/ 261 h 1202"/>
              <a:gd name="T92" fmla="*/ 669 w 1109"/>
              <a:gd name="T93" fmla="*/ 210 h 1202"/>
              <a:gd name="T94" fmla="*/ 800 w 1109"/>
              <a:gd name="T95" fmla="*/ 265 h 1202"/>
              <a:gd name="T96" fmla="*/ 847 w 1109"/>
              <a:gd name="T97" fmla="*/ 189 h 1202"/>
              <a:gd name="T98" fmla="*/ 860 w 1109"/>
              <a:gd name="T99" fmla="*/ 160 h 1202"/>
              <a:gd name="T100" fmla="*/ 851 w 1109"/>
              <a:gd name="T101" fmla="*/ 84 h 1202"/>
              <a:gd name="T102" fmla="*/ 864 w 1109"/>
              <a:gd name="T103" fmla="*/ 0 h 1202"/>
              <a:gd name="T104" fmla="*/ 1029 w 1109"/>
              <a:gd name="T105" fmla="*/ 76 h 1202"/>
              <a:gd name="T106" fmla="*/ 1109 w 1109"/>
              <a:gd name="T107" fmla="*/ 303 h 1202"/>
              <a:gd name="T108" fmla="*/ 1054 w 1109"/>
              <a:gd name="T109" fmla="*/ 336 h 1202"/>
              <a:gd name="T110" fmla="*/ 1012 w 1109"/>
              <a:gd name="T111" fmla="*/ 38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02">
                <a:moveTo>
                  <a:pt x="961" y="379"/>
                </a:moveTo>
                <a:lnTo>
                  <a:pt x="957" y="395"/>
                </a:lnTo>
                <a:lnTo>
                  <a:pt x="944" y="412"/>
                </a:lnTo>
                <a:lnTo>
                  <a:pt x="927" y="412"/>
                </a:lnTo>
                <a:lnTo>
                  <a:pt x="919" y="408"/>
                </a:lnTo>
                <a:lnTo>
                  <a:pt x="868" y="433"/>
                </a:lnTo>
                <a:lnTo>
                  <a:pt x="860" y="471"/>
                </a:lnTo>
                <a:lnTo>
                  <a:pt x="771" y="488"/>
                </a:lnTo>
                <a:lnTo>
                  <a:pt x="758" y="500"/>
                </a:lnTo>
                <a:lnTo>
                  <a:pt x="745" y="547"/>
                </a:lnTo>
                <a:lnTo>
                  <a:pt x="724" y="538"/>
                </a:lnTo>
                <a:lnTo>
                  <a:pt x="703" y="534"/>
                </a:lnTo>
                <a:lnTo>
                  <a:pt x="699" y="542"/>
                </a:lnTo>
                <a:lnTo>
                  <a:pt x="686" y="551"/>
                </a:lnTo>
                <a:lnTo>
                  <a:pt x="648" y="547"/>
                </a:lnTo>
                <a:lnTo>
                  <a:pt x="644" y="559"/>
                </a:lnTo>
                <a:lnTo>
                  <a:pt x="639" y="576"/>
                </a:lnTo>
                <a:lnTo>
                  <a:pt x="657" y="597"/>
                </a:lnTo>
                <a:lnTo>
                  <a:pt x="661" y="639"/>
                </a:lnTo>
                <a:lnTo>
                  <a:pt x="652" y="660"/>
                </a:lnTo>
                <a:lnTo>
                  <a:pt x="618" y="656"/>
                </a:lnTo>
                <a:lnTo>
                  <a:pt x="618" y="664"/>
                </a:lnTo>
                <a:lnTo>
                  <a:pt x="648" y="698"/>
                </a:lnTo>
                <a:lnTo>
                  <a:pt x="639" y="702"/>
                </a:lnTo>
                <a:lnTo>
                  <a:pt x="661" y="757"/>
                </a:lnTo>
                <a:lnTo>
                  <a:pt x="644" y="786"/>
                </a:lnTo>
                <a:lnTo>
                  <a:pt x="631" y="786"/>
                </a:lnTo>
                <a:lnTo>
                  <a:pt x="627" y="807"/>
                </a:lnTo>
                <a:lnTo>
                  <a:pt x="644" y="841"/>
                </a:lnTo>
                <a:lnTo>
                  <a:pt x="635" y="874"/>
                </a:lnTo>
                <a:lnTo>
                  <a:pt x="597" y="870"/>
                </a:lnTo>
                <a:lnTo>
                  <a:pt x="593" y="862"/>
                </a:lnTo>
                <a:lnTo>
                  <a:pt x="580" y="853"/>
                </a:lnTo>
                <a:lnTo>
                  <a:pt x="555" y="870"/>
                </a:lnTo>
                <a:lnTo>
                  <a:pt x="555" y="866"/>
                </a:lnTo>
                <a:lnTo>
                  <a:pt x="555" y="899"/>
                </a:lnTo>
                <a:lnTo>
                  <a:pt x="551" y="954"/>
                </a:lnTo>
                <a:lnTo>
                  <a:pt x="568" y="967"/>
                </a:lnTo>
                <a:lnTo>
                  <a:pt x="525" y="984"/>
                </a:lnTo>
                <a:lnTo>
                  <a:pt x="517" y="992"/>
                </a:lnTo>
                <a:lnTo>
                  <a:pt x="470" y="1038"/>
                </a:lnTo>
                <a:lnTo>
                  <a:pt x="462" y="1042"/>
                </a:lnTo>
                <a:lnTo>
                  <a:pt x="470" y="1135"/>
                </a:lnTo>
                <a:lnTo>
                  <a:pt x="457" y="1147"/>
                </a:lnTo>
                <a:lnTo>
                  <a:pt x="449" y="1181"/>
                </a:lnTo>
                <a:lnTo>
                  <a:pt x="441" y="1202"/>
                </a:lnTo>
                <a:lnTo>
                  <a:pt x="403" y="1202"/>
                </a:lnTo>
                <a:lnTo>
                  <a:pt x="385" y="1173"/>
                </a:lnTo>
                <a:lnTo>
                  <a:pt x="373" y="1168"/>
                </a:lnTo>
                <a:lnTo>
                  <a:pt x="347" y="1168"/>
                </a:lnTo>
                <a:lnTo>
                  <a:pt x="301" y="1135"/>
                </a:lnTo>
                <a:lnTo>
                  <a:pt x="288" y="1126"/>
                </a:lnTo>
                <a:lnTo>
                  <a:pt x="271" y="1139"/>
                </a:lnTo>
                <a:lnTo>
                  <a:pt x="263" y="1185"/>
                </a:lnTo>
                <a:lnTo>
                  <a:pt x="242" y="1189"/>
                </a:lnTo>
                <a:lnTo>
                  <a:pt x="203" y="1139"/>
                </a:lnTo>
                <a:lnTo>
                  <a:pt x="174" y="1114"/>
                </a:lnTo>
                <a:lnTo>
                  <a:pt x="161" y="1093"/>
                </a:lnTo>
                <a:lnTo>
                  <a:pt x="144" y="1034"/>
                </a:lnTo>
                <a:lnTo>
                  <a:pt x="140" y="1030"/>
                </a:lnTo>
                <a:lnTo>
                  <a:pt x="123" y="1026"/>
                </a:lnTo>
                <a:lnTo>
                  <a:pt x="115" y="996"/>
                </a:lnTo>
                <a:lnTo>
                  <a:pt x="102" y="988"/>
                </a:lnTo>
                <a:lnTo>
                  <a:pt x="98" y="975"/>
                </a:lnTo>
                <a:lnTo>
                  <a:pt x="89" y="946"/>
                </a:lnTo>
                <a:lnTo>
                  <a:pt x="64" y="950"/>
                </a:lnTo>
                <a:lnTo>
                  <a:pt x="51" y="967"/>
                </a:lnTo>
                <a:lnTo>
                  <a:pt x="64" y="984"/>
                </a:lnTo>
                <a:lnTo>
                  <a:pt x="55" y="988"/>
                </a:lnTo>
                <a:lnTo>
                  <a:pt x="38" y="975"/>
                </a:lnTo>
                <a:lnTo>
                  <a:pt x="30" y="979"/>
                </a:lnTo>
                <a:lnTo>
                  <a:pt x="0" y="941"/>
                </a:lnTo>
                <a:lnTo>
                  <a:pt x="5" y="937"/>
                </a:lnTo>
                <a:lnTo>
                  <a:pt x="5" y="925"/>
                </a:lnTo>
                <a:lnTo>
                  <a:pt x="5" y="916"/>
                </a:lnTo>
                <a:lnTo>
                  <a:pt x="9" y="912"/>
                </a:lnTo>
                <a:lnTo>
                  <a:pt x="13" y="908"/>
                </a:lnTo>
                <a:lnTo>
                  <a:pt x="22" y="895"/>
                </a:lnTo>
                <a:lnTo>
                  <a:pt x="30" y="878"/>
                </a:lnTo>
                <a:lnTo>
                  <a:pt x="38" y="874"/>
                </a:lnTo>
                <a:lnTo>
                  <a:pt x="43" y="862"/>
                </a:lnTo>
                <a:lnTo>
                  <a:pt x="47" y="858"/>
                </a:lnTo>
                <a:lnTo>
                  <a:pt x="51" y="853"/>
                </a:lnTo>
                <a:lnTo>
                  <a:pt x="55" y="858"/>
                </a:lnTo>
                <a:lnTo>
                  <a:pt x="55" y="862"/>
                </a:lnTo>
                <a:lnTo>
                  <a:pt x="60" y="862"/>
                </a:lnTo>
                <a:lnTo>
                  <a:pt x="64" y="858"/>
                </a:lnTo>
                <a:lnTo>
                  <a:pt x="64" y="849"/>
                </a:lnTo>
                <a:lnTo>
                  <a:pt x="64" y="845"/>
                </a:lnTo>
                <a:lnTo>
                  <a:pt x="68" y="836"/>
                </a:lnTo>
                <a:lnTo>
                  <a:pt x="76" y="824"/>
                </a:lnTo>
                <a:lnTo>
                  <a:pt x="81" y="811"/>
                </a:lnTo>
                <a:lnTo>
                  <a:pt x="106" y="786"/>
                </a:lnTo>
                <a:lnTo>
                  <a:pt x="127" y="773"/>
                </a:lnTo>
                <a:lnTo>
                  <a:pt x="127" y="765"/>
                </a:lnTo>
                <a:lnTo>
                  <a:pt x="132" y="761"/>
                </a:lnTo>
                <a:lnTo>
                  <a:pt x="140" y="752"/>
                </a:lnTo>
                <a:lnTo>
                  <a:pt x="149" y="736"/>
                </a:lnTo>
                <a:lnTo>
                  <a:pt x="153" y="715"/>
                </a:lnTo>
                <a:lnTo>
                  <a:pt x="153" y="706"/>
                </a:lnTo>
                <a:lnTo>
                  <a:pt x="157" y="698"/>
                </a:lnTo>
                <a:lnTo>
                  <a:pt x="161" y="694"/>
                </a:lnTo>
                <a:lnTo>
                  <a:pt x="170" y="694"/>
                </a:lnTo>
                <a:lnTo>
                  <a:pt x="174" y="689"/>
                </a:lnTo>
                <a:lnTo>
                  <a:pt x="182" y="681"/>
                </a:lnTo>
                <a:lnTo>
                  <a:pt x="182" y="664"/>
                </a:lnTo>
                <a:lnTo>
                  <a:pt x="182" y="656"/>
                </a:lnTo>
                <a:lnTo>
                  <a:pt x="182" y="652"/>
                </a:lnTo>
                <a:lnTo>
                  <a:pt x="187" y="647"/>
                </a:lnTo>
                <a:lnTo>
                  <a:pt x="191" y="647"/>
                </a:lnTo>
                <a:lnTo>
                  <a:pt x="199" y="647"/>
                </a:lnTo>
                <a:lnTo>
                  <a:pt x="208" y="643"/>
                </a:lnTo>
                <a:lnTo>
                  <a:pt x="212" y="635"/>
                </a:lnTo>
                <a:lnTo>
                  <a:pt x="220" y="631"/>
                </a:lnTo>
                <a:lnTo>
                  <a:pt x="242" y="631"/>
                </a:lnTo>
                <a:lnTo>
                  <a:pt x="250" y="626"/>
                </a:lnTo>
                <a:lnTo>
                  <a:pt x="254" y="622"/>
                </a:lnTo>
                <a:lnTo>
                  <a:pt x="258" y="622"/>
                </a:lnTo>
                <a:lnTo>
                  <a:pt x="258" y="618"/>
                </a:lnTo>
                <a:lnTo>
                  <a:pt x="276" y="618"/>
                </a:lnTo>
                <a:lnTo>
                  <a:pt x="288" y="622"/>
                </a:lnTo>
                <a:lnTo>
                  <a:pt x="301" y="631"/>
                </a:lnTo>
                <a:lnTo>
                  <a:pt x="305" y="639"/>
                </a:lnTo>
                <a:lnTo>
                  <a:pt x="305" y="643"/>
                </a:lnTo>
                <a:lnTo>
                  <a:pt x="309" y="643"/>
                </a:lnTo>
                <a:lnTo>
                  <a:pt x="309" y="647"/>
                </a:lnTo>
                <a:lnTo>
                  <a:pt x="318" y="647"/>
                </a:lnTo>
                <a:lnTo>
                  <a:pt x="322" y="643"/>
                </a:lnTo>
                <a:lnTo>
                  <a:pt x="322" y="635"/>
                </a:lnTo>
                <a:lnTo>
                  <a:pt x="318" y="626"/>
                </a:lnTo>
                <a:lnTo>
                  <a:pt x="305" y="614"/>
                </a:lnTo>
                <a:lnTo>
                  <a:pt x="297" y="601"/>
                </a:lnTo>
                <a:lnTo>
                  <a:pt x="292" y="593"/>
                </a:lnTo>
                <a:lnTo>
                  <a:pt x="292" y="584"/>
                </a:lnTo>
                <a:lnTo>
                  <a:pt x="297" y="580"/>
                </a:lnTo>
                <a:lnTo>
                  <a:pt x="301" y="580"/>
                </a:lnTo>
                <a:lnTo>
                  <a:pt x="309" y="584"/>
                </a:lnTo>
                <a:lnTo>
                  <a:pt x="314" y="584"/>
                </a:lnTo>
                <a:lnTo>
                  <a:pt x="330" y="597"/>
                </a:lnTo>
                <a:lnTo>
                  <a:pt x="335" y="601"/>
                </a:lnTo>
                <a:lnTo>
                  <a:pt x="339" y="601"/>
                </a:lnTo>
                <a:lnTo>
                  <a:pt x="339" y="597"/>
                </a:lnTo>
                <a:lnTo>
                  <a:pt x="343" y="593"/>
                </a:lnTo>
                <a:lnTo>
                  <a:pt x="326" y="580"/>
                </a:lnTo>
                <a:lnTo>
                  <a:pt x="322" y="559"/>
                </a:lnTo>
                <a:lnTo>
                  <a:pt x="322" y="555"/>
                </a:lnTo>
                <a:lnTo>
                  <a:pt x="322" y="551"/>
                </a:lnTo>
                <a:lnTo>
                  <a:pt x="318" y="542"/>
                </a:lnTo>
                <a:lnTo>
                  <a:pt x="314" y="538"/>
                </a:lnTo>
                <a:lnTo>
                  <a:pt x="305" y="534"/>
                </a:lnTo>
                <a:lnTo>
                  <a:pt x="301" y="530"/>
                </a:lnTo>
                <a:lnTo>
                  <a:pt x="297" y="525"/>
                </a:lnTo>
                <a:lnTo>
                  <a:pt x="301" y="517"/>
                </a:lnTo>
                <a:lnTo>
                  <a:pt x="305" y="513"/>
                </a:lnTo>
                <a:lnTo>
                  <a:pt x="309" y="509"/>
                </a:lnTo>
                <a:lnTo>
                  <a:pt x="309" y="500"/>
                </a:lnTo>
                <a:lnTo>
                  <a:pt x="309" y="496"/>
                </a:lnTo>
                <a:lnTo>
                  <a:pt x="309" y="483"/>
                </a:lnTo>
                <a:lnTo>
                  <a:pt x="309" y="479"/>
                </a:lnTo>
                <a:lnTo>
                  <a:pt x="309" y="467"/>
                </a:lnTo>
                <a:lnTo>
                  <a:pt x="301" y="454"/>
                </a:lnTo>
                <a:lnTo>
                  <a:pt x="309" y="446"/>
                </a:lnTo>
                <a:lnTo>
                  <a:pt x="309" y="437"/>
                </a:lnTo>
                <a:lnTo>
                  <a:pt x="309" y="425"/>
                </a:lnTo>
                <a:lnTo>
                  <a:pt x="318" y="420"/>
                </a:lnTo>
                <a:lnTo>
                  <a:pt x="318" y="412"/>
                </a:lnTo>
                <a:lnTo>
                  <a:pt x="322" y="399"/>
                </a:lnTo>
                <a:lnTo>
                  <a:pt x="318" y="395"/>
                </a:lnTo>
                <a:lnTo>
                  <a:pt x="314" y="387"/>
                </a:lnTo>
                <a:lnTo>
                  <a:pt x="314" y="383"/>
                </a:lnTo>
                <a:lnTo>
                  <a:pt x="305" y="370"/>
                </a:lnTo>
                <a:lnTo>
                  <a:pt x="301" y="362"/>
                </a:lnTo>
                <a:lnTo>
                  <a:pt x="297" y="357"/>
                </a:lnTo>
                <a:lnTo>
                  <a:pt x="292" y="357"/>
                </a:lnTo>
                <a:lnTo>
                  <a:pt x="288" y="366"/>
                </a:lnTo>
                <a:lnTo>
                  <a:pt x="284" y="366"/>
                </a:lnTo>
                <a:lnTo>
                  <a:pt x="280" y="362"/>
                </a:lnTo>
                <a:lnTo>
                  <a:pt x="280" y="349"/>
                </a:lnTo>
                <a:lnTo>
                  <a:pt x="297" y="328"/>
                </a:lnTo>
                <a:lnTo>
                  <a:pt x="322" y="315"/>
                </a:lnTo>
                <a:lnTo>
                  <a:pt x="330" y="294"/>
                </a:lnTo>
                <a:lnTo>
                  <a:pt x="394" y="299"/>
                </a:lnTo>
                <a:lnTo>
                  <a:pt x="424" y="282"/>
                </a:lnTo>
                <a:lnTo>
                  <a:pt x="453" y="261"/>
                </a:lnTo>
                <a:lnTo>
                  <a:pt x="462" y="299"/>
                </a:lnTo>
                <a:lnTo>
                  <a:pt x="572" y="311"/>
                </a:lnTo>
                <a:lnTo>
                  <a:pt x="614" y="294"/>
                </a:lnTo>
                <a:lnTo>
                  <a:pt x="669" y="210"/>
                </a:lnTo>
                <a:lnTo>
                  <a:pt x="682" y="215"/>
                </a:lnTo>
                <a:lnTo>
                  <a:pt x="699" y="215"/>
                </a:lnTo>
                <a:lnTo>
                  <a:pt x="716" y="257"/>
                </a:lnTo>
                <a:lnTo>
                  <a:pt x="800" y="265"/>
                </a:lnTo>
                <a:lnTo>
                  <a:pt x="839" y="252"/>
                </a:lnTo>
                <a:lnTo>
                  <a:pt x="839" y="231"/>
                </a:lnTo>
                <a:lnTo>
                  <a:pt x="821" y="198"/>
                </a:lnTo>
                <a:lnTo>
                  <a:pt x="847" y="189"/>
                </a:lnTo>
                <a:lnTo>
                  <a:pt x="868" y="194"/>
                </a:lnTo>
                <a:lnTo>
                  <a:pt x="877" y="189"/>
                </a:lnTo>
                <a:lnTo>
                  <a:pt x="877" y="168"/>
                </a:lnTo>
                <a:lnTo>
                  <a:pt x="860" y="160"/>
                </a:lnTo>
                <a:lnTo>
                  <a:pt x="860" y="139"/>
                </a:lnTo>
                <a:lnTo>
                  <a:pt x="868" y="135"/>
                </a:lnTo>
                <a:lnTo>
                  <a:pt x="877" y="93"/>
                </a:lnTo>
                <a:lnTo>
                  <a:pt x="851" y="84"/>
                </a:lnTo>
                <a:lnTo>
                  <a:pt x="834" y="51"/>
                </a:lnTo>
                <a:lnTo>
                  <a:pt x="843" y="30"/>
                </a:lnTo>
                <a:lnTo>
                  <a:pt x="860" y="21"/>
                </a:lnTo>
                <a:lnTo>
                  <a:pt x="864" y="0"/>
                </a:lnTo>
                <a:lnTo>
                  <a:pt x="953" y="21"/>
                </a:lnTo>
                <a:lnTo>
                  <a:pt x="1008" y="17"/>
                </a:lnTo>
                <a:lnTo>
                  <a:pt x="1008" y="21"/>
                </a:lnTo>
                <a:lnTo>
                  <a:pt x="1029" y="76"/>
                </a:lnTo>
                <a:lnTo>
                  <a:pt x="1063" y="131"/>
                </a:lnTo>
                <a:lnTo>
                  <a:pt x="1093" y="202"/>
                </a:lnTo>
                <a:lnTo>
                  <a:pt x="1101" y="236"/>
                </a:lnTo>
                <a:lnTo>
                  <a:pt x="1109" y="303"/>
                </a:lnTo>
                <a:lnTo>
                  <a:pt x="1088" y="299"/>
                </a:lnTo>
                <a:lnTo>
                  <a:pt x="1063" y="315"/>
                </a:lnTo>
                <a:lnTo>
                  <a:pt x="1050" y="328"/>
                </a:lnTo>
                <a:lnTo>
                  <a:pt x="1054" y="336"/>
                </a:lnTo>
                <a:lnTo>
                  <a:pt x="1063" y="357"/>
                </a:lnTo>
                <a:lnTo>
                  <a:pt x="1054" y="379"/>
                </a:lnTo>
                <a:lnTo>
                  <a:pt x="1050" y="383"/>
                </a:lnTo>
                <a:lnTo>
                  <a:pt x="1012" y="387"/>
                </a:lnTo>
                <a:lnTo>
                  <a:pt x="966" y="383"/>
                </a:lnTo>
                <a:lnTo>
                  <a:pt x="961" y="3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 name="Freeform 19">
            <a:extLst>
              <a:ext uri="{FF2B5EF4-FFF2-40B4-BE49-F238E27FC236}">
                <a16:creationId xmlns:a16="http://schemas.microsoft.com/office/drawing/2014/main" id="{02934023-1530-4275-9D96-2A38844191D8}"/>
              </a:ext>
            </a:extLst>
          </p:cNvPr>
          <p:cNvSpPr>
            <a:spLocks/>
          </p:cNvSpPr>
          <p:nvPr/>
        </p:nvSpPr>
        <p:spPr bwMode="auto">
          <a:xfrm>
            <a:off x="6380162" y="3328689"/>
            <a:ext cx="133350" cy="93663"/>
          </a:xfrm>
          <a:custGeom>
            <a:avLst/>
            <a:gdLst>
              <a:gd name="T0" fmla="*/ 63 w 84"/>
              <a:gd name="T1" fmla="*/ 13 h 59"/>
              <a:gd name="T2" fmla="*/ 71 w 84"/>
              <a:gd name="T3" fmla="*/ 13 h 59"/>
              <a:gd name="T4" fmla="*/ 80 w 84"/>
              <a:gd name="T5" fmla="*/ 13 h 59"/>
              <a:gd name="T6" fmla="*/ 84 w 84"/>
              <a:gd name="T7" fmla="*/ 17 h 59"/>
              <a:gd name="T8" fmla="*/ 84 w 84"/>
              <a:gd name="T9" fmla="*/ 21 h 59"/>
              <a:gd name="T10" fmla="*/ 80 w 84"/>
              <a:gd name="T11" fmla="*/ 26 h 59"/>
              <a:gd name="T12" fmla="*/ 76 w 84"/>
              <a:gd name="T13" fmla="*/ 30 h 59"/>
              <a:gd name="T14" fmla="*/ 67 w 84"/>
              <a:gd name="T15" fmla="*/ 30 h 59"/>
              <a:gd name="T16" fmla="*/ 59 w 84"/>
              <a:gd name="T17" fmla="*/ 26 h 59"/>
              <a:gd name="T18" fmla="*/ 55 w 84"/>
              <a:gd name="T19" fmla="*/ 21 h 59"/>
              <a:gd name="T20" fmla="*/ 50 w 84"/>
              <a:gd name="T21" fmla="*/ 21 h 59"/>
              <a:gd name="T22" fmla="*/ 42 w 84"/>
              <a:gd name="T23" fmla="*/ 26 h 59"/>
              <a:gd name="T24" fmla="*/ 42 w 84"/>
              <a:gd name="T25" fmla="*/ 30 h 59"/>
              <a:gd name="T26" fmla="*/ 50 w 84"/>
              <a:gd name="T27" fmla="*/ 42 h 59"/>
              <a:gd name="T28" fmla="*/ 50 w 84"/>
              <a:gd name="T29" fmla="*/ 51 h 59"/>
              <a:gd name="T30" fmla="*/ 50 w 84"/>
              <a:gd name="T31" fmla="*/ 55 h 59"/>
              <a:gd name="T32" fmla="*/ 46 w 84"/>
              <a:gd name="T33" fmla="*/ 59 h 59"/>
              <a:gd name="T34" fmla="*/ 42 w 84"/>
              <a:gd name="T35" fmla="*/ 59 h 59"/>
              <a:gd name="T36" fmla="*/ 33 w 84"/>
              <a:gd name="T37" fmla="*/ 59 h 59"/>
              <a:gd name="T38" fmla="*/ 29 w 84"/>
              <a:gd name="T39" fmla="*/ 55 h 59"/>
              <a:gd name="T40" fmla="*/ 25 w 84"/>
              <a:gd name="T41" fmla="*/ 51 h 59"/>
              <a:gd name="T42" fmla="*/ 21 w 84"/>
              <a:gd name="T43" fmla="*/ 55 h 59"/>
              <a:gd name="T44" fmla="*/ 12 w 84"/>
              <a:gd name="T45" fmla="*/ 55 h 59"/>
              <a:gd name="T46" fmla="*/ 8 w 84"/>
              <a:gd name="T47" fmla="*/ 51 h 59"/>
              <a:gd name="T48" fmla="*/ 4 w 84"/>
              <a:gd name="T49" fmla="*/ 38 h 59"/>
              <a:gd name="T50" fmla="*/ 0 w 84"/>
              <a:gd name="T51" fmla="*/ 26 h 59"/>
              <a:gd name="T52" fmla="*/ 0 w 84"/>
              <a:gd name="T53" fmla="*/ 21 h 59"/>
              <a:gd name="T54" fmla="*/ 4 w 84"/>
              <a:gd name="T55" fmla="*/ 17 h 59"/>
              <a:gd name="T56" fmla="*/ 8 w 84"/>
              <a:gd name="T57" fmla="*/ 13 h 59"/>
              <a:gd name="T58" fmla="*/ 16 w 84"/>
              <a:gd name="T59" fmla="*/ 9 h 59"/>
              <a:gd name="T60" fmla="*/ 25 w 84"/>
              <a:gd name="T61" fmla="*/ 9 h 59"/>
              <a:gd name="T62" fmla="*/ 42 w 84"/>
              <a:gd name="T63" fmla="*/ 5 h 59"/>
              <a:gd name="T64" fmla="*/ 50 w 84"/>
              <a:gd name="T65" fmla="*/ 0 h 59"/>
              <a:gd name="T66" fmla="*/ 59 w 84"/>
              <a:gd name="T67" fmla="*/ 9 h 59"/>
              <a:gd name="T68" fmla="*/ 63 w 84"/>
              <a:gd name="T69"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59">
                <a:moveTo>
                  <a:pt x="63" y="13"/>
                </a:moveTo>
                <a:lnTo>
                  <a:pt x="71" y="13"/>
                </a:lnTo>
                <a:lnTo>
                  <a:pt x="80" y="13"/>
                </a:lnTo>
                <a:lnTo>
                  <a:pt x="84" y="17"/>
                </a:lnTo>
                <a:lnTo>
                  <a:pt x="84" y="21"/>
                </a:lnTo>
                <a:lnTo>
                  <a:pt x="80" y="26"/>
                </a:lnTo>
                <a:lnTo>
                  <a:pt x="76" y="30"/>
                </a:lnTo>
                <a:lnTo>
                  <a:pt x="67" y="30"/>
                </a:lnTo>
                <a:lnTo>
                  <a:pt x="59" y="26"/>
                </a:lnTo>
                <a:lnTo>
                  <a:pt x="55" y="21"/>
                </a:lnTo>
                <a:lnTo>
                  <a:pt x="50" y="21"/>
                </a:lnTo>
                <a:lnTo>
                  <a:pt x="42" y="26"/>
                </a:lnTo>
                <a:lnTo>
                  <a:pt x="42" y="30"/>
                </a:lnTo>
                <a:lnTo>
                  <a:pt x="50" y="42"/>
                </a:lnTo>
                <a:lnTo>
                  <a:pt x="50" y="51"/>
                </a:lnTo>
                <a:lnTo>
                  <a:pt x="50" y="55"/>
                </a:lnTo>
                <a:lnTo>
                  <a:pt x="46" y="59"/>
                </a:lnTo>
                <a:lnTo>
                  <a:pt x="42" y="59"/>
                </a:lnTo>
                <a:lnTo>
                  <a:pt x="33" y="59"/>
                </a:lnTo>
                <a:lnTo>
                  <a:pt x="29" y="55"/>
                </a:lnTo>
                <a:lnTo>
                  <a:pt x="25" y="51"/>
                </a:lnTo>
                <a:lnTo>
                  <a:pt x="21" y="55"/>
                </a:lnTo>
                <a:lnTo>
                  <a:pt x="12" y="55"/>
                </a:lnTo>
                <a:lnTo>
                  <a:pt x="8" y="51"/>
                </a:lnTo>
                <a:lnTo>
                  <a:pt x="4" y="38"/>
                </a:lnTo>
                <a:lnTo>
                  <a:pt x="0" y="26"/>
                </a:lnTo>
                <a:lnTo>
                  <a:pt x="0" y="21"/>
                </a:lnTo>
                <a:lnTo>
                  <a:pt x="4" y="17"/>
                </a:lnTo>
                <a:lnTo>
                  <a:pt x="8" y="13"/>
                </a:lnTo>
                <a:lnTo>
                  <a:pt x="16" y="9"/>
                </a:lnTo>
                <a:lnTo>
                  <a:pt x="25" y="9"/>
                </a:lnTo>
                <a:lnTo>
                  <a:pt x="42" y="5"/>
                </a:lnTo>
                <a:lnTo>
                  <a:pt x="50" y="0"/>
                </a:lnTo>
                <a:lnTo>
                  <a:pt x="59" y="9"/>
                </a:lnTo>
                <a:lnTo>
                  <a:pt x="63"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Freeform 20">
            <a:extLst>
              <a:ext uri="{FF2B5EF4-FFF2-40B4-BE49-F238E27FC236}">
                <a16:creationId xmlns:a16="http://schemas.microsoft.com/office/drawing/2014/main" id="{47D63A78-9116-48D3-A5C4-94ECF6D49F22}"/>
              </a:ext>
            </a:extLst>
          </p:cNvPr>
          <p:cNvSpPr>
            <a:spLocks/>
          </p:cNvSpPr>
          <p:nvPr/>
        </p:nvSpPr>
        <p:spPr bwMode="auto">
          <a:xfrm>
            <a:off x="6083300" y="3862089"/>
            <a:ext cx="26988" cy="33338"/>
          </a:xfrm>
          <a:custGeom>
            <a:avLst/>
            <a:gdLst>
              <a:gd name="T0" fmla="*/ 5 w 17"/>
              <a:gd name="T1" fmla="*/ 9 h 21"/>
              <a:gd name="T2" fmla="*/ 5 w 17"/>
              <a:gd name="T3" fmla="*/ 5 h 21"/>
              <a:gd name="T4" fmla="*/ 13 w 17"/>
              <a:gd name="T5" fmla="*/ 0 h 21"/>
              <a:gd name="T6" fmla="*/ 17 w 17"/>
              <a:gd name="T7" fmla="*/ 5 h 21"/>
              <a:gd name="T8" fmla="*/ 17 w 17"/>
              <a:gd name="T9" fmla="*/ 9 h 21"/>
              <a:gd name="T10" fmla="*/ 13 w 17"/>
              <a:gd name="T11" fmla="*/ 13 h 21"/>
              <a:gd name="T12" fmla="*/ 13 w 17"/>
              <a:gd name="T13" fmla="*/ 17 h 21"/>
              <a:gd name="T14" fmla="*/ 9 w 17"/>
              <a:gd name="T15" fmla="*/ 21 h 21"/>
              <a:gd name="T16" fmla="*/ 5 w 17"/>
              <a:gd name="T17" fmla="*/ 21 h 21"/>
              <a:gd name="T18" fmla="*/ 0 w 17"/>
              <a:gd name="T19" fmla="*/ 17 h 21"/>
              <a:gd name="T20" fmla="*/ 0 w 17"/>
              <a:gd name="T21" fmla="*/ 13 h 21"/>
              <a:gd name="T22" fmla="*/ 5 w 17"/>
              <a:gd name="T23" fmla="*/ 13 h 21"/>
              <a:gd name="T24" fmla="*/ 5 w 1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5" y="9"/>
                </a:moveTo>
                <a:lnTo>
                  <a:pt x="5" y="5"/>
                </a:lnTo>
                <a:lnTo>
                  <a:pt x="13" y="0"/>
                </a:lnTo>
                <a:lnTo>
                  <a:pt x="17" y="5"/>
                </a:lnTo>
                <a:lnTo>
                  <a:pt x="17" y="9"/>
                </a:lnTo>
                <a:lnTo>
                  <a:pt x="13" y="13"/>
                </a:lnTo>
                <a:lnTo>
                  <a:pt x="13" y="17"/>
                </a:lnTo>
                <a:lnTo>
                  <a:pt x="9" y="21"/>
                </a:lnTo>
                <a:lnTo>
                  <a:pt x="5" y="21"/>
                </a:lnTo>
                <a:lnTo>
                  <a:pt x="0" y="17"/>
                </a:lnTo>
                <a:lnTo>
                  <a:pt x="0" y="13"/>
                </a:lnTo>
                <a:lnTo>
                  <a:pt x="5" y="13"/>
                </a:lnTo>
                <a:lnTo>
                  <a:pt x="5"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21">
            <a:extLst>
              <a:ext uri="{FF2B5EF4-FFF2-40B4-BE49-F238E27FC236}">
                <a16:creationId xmlns:a16="http://schemas.microsoft.com/office/drawing/2014/main" id="{FA0D4610-7E00-42AE-ABCA-A271900A24FB}"/>
              </a:ext>
            </a:extLst>
          </p:cNvPr>
          <p:cNvSpPr>
            <a:spLocks/>
          </p:cNvSpPr>
          <p:nvPr/>
        </p:nvSpPr>
        <p:spPr bwMode="auto">
          <a:xfrm>
            <a:off x="6534150" y="3322339"/>
            <a:ext cx="26988" cy="20638"/>
          </a:xfrm>
          <a:custGeom>
            <a:avLst/>
            <a:gdLst>
              <a:gd name="T0" fmla="*/ 17 w 17"/>
              <a:gd name="T1" fmla="*/ 9 h 13"/>
              <a:gd name="T2" fmla="*/ 17 w 17"/>
              <a:gd name="T3" fmla="*/ 13 h 13"/>
              <a:gd name="T4" fmla="*/ 8 w 17"/>
              <a:gd name="T5" fmla="*/ 13 h 13"/>
              <a:gd name="T6" fmla="*/ 0 w 17"/>
              <a:gd name="T7" fmla="*/ 9 h 13"/>
              <a:gd name="T8" fmla="*/ 0 w 17"/>
              <a:gd name="T9" fmla="*/ 4 h 13"/>
              <a:gd name="T10" fmla="*/ 4 w 17"/>
              <a:gd name="T11" fmla="*/ 0 h 13"/>
              <a:gd name="T12" fmla="*/ 8 w 17"/>
              <a:gd name="T13" fmla="*/ 0 h 13"/>
              <a:gd name="T14" fmla="*/ 17 w 17"/>
              <a:gd name="T15" fmla="*/ 4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8" y="13"/>
                </a:lnTo>
                <a:lnTo>
                  <a:pt x="0" y="9"/>
                </a:lnTo>
                <a:lnTo>
                  <a:pt x="0" y="4"/>
                </a:lnTo>
                <a:lnTo>
                  <a:pt x="4" y="0"/>
                </a:lnTo>
                <a:lnTo>
                  <a:pt x="8" y="0"/>
                </a:lnTo>
                <a:lnTo>
                  <a:pt x="17" y="4"/>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Freeform 22">
            <a:extLst>
              <a:ext uri="{FF2B5EF4-FFF2-40B4-BE49-F238E27FC236}">
                <a16:creationId xmlns:a16="http://schemas.microsoft.com/office/drawing/2014/main" id="{066B2A0A-377E-42F5-B928-A0CDD7EED7B0}"/>
              </a:ext>
            </a:extLst>
          </p:cNvPr>
          <p:cNvSpPr>
            <a:spLocks/>
          </p:cNvSpPr>
          <p:nvPr/>
        </p:nvSpPr>
        <p:spPr bwMode="auto">
          <a:xfrm>
            <a:off x="6958013" y="3069927"/>
            <a:ext cx="1047750" cy="1152525"/>
          </a:xfrm>
          <a:custGeom>
            <a:avLst/>
            <a:gdLst>
              <a:gd name="T0" fmla="*/ 563 w 660"/>
              <a:gd name="T1" fmla="*/ 390 h 726"/>
              <a:gd name="T2" fmla="*/ 584 w 660"/>
              <a:gd name="T3" fmla="*/ 445 h 726"/>
              <a:gd name="T4" fmla="*/ 630 w 660"/>
              <a:gd name="T5" fmla="*/ 479 h 726"/>
              <a:gd name="T6" fmla="*/ 651 w 660"/>
              <a:gd name="T7" fmla="*/ 495 h 726"/>
              <a:gd name="T8" fmla="*/ 656 w 660"/>
              <a:gd name="T9" fmla="*/ 529 h 726"/>
              <a:gd name="T10" fmla="*/ 660 w 660"/>
              <a:gd name="T11" fmla="*/ 558 h 726"/>
              <a:gd name="T12" fmla="*/ 630 w 660"/>
              <a:gd name="T13" fmla="*/ 621 h 726"/>
              <a:gd name="T14" fmla="*/ 580 w 660"/>
              <a:gd name="T15" fmla="*/ 680 h 726"/>
              <a:gd name="T16" fmla="*/ 554 w 660"/>
              <a:gd name="T17" fmla="*/ 688 h 726"/>
              <a:gd name="T18" fmla="*/ 512 w 660"/>
              <a:gd name="T19" fmla="*/ 642 h 726"/>
              <a:gd name="T20" fmla="*/ 381 w 660"/>
              <a:gd name="T21" fmla="*/ 663 h 726"/>
              <a:gd name="T22" fmla="*/ 279 w 660"/>
              <a:gd name="T23" fmla="*/ 693 h 726"/>
              <a:gd name="T24" fmla="*/ 254 w 660"/>
              <a:gd name="T25" fmla="*/ 710 h 726"/>
              <a:gd name="T26" fmla="*/ 135 w 660"/>
              <a:gd name="T27" fmla="*/ 617 h 726"/>
              <a:gd name="T28" fmla="*/ 72 w 660"/>
              <a:gd name="T29" fmla="*/ 609 h 726"/>
              <a:gd name="T30" fmla="*/ 17 w 660"/>
              <a:gd name="T31" fmla="*/ 588 h 726"/>
              <a:gd name="T32" fmla="*/ 4 w 660"/>
              <a:gd name="T33" fmla="*/ 520 h 726"/>
              <a:gd name="T34" fmla="*/ 4 w 660"/>
              <a:gd name="T35" fmla="*/ 491 h 726"/>
              <a:gd name="T36" fmla="*/ 42 w 660"/>
              <a:gd name="T37" fmla="*/ 483 h 726"/>
              <a:gd name="T38" fmla="*/ 84 w 660"/>
              <a:gd name="T39" fmla="*/ 495 h 726"/>
              <a:gd name="T40" fmla="*/ 76 w 660"/>
              <a:gd name="T41" fmla="*/ 428 h 726"/>
              <a:gd name="T42" fmla="*/ 93 w 660"/>
              <a:gd name="T43" fmla="*/ 407 h 726"/>
              <a:gd name="T44" fmla="*/ 88 w 660"/>
              <a:gd name="T45" fmla="*/ 323 h 726"/>
              <a:gd name="T46" fmla="*/ 67 w 660"/>
              <a:gd name="T47" fmla="*/ 285 h 726"/>
              <a:gd name="T48" fmla="*/ 101 w 660"/>
              <a:gd name="T49" fmla="*/ 281 h 726"/>
              <a:gd name="T50" fmla="*/ 106 w 660"/>
              <a:gd name="T51" fmla="*/ 218 h 726"/>
              <a:gd name="T52" fmla="*/ 93 w 660"/>
              <a:gd name="T53" fmla="*/ 180 h 726"/>
              <a:gd name="T54" fmla="*/ 135 w 660"/>
              <a:gd name="T55" fmla="*/ 172 h 726"/>
              <a:gd name="T56" fmla="*/ 152 w 660"/>
              <a:gd name="T57" fmla="*/ 155 h 726"/>
              <a:gd name="T58" fmla="*/ 194 w 660"/>
              <a:gd name="T59" fmla="*/ 168 h 726"/>
              <a:gd name="T60" fmla="*/ 220 w 660"/>
              <a:gd name="T61" fmla="*/ 109 h 726"/>
              <a:gd name="T62" fmla="*/ 309 w 660"/>
              <a:gd name="T63" fmla="*/ 92 h 726"/>
              <a:gd name="T64" fmla="*/ 368 w 660"/>
              <a:gd name="T65" fmla="*/ 29 h 726"/>
              <a:gd name="T66" fmla="*/ 393 w 660"/>
              <a:gd name="T67" fmla="*/ 33 h 726"/>
              <a:gd name="T68" fmla="*/ 410 w 660"/>
              <a:gd name="T69" fmla="*/ 0 h 726"/>
              <a:gd name="T70" fmla="*/ 461 w 660"/>
              <a:gd name="T71" fmla="*/ 8 h 726"/>
              <a:gd name="T72" fmla="*/ 495 w 660"/>
              <a:gd name="T73" fmla="*/ 29 h 726"/>
              <a:gd name="T74" fmla="*/ 482 w 660"/>
              <a:gd name="T75" fmla="*/ 92 h 726"/>
              <a:gd name="T76" fmla="*/ 486 w 660"/>
              <a:gd name="T77" fmla="*/ 109 h 726"/>
              <a:gd name="T78" fmla="*/ 520 w 660"/>
              <a:gd name="T79" fmla="*/ 109 h 726"/>
              <a:gd name="T80" fmla="*/ 524 w 660"/>
              <a:gd name="T81" fmla="*/ 126 h 726"/>
              <a:gd name="T82" fmla="*/ 520 w 660"/>
              <a:gd name="T83" fmla="*/ 142 h 726"/>
              <a:gd name="T84" fmla="*/ 524 w 660"/>
              <a:gd name="T85" fmla="*/ 159 h 726"/>
              <a:gd name="T86" fmla="*/ 495 w 660"/>
              <a:gd name="T87" fmla="*/ 168 h 726"/>
              <a:gd name="T88" fmla="*/ 482 w 660"/>
              <a:gd name="T89" fmla="*/ 197 h 726"/>
              <a:gd name="T90" fmla="*/ 499 w 660"/>
              <a:gd name="T91" fmla="*/ 268 h 726"/>
              <a:gd name="T92" fmla="*/ 524 w 660"/>
              <a:gd name="T93" fmla="*/ 281 h 726"/>
              <a:gd name="T94" fmla="*/ 563 w 660"/>
              <a:gd name="T95" fmla="*/ 285 h 726"/>
              <a:gd name="T96" fmla="*/ 563 w 660"/>
              <a:gd name="T97" fmla="*/ 306 h 726"/>
              <a:gd name="T98" fmla="*/ 575 w 660"/>
              <a:gd name="T99" fmla="*/ 336 h 726"/>
              <a:gd name="T100" fmla="*/ 563 w 660"/>
              <a:gd name="T101" fmla="*/ 35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0" h="726">
                <a:moveTo>
                  <a:pt x="558" y="361"/>
                </a:moveTo>
                <a:lnTo>
                  <a:pt x="563" y="390"/>
                </a:lnTo>
                <a:lnTo>
                  <a:pt x="571" y="424"/>
                </a:lnTo>
                <a:lnTo>
                  <a:pt x="584" y="445"/>
                </a:lnTo>
                <a:lnTo>
                  <a:pt x="613" y="462"/>
                </a:lnTo>
                <a:lnTo>
                  <a:pt x="630" y="479"/>
                </a:lnTo>
                <a:lnTo>
                  <a:pt x="647" y="487"/>
                </a:lnTo>
                <a:lnTo>
                  <a:pt x="651" y="495"/>
                </a:lnTo>
                <a:lnTo>
                  <a:pt x="651" y="508"/>
                </a:lnTo>
                <a:lnTo>
                  <a:pt x="656" y="529"/>
                </a:lnTo>
                <a:lnTo>
                  <a:pt x="660" y="546"/>
                </a:lnTo>
                <a:lnTo>
                  <a:pt x="660" y="558"/>
                </a:lnTo>
                <a:lnTo>
                  <a:pt x="639" y="596"/>
                </a:lnTo>
                <a:lnTo>
                  <a:pt x="630" y="621"/>
                </a:lnTo>
                <a:lnTo>
                  <a:pt x="613" y="659"/>
                </a:lnTo>
                <a:lnTo>
                  <a:pt x="580" y="680"/>
                </a:lnTo>
                <a:lnTo>
                  <a:pt x="575" y="688"/>
                </a:lnTo>
                <a:lnTo>
                  <a:pt x="554" y="688"/>
                </a:lnTo>
                <a:lnTo>
                  <a:pt x="537" y="705"/>
                </a:lnTo>
                <a:lnTo>
                  <a:pt x="512" y="642"/>
                </a:lnTo>
                <a:lnTo>
                  <a:pt x="423" y="655"/>
                </a:lnTo>
                <a:lnTo>
                  <a:pt x="381" y="663"/>
                </a:lnTo>
                <a:lnTo>
                  <a:pt x="300" y="647"/>
                </a:lnTo>
                <a:lnTo>
                  <a:pt x="279" y="693"/>
                </a:lnTo>
                <a:lnTo>
                  <a:pt x="266" y="726"/>
                </a:lnTo>
                <a:lnTo>
                  <a:pt x="254" y="710"/>
                </a:lnTo>
                <a:lnTo>
                  <a:pt x="211" y="663"/>
                </a:lnTo>
                <a:lnTo>
                  <a:pt x="135" y="617"/>
                </a:lnTo>
                <a:lnTo>
                  <a:pt x="93" y="613"/>
                </a:lnTo>
                <a:lnTo>
                  <a:pt x="72" y="609"/>
                </a:lnTo>
                <a:lnTo>
                  <a:pt x="63" y="609"/>
                </a:lnTo>
                <a:lnTo>
                  <a:pt x="17" y="588"/>
                </a:lnTo>
                <a:lnTo>
                  <a:pt x="0" y="575"/>
                </a:lnTo>
                <a:lnTo>
                  <a:pt x="4" y="520"/>
                </a:lnTo>
                <a:lnTo>
                  <a:pt x="4" y="487"/>
                </a:lnTo>
                <a:lnTo>
                  <a:pt x="4" y="491"/>
                </a:lnTo>
                <a:lnTo>
                  <a:pt x="34" y="474"/>
                </a:lnTo>
                <a:lnTo>
                  <a:pt x="42" y="483"/>
                </a:lnTo>
                <a:lnTo>
                  <a:pt x="46" y="491"/>
                </a:lnTo>
                <a:lnTo>
                  <a:pt x="84" y="495"/>
                </a:lnTo>
                <a:lnTo>
                  <a:pt x="93" y="462"/>
                </a:lnTo>
                <a:lnTo>
                  <a:pt x="76" y="428"/>
                </a:lnTo>
                <a:lnTo>
                  <a:pt x="80" y="407"/>
                </a:lnTo>
                <a:lnTo>
                  <a:pt x="93" y="407"/>
                </a:lnTo>
                <a:lnTo>
                  <a:pt x="110" y="378"/>
                </a:lnTo>
                <a:lnTo>
                  <a:pt x="88" y="323"/>
                </a:lnTo>
                <a:lnTo>
                  <a:pt x="97" y="319"/>
                </a:lnTo>
                <a:lnTo>
                  <a:pt x="67" y="285"/>
                </a:lnTo>
                <a:lnTo>
                  <a:pt x="67" y="277"/>
                </a:lnTo>
                <a:lnTo>
                  <a:pt x="101" y="281"/>
                </a:lnTo>
                <a:lnTo>
                  <a:pt x="110" y="260"/>
                </a:lnTo>
                <a:lnTo>
                  <a:pt x="106" y="218"/>
                </a:lnTo>
                <a:lnTo>
                  <a:pt x="88" y="197"/>
                </a:lnTo>
                <a:lnTo>
                  <a:pt x="93" y="180"/>
                </a:lnTo>
                <a:lnTo>
                  <a:pt x="97" y="168"/>
                </a:lnTo>
                <a:lnTo>
                  <a:pt x="135" y="172"/>
                </a:lnTo>
                <a:lnTo>
                  <a:pt x="148" y="163"/>
                </a:lnTo>
                <a:lnTo>
                  <a:pt x="152" y="155"/>
                </a:lnTo>
                <a:lnTo>
                  <a:pt x="173" y="159"/>
                </a:lnTo>
                <a:lnTo>
                  <a:pt x="194" y="168"/>
                </a:lnTo>
                <a:lnTo>
                  <a:pt x="207" y="121"/>
                </a:lnTo>
                <a:lnTo>
                  <a:pt x="220" y="109"/>
                </a:lnTo>
                <a:lnTo>
                  <a:pt x="241" y="104"/>
                </a:lnTo>
                <a:lnTo>
                  <a:pt x="309" y="92"/>
                </a:lnTo>
                <a:lnTo>
                  <a:pt x="317" y="54"/>
                </a:lnTo>
                <a:lnTo>
                  <a:pt x="368" y="29"/>
                </a:lnTo>
                <a:lnTo>
                  <a:pt x="376" y="33"/>
                </a:lnTo>
                <a:lnTo>
                  <a:pt x="393" y="33"/>
                </a:lnTo>
                <a:lnTo>
                  <a:pt x="406" y="16"/>
                </a:lnTo>
                <a:lnTo>
                  <a:pt x="410" y="0"/>
                </a:lnTo>
                <a:lnTo>
                  <a:pt x="415" y="4"/>
                </a:lnTo>
                <a:lnTo>
                  <a:pt x="461" y="8"/>
                </a:lnTo>
                <a:lnTo>
                  <a:pt x="499" y="4"/>
                </a:lnTo>
                <a:lnTo>
                  <a:pt x="495" y="29"/>
                </a:lnTo>
                <a:lnTo>
                  <a:pt x="499" y="58"/>
                </a:lnTo>
                <a:lnTo>
                  <a:pt x="482" y="92"/>
                </a:lnTo>
                <a:lnTo>
                  <a:pt x="482" y="100"/>
                </a:lnTo>
                <a:lnTo>
                  <a:pt x="486" y="109"/>
                </a:lnTo>
                <a:lnTo>
                  <a:pt x="508" y="104"/>
                </a:lnTo>
                <a:lnTo>
                  <a:pt x="520" y="109"/>
                </a:lnTo>
                <a:lnTo>
                  <a:pt x="529" y="113"/>
                </a:lnTo>
                <a:lnTo>
                  <a:pt x="524" y="126"/>
                </a:lnTo>
                <a:lnTo>
                  <a:pt x="516" y="138"/>
                </a:lnTo>
                <a:lnTo>
                  <a:pt x="520" y="142"/>
                </a:lnTo>
                <a:lnTo>
                  <a:pt x="524" y="151"/>
                </a:lnTo>
                <a:lnTo>
                  <a:pt x="524" y="159"/>
                </a:lnTo>
                <a:lnTo>
                  <a:pt x="516" y="163"/>
                </a:lnTo>
                <a:lnTo>
                  <a:pt x="495" y="168"/>
                </a:lnTo>
                <a:lnTo>
                  <a:pt x="486" y="176"/>
                </a:lnTo>
                <a:lnTo>
                  <a:pt x="482" y="197"/>
                </a:lnTo>
                <a:lnTo>
                  <a:pt x="491" y="239"/>
                </a:lnTo>
                <a:lnTo>
                  <a:pt x="499" y="268"/>
                </a:lnTo>
                <a:lnTo>
                  <a:pt x="508" y="277"/>
                </a:lnTo>
                <a:lnTo>
                  <a:pt x="524" y="281"/>
                </a:lnTo>
                <a:lnTo>
                  <a:pt x="554" y="281"/>
                </a:lnTo>
                <a:lnTo>
                  <a:pt x="563" y="285"/>
                </a:lnTo>
                <a:lnTo>
                  <a:pt x="567" y="289"/>
                </a:lnTo>
                <a:lnTo>
                  <a:pt x="563" y="306"/>
                </a:lnTo>
                <a:lnTo>
                  <a:pt x="575" y="323"/>
                </a:lnTo>
                <a:lnTo>
                  <a:pt x="575" y="336"/>
                </a:lnTo>
                <a:lnTo>
                  <a:pt x="571" y="344"/>
                </a:lnTo>
                <a:lnTo>
                  <a:pt x="563" y="352"/>
                </a:lnTo>
                <a:lnTo>
                  <a:pt x="558" y="36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Freeform 23">
            <a:extLst>
              <a:ext uri="{FF2B5EF4-FFF2-40B4-BE49-F238E27FC236}">
                <a16:creationId xmlns:a16="http://schemas.microsoft.com/office/drawing/2014/main" id="{DFFC6CE8-3877-43C8-B7DC-0B406778ED42}"/>
              </a:ext>
            </a:extLst>
          </p:cNvPr>
          <p:cNvSpPr>
            <a:spLocks/>
          </p:cNvSpPr>
          <p:nvPr/>
        </p:nvSpPr>
        <p:spPr bwMode="auto">
          <a:xfrm>
            <a:off x="6083300" y="2468264"/>
            <a:ext cx="1760538" cy="1908175"/>
          </a:xfrm>
          <a:custGeom>
            <a:avLst/>
            <a:gdLst>
              <a:gd name="T0" fmla="*/ 927 w 1109"/>
              <a:gd name="T1" fmla="*/ 412 h 1202"/>
              <a:gd name="T2" fmla="*/ 771 w 1109"/>
              <a:gd name="T3" fmla="*/ 488 h 1202"/>
              <a:gd name="T4" fmla="*/ 703 w 1109"/>
              <a:gd name="T5" fmla="*/ 534 h 1202"/>
              <a:gd name="T6" fmla="*/ 644 w 1109"/>
              <a:gd name="T7" fmla="*/ 559 h 1202"/>
              <a:gd name="T8" fmla="*/ 652 w 1109"/>
              <a:gd name="T9" fmla="*/ 660 h 1202"/>
              <a:gd name="T10" fmla="*/ 639 w 1109"/>
              <a:gd name="T11" fmla="*/ 702 h 1202"/>
              <a:gd name="T12" fmla="*/ 627 w 1109"/>
              <a:gd name="T13" fmla="*/ 807 h 1202"/>
              <a:gd name="T14" fmla="*/ 593 w 1109"/>
              <a:gd name="T15" fmla="*/ 862 h 1202"/>
              <a:gd name="T16" fmla="*/ 555 w 1109"/>
              <a:gd name="T17" fmla="*/ 899 h 1202"/>
              <a:gd name="T18" fmla="*/ 517 w 1109"/>
              <a:gd name="T19" fmla="*/ 992 h 1202"/>
              <a:gd name="T20" fmla="*/ 457 w 1109"/>
              <a:gd name="T21" fmla="*/ 1147 h 1202"/>
              <a:gd name="T22" fmla="*/ 385 w 1109"/>
              <a:gd name="T23" fmla="*/ 1173 h 1202"/>
              <a:gd name="T24" fmla="*/ 288 w 1109"/>
              <a:gd name="T25" fmla="*/ 1126 h 1202"/>
              <a:gd name="T26" fmla="*/ 203 w 1109"/>
              <a:gd name="T27" fmla="*/ 1139 h 1202"/>
              <a:gd name="T28" fmla="*/ 140 w 1109"/>
              <a:gd name="T29" fmla="*/ 1030 h 1202"/>
              <a:gd name="T30" fmla="*/ 98 w 1109"/>
              <a:gd name="T31" fmla="*/ 975 h 1202"/>
              <a:gd name="T32" fmla="*/ 64 w 1109"/>
              <a:gd name="T33" fmla="*/ 984 h 1202"/>
              <a:gd name="T34" fmla="*/ 0 w 1109"/>
              <a:gd name="T35" fmla="*/ 941 h 1202"/>
              <a:gd name="T36" fmla="*/ 9 w 1109"/>
              <a:gd name="T37" fmla="*/ 912 h 1202"/>
              <a:gd name="T38" fmla="*/ 38 w 1109"/>
              <a:gd name="T39" fmla="*/ 874 h 1202"/>
              <a:gd name="T40" fmla="*/ 55 w 1109"/>
              <a:gd name="T41" fmla="*/ 858 h 1202"/>
              <a:gd name="T42" fmla="*/ 64 w 1109"/>
              <a:gd name="T43" fmla="*/ 849 h 1202"/>
              <a:gd name="T44" fmla="*/ 81 w 1109"/>
              <a:gd name="T45" fmla="*/ 811 h 1202"/>
              <a:gd name="T46" fmla="*/ 132 w 1109"/>
              <a:gd name="T47" fmla="*/ 761 h 1202"/>
              <a:gd name="T48" fmla="*/ 153 w 1109"/>
              <a:gd name="T49" fmla="*/ 706 h 1202"/>
              <a:gd name="T50" fmla="*/ 174 w 1109"/>
              <a:gd name="T51" fmla="*/ 689 h 1202"/>
              <a:gd name="T52" fmla="*/ 182 w 1109"/>
              <a:gd name="T53" fmla="*/ 652 h 1202"/>
              <a:gd name="T54" fmla="*/ 208 w 1109"/>
              <a:gd name="T55" fmla="*/ 643 h 1202"/>
              <a:gd name="T56" fmla="*/ 250 w 1109"/>
              <a:gd name="T57" fmla="*/ 626 h 1202"/>
              <a:gd name="T58" fmla="*/ 276 w 1109"/>
              <a:gd name="T59" fmla="*/ 618 h 1202"/>
              <a:gd name="T60" fmla="*/ 305 w 1109"/>
              <a:gd name="T61" fmla="*/ 643 h 1202"/>
              <a:gd name="T62" fmla="*/ 322 w 1109"/>
              <a:gd name="T63" fmla="*/ 643 h 1202"/>
              <a:gd name="T64" fmla="*/ 297 w 1109"/>
              <a:gd name="T65" fmla="*/ 601 h 1202"/>
              <a:gd name="T66" fmla="*/ 301 w 1109"/>
              <a:gd name="T67" fmla="*/ 580 h 1202"/>
              <a:gd name="T68" fmla="*/ 335 w 1109"/>
              <a:gd name="T69" fmla="*/ 601 h 1202"/>
              <a:gd name="T70" fmla="*/ 326 w 1109"/>
              <a:gd name="T71" fmla="*/ 580 h 1202"/>
              <a:gd name="T72" fmla="*/ 318 w 1109"/>
              <a:gd name="T73" fmla="*/ 542 h 1202"/>
              <a:gd name="T74" fmla="*/ 297 w 1109"/>
              <a:gd name="T75" fmla="*/ 525 h 1202"/>
              <a:gd name="T76" fmla="*/ 309 w 1109"/>
              <a:gd name="T77" fmla="*/ 500 h 1202"/>
              <a:gd name="T78" fmla="*/ 309 w 1109"/>
              <a:gd name="T79" fmla="*/ 467 h 1202"/>
              <a:gd name="T80" fmla="*/ 309 w 1109"/>
              <a:gd name="T81" fmla="*/ 425 h 1202"/>
              <a:gd name="T82" fmla="*/ 318 w 1109"/>
              <a:gd name="T83" fmla="*/ 395 h 1202"/>
              <a:gd name="T84" fmla="*/ 301 w 1109"/>
              <a:gd name="T85" fmla="*/ 362 h 1202"/>
              <a:gd name="T86" fmla="*/ 284 w 1109"/>
              <a:gd name="T87" fmla="*/ 366 h 1202"/>
              <a:gd name="T88" fmla="*/ 322 w 1109"/>
              <a:gd name="T89" fmla="*/ 315 h 1202"/>
              <a:gd name="T90" fmla="*/ 453 w 1109"/>
              <a:gd name="T91" fmla="*/ 261 h 1202"/>
              <a:gd name="T92" fmla="*/ 669 w 1109"/>
              <a:gd name="T93" fmla="*/ 210 h 1202"/>
              <a:gd name="T94" fmla="*/ 800 w 1109"/>
              <a:gd name="T95" fmla="*/ 265 h 1202"/>
              <a:gd name="T96" fmla="*/ 847 w 1109"/>
              <a:gd name="T97" fmla="*/ 189 h 1202"/>
              <a:gd name="T98" fmla="*/ 860 w 1109"/>
              <a:gd name="T99" fmla="*/ 160 h 1202"/>
              <a:gd name="T100" fmla="*/ 851 w 1109"/>
              <a:gd name="T101" fmla="*/ 84 h 1202"/>
              <a:gd name="T102" fmla="*/ 864 w 1109"/>
              <a:gd name="T103" fmla="*/ 0 h 1202"/>
              <a:gd name="T104" fmla="*/ 1029 w 1109"/>
              <a:gd name="T105" fmla="*/ 76 h 1202"/>
              <a:gd name="T106" fmla="*/ 1109 w 1109"/>
              <a:gd name="T107" fmla="*/ 303 h 1202"/>
              <a:gd name="T108" fmla="*/ 1054 w 1109"/>
              <a:gd name="T109" fmla="*/ 336 h 1202"/>
              <a:gd name="T110" fmla="*/ 1012 w 1109"/>
              <a:gd name="T111" fmla="*/ 38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02">
                <a:moveTo>
                  <a:pt x="961" y="379"/>
                </a:moveTo>
                <a:lnTo>
                  <a:pt x="957" y="395"/>
                </a:lnTo>
                <a:lnTo>
                  <a:pt x="944" y="412"/>
                </a:lnTo>
                <a:lnTo>
                  <a:pt x="927" y="412"/>
                </a:lnTo>
                <a:lnTo>
                  <a:pt x="919" y="408"/>
                </a:lnTo>
                <a:lnTo>
                  <a:pt x="868" y="433"/>
                </a:lnTo>
                <a:lnTo>
                  <a:pt x="860" y="471"/>
                </a:lnTo>
                <a:lnTo>
                  <a:pt x="771" y="488"/>
                </a:lnTo>
                <a:lnTo>
                  <a:pt x="758" y="500"/>
                </a:lnTo>
                <a:lnTo>
                  <a:pt x="745" y="547"/>
                </a:lnTo>
                <a:lnTo>
                  <a:pt x="724" y="538"/>
                </a:lnTo>
                <a:lnTo>
                  <a:pt x="703" y="534"/>
                </a:lnTo>
                <a:lnTo>
                  <a:pt x="699" y="542"/>
                </a:lnTo>
                <a:lnTo>
                  <a:pt x="686" y="551"/>
                </a:lnTo>
                <a:lnTo>
                  <a:pt x="648" y="547"/>
                </a:lnTo>
                <a:lnTo>
                  <a:pt x="644" y="559"/>
                </a:lnTo>
                <a:lnTo>
                  <a:pt x="639" y="576"/>
                </a:lnTo>
                <a:lnTo>
                  <a:pt x="657" y="597"/>
                </a:lnTo>
                <a:lnTo>
                  <a:pt x="661" y="639"/>
                </a:lnTo>
                <a:lnTo>
                  <a:pt x="652" y="660"/>
                </a:lnTo>
                <a:lnTo>
                  <a:pt x="618" y="656"/>
                </a:lnTo>
                <a:lnTo>
                  <a:pt x="618" y="664"/>
                </a:lnTo>
                <a:lnTo>
                  <a:pt x="648" y="698"/>
                </a:lnTo>
                <a:lnTo>
                  <a:pt x="639" y="702"/>
                </a:lnTo>
                <a:lnTo>
                  <a:pt x="661" y="757"/>
                </a:lnTo>
                <a:lnTo>
                  <a:pt x="644" y="786"/>
                </a:lnTo>
                <a:lnTo>
                  <a:pt x="631" y="786"/>
                </a:lnTo>
                <a:lnTo>
                  <a:pt x="627" y="807"/>
                </a:lnTo>
                <a:lnTo>
                  <a:pt x="644" y="841"/>
                </a:lnTo>
                <a:lnTo>
                  <a:pt x="635" y="874"/>
                </a:lnTo>
                <a:lnTo>
                  <a:pt x="597" y="870"/>
                </a:lnTo>
                <a:lnTo>
                  <a:pt x="593" y="862"/>
                </a:lnTo>
                <a:lnTo>
                  <a:pt x="580" y="853"/>
                </a:lnTo>
                <a:lnTo>
                  <a:pt x="555" y="870"/>
                </a:lnTo>
                <a:lnTo>
                  <a:pt x="555" y="866"/>
                </a:lnTo>
                <a:lnTo>
                  <a:pt x="555" y="899"/>
                </a:lnTo>
                <a:lnTo>
                  <a:pt x="551" y="954"/>
                </a:lnTo>
                <a:lnTo>
                  <a:pt x="568" y="967"/>
                </a:lnTo>
                <a:lnTo>
                  <a:pt x="525" y="984"/>
                </a:lnTo>
                <a:lnTo>
                  <a:pt x="517" y="992"/>
                </a:lnTo>
                <a:lnTo>
                  <a:pt x="470" y="1038"/>
                </a:lnTo>
                <a:lnTo>
                  <a:pt x="462" y="1042"/>
                </a:lnTo>
                <a:lnTo>
                  <a:pt x="470" y="1135"/>
                </a:lnTo>
                <a:lnTo>
                  <a:pt x="457" y="1147"/>
                </a:lnTo>
                <a:lnTo>
                  <a:pt x="449" y="1181"/>
                </a:lnTo>
                <a:lnTo>
                  <a:pt x="441" y="1202"/>
                </a:lnTo>
                <a:lnTo>
                  <a:pt x="403" y="1202"/>
                </a:lnTo>
                <a:lnTo>
                  <a:pt x="385" y="1173"/>
                </a:lnTo>
                <a:lnTo>
                  <a:pt x="373" y="1168"/>
                </a:lnTo>
                <a:lnTo>
                  <a:pt x="347" y="1168"/>
                </a:lnTo>
                <a:lnTo>
                  <a:pt x="301" y="1135"/>
                </a:lnTo>
                <a:lnTo>
                  <a:pt x="288" y="1126"/>
                </a:lnTo>
                <a:lnTo>
                  <a:pt x="271" y="1139"/>
                </a:lnTo>
                <a:lnTo>
                  <a:pt x="263" y="1185"/>
                </a:lnTo>
                <a:lnTo>
                  <a:pt x="242" y="1189"/>
                </a:lnTo>
                <a:lnTo>
                  <a:pt x="203" y="1139"/>
                </a:lnTo>
                <a:lnTo>
                  <a:pt x="174" y="1114"/>
                </a:lnTo>
                <a:lnTo>
                  <a:pt x="161" y="1093"/>
                </a:lnTo>
                <a:lnTo>
                  <a:pt x="144" y="1034"/>
                </a:lnTo>
                <a:lnTo>
                  <a:pt x="140" y="1030"/>
                </a:lnTo>
                <a:lnTo>
                  <a:pt x="123" y="1026"/>
                </a:lnTo>
                <a:lnTo>
                  <a:pt x="115" y="996"/>
                </a:lnTo>
                <a:lnTo>
                  <a:pt x="102" y="988"/>
                </a:lnTo>
                <a:lnTo>
                  <a:pt x="98" y="975"/>
                </a:lnTo>
                <a:lnTo>
                  <a:pt x="89" y="946"/>
                </a:lnTo>
                <a:lnTo>
                  <a:pt x="64" y="950"/>
                </a:lnTo>
                <a:lnTo>
                  <a:pt x="51" y="967"/>
                </a:lnTo>
                <a:lnTo>
                  <a:pt x="64" y="984"/>
                </a:lnTo>
                <a:lnTo>
                  <a:pt x="55" y="988"/>
                </a:lnTo>
                <a:lnTo>
                  <a:pt x="38" y="975"/>
                </a:lnTo>
                <a:lnTo>
                  <a:pt x="30" y="979"/>
                </a:lnTo>
                <a:lnTo>
                  <a:pt x="0" y="941"/>
                </a:lnTo>
                <a:lnTo>
                  <a:pt x="5" y="937"/>
                </a:lnTo>
                <a:lnTo>
                  <a:pt x="5" y="925"/>
                </a:lnTo>
                <a:lnTo>
                  <a:pt x="5" y="916"/>
                </a:lnTo>
                <a:lnTo>
                  <a:pt x="9" y="912"/>
                </a:lnTo>
                <a:lnTo>
                  <a:pt x="13" y="908"/>
                </a:lnTo>
                <a:lnTo>
                  <a:pt x="22" y="895"/>
                </a:lnTo>
                <a:lnTo>
                  <a:pt x="30" y="878"/>
                </a:lnTo>
                <a:lnTo>
                  <a:pt x="38" y="874"/>
                </a:lnTo>
                <a:lnTo>
                  <a:pt x="43" y="862"/>
                </a:lnTo>
                <a:lnTo>
                  <a:pt x="47" y="858"/>
                </a:lnTo>
                <a:lnTo>
                  <a:pt x="51" y="853"/>
                </a:lnTo>
                <a:lnTo>
                  <a:pt x="55" y="858"/>
                </a:lnTo>
                <a:lnTo>
                  <a:pt x="55" y="862"/>
                </a:lnTo>
                <a:lnTo>
                  <a:pt x="60" y="862"/>
                </a:lnTo>
                <a:lnTo>
                  <a:pt x="64" y="858"/>
                </a:lnTo>
                <a:lnTo>
                  <a:pt x="64" y="849"/>
                </a:lnTo>
                <a:lnTo>
                  <a:pt x="64" y="845"/>
                </a:lnTo>
                <a:lnTo>
                  <a:pt x="68" y="836"/>
                </a:lnTo>
                <a:lnTo>
                  <a:pt x="76" y="824"/>
                </a:lnTo>
                <a:lnTo>
                  <a:pt x="81" y="811"/>
                </a:lnTo>
                <a:lnTo>
                  <a:pt x="106" y="786"/>
                </a:lnTo>
                <a:lnTo>
                  <a:pt x="127" y="773"/>
                </a:lnTo>
                <a:lnTo>
                  <a:pt x="127" y="765"/>
                </a:lnTo>
                <a:lnTo>
                  <a:pt x="132" y="761"/>
                </a:lnTo>
                <a:lnTo>
                  <a:pt x="140" y="752"/>
                </a:lnTo>
                <a:lnTo>
                  <a:pt x="149" y="736"/>
                </a:lnTo>
                <a:lnTo>
                  <a:pt x="153" y="715"/>
                </a:lnTo>
                <a:lnTo>
                  <a:pt x="153" y="706"/>
                </a:lnTo>
                <a:lnTo>
                  <a:pt x="157" y="698"/>
                </a:lnTo>
                <a:lnTo>
                  <a:pt x="161" y="694"/>
                </a:lnTo>
                <a:lnTo>
                  <a:pt x="170" y="694"/>
                </a:lnTo>
                <a:lnTo>
                  <a:pt x="174" y="689"/>
                </a:lnTo>
                <a:lnTo>
                  <a:pt x="182" y="681"/>
                </a:lnTo>
                <a:lnTo>
                  <a:pt x="182" y="664"/>
                </a:lnTo>
                <a:lnTo>
                  <a:pt x="182" y="656"/>
                </a:lnTo>
                <a:lnTo>
                  <a:pt x="182" y="652"/>
                </a:lnTo>
                <a:lnTo>
                  <a:pt x="187" y="647"/>
                </a:lnTo>
                <a:lnTo>
                  <a:pt x="191" y="647"/>
                </a:lnTo>
                <a:lnTo>
                  <a:pt x="199" y="647"/>
                </a:lnTo>
                <a:lnTo>
                  <a:pt x="208" y="643"/>
                </a:lnTo>
                <a:lnTo>
                  <a:pt x="212" y="635"/>
                </a:lnTo>
                <a:lnTo>
                  <a:pt x="220" y="631"/>
                </a:lnTo>
                <a:lnTo>
                  <a:pt x="242" y="631"/>
                </a:lnTo>
                <a:lnTo>
                  <a:pt x="250" y="626"/>
                </a:lnTo>
                <a:lnTo>
                  <a:pt x="254" y="622"/>
                </a:lnTo>
                <a:lnTo>
                  <a:pt x="258" y="622"/>
                </a:lnTo>
                <a:lnTo>
                  <a:pt x="258" y="618"/>
                </a:lnTo>
                <a:lnTo>
                  <a:pt x="276" y="618"/>
                </a:lnTo>
                <a:lnTo>
                  <a:pt x="288" y="622"/>
                </a:lnTo>
                <a:lnTo>
                  <a:pt x="301" y="631"/>
                </a:lnTo>
                <a:lnTo>
                  <a:pt x="305" y="639"/>
                </a:lnTo>
                <a:lnTo>
                  <a:pt x="305" y="643"/>
                </a:lnTo>
                <a:lnTo>
                  <a:pt x="309" y="643"/>
                </a:lnTo>
                <a:lnTo>
                  <a:pt x="309" y="647"/>
                </a:lnTo>
                <a:lnTo>
                  <a:pt x="318" y="647"/>
                </a:lnTo>
                <a:lnTo>
                  <a:pt x="322" y="643"/>
                </a:lnTo>
                <a:lnTo>
                  <a:pt x="322" y="635"/>
                </a:lnTo>
                <a:lnTo>
                  <a:pt x="318" y="626"/>
                </a:lnTo>
                <a:lnTo>
                  <a:pt x="305" y="614"/>
                </a:lnTo>
                <a:lnTo>
                  <a:pt x="297" y="601"/>
                </a:lnTo>
                <a:lnTo>
                  <a:pt x="292" y="593"/>
                </a:lnTo>
                <a:lnTo>
                  <a:pt x="292" y="584"/>
                </a:lnTo>
                <a:lnTo>
                  <a:pt x="297" y="580"/>
                </a:lnTo>
                <a:lnTo>
                  <a:pt x="301" y="580"/>
                </a:lnTo>
                <a:lnTo>
                  <a:pt x="309" y="584"/>
                </a:lnTo>
                <a:lnTo>
                  <a:pt x="314" y="584"/>
                </a:lnTo>
                <a:lnTo>
                  <a:pt x="330" y="597"/>
                </a:lnTo>
                <a:lnTo>
                  <a:pt x="335" y="601"/>
                </a:lnTo>
                <a:lnTo>
                  <a:pt x="339" y="601"/>
                </a:lnTo>
                <a:lnTo>
                  <a:pt x="339" y="597"/>
                </a:lnTo>
                <a:lnTo>
                  <a:pt x="343" y="593"/>
                </a:lnTo>
                <a:lnTo>
                  <a:pt x="326" y="580"/>
                </a:lnTo>
                <a:lnTo>
                  <a:pt x="322" y="559"/>
                </a:lnTo>
                <a:lnTo>
                  <a:pt x="322" y="555"/>
                </a:lnTo>
                <a:lnTo>
                  <a:pt x="322" y="551"/>
                </a:lnTo>
                <a:lnTo>
                  <a:pt x="318" y="542"/>
                </a:lnTo>
                <a:lnTo>
                  <a:pt x="314" y="538"/>
                </a:lnTo>
                <a:lnTo>
                  <a:pt x="305" y="534"/>
                </a:lnTo>
                <a:lnTo>
                  <a:pt x="301" y="530"/>
                </a:lnTo>
                <a:lnTo>
                  <a:pt x="297" y="525"/>
                </a:lnTo>
                <a:lnTo>
                  <a:pt x="301" y="517"/>
                </a:lnTo>
                <a:lnTo>
                  <a:pt x="305" y="513"/>
                </a:lnTo>
                <a:lnTo>
                  <a:pt x="309" y="509"/>
                </a:lnTo>
                <a:lnTo>
                  <a:pt x="309" y="500"/>
                </a:lnTo>
                <a:lnTo>
                  <a:pt x="309" y="496"/>
                </a:lnTo>
                <a:lnTo>
                  <a:pt x="309" y="483"/>
                </a:lnTo>
                <a:lnTo>
                  <a:pt x="309" y="479"/>
                </a:lnTo>
                <a:lnTo>
                  <a:pt x="309" y="467"/>
                </a:lnTo>
                <a:lnTo>
                  <a:pt x="301" y="454"/>
                </a:lnTo>
                <a:lnTo>
                  <a:pt x="309" y="446"/>
                </a:lnTo>
                <a:lnTo>
                  <a:pt x="309" y="437"/>
                </a:lnTo>
                <a:lnTo>
                  <a:pt x="309" y="425"/>
                </a:lnTo>
                <a:lnTo>
                  <a:pt x="318" y="420"/>
                </a:lnTo>
                <a:lnTo>
                  <a:pt x="318" y="412"/>
                </a:lnTo>
                <a:lnTo>
                  <a:pt x="322" y="399"/>
                </a:lnTo>
                <a:lnTo>
                  <a:pt x="318" y="395"/>
                </a:lnTo>
                <a:lnTo>
                  <a:pt x="314" y="387"/>
                </a:lnTo>
                <a:lnTo>
                  <a:pt x="314" y="383"/>
                </a:lnTo>
                <a:lnTo>
                  <a:pt x="305" y="370"/>
                </a:lnTo>
                <a:lnTo>
                  <a:pt x="301" y="362"/>
                </a:lnTo>
                <a:lnTo>
                  <a:pt x="297" y="357"/>
                </a:lnTo>
                <a:lnTo>
                  <a:pt x="292" y="357"/>
                </a:lnTo>
                <a:lnTo>
                  <a:pt x="288" y="366"/>
                </a:lnTo>
                <a:lnTo>
                  <a:pt x="284" y="366"/>
                </a:lnTo>
                <a:lnTo>
                  <a:pt x="280" y="362"/>
                </a:lnTo>
                <a:lnTo>
                  <a:pt x="280" y="349"/>
                </a:lnTo>
                <a:lnTo>
                  <a:pt x="297" y="328"/>
                </a:lnTo>
                <a:lnTo>
                  <a:pt x="322" y="315"/>
                </a:lnTo>
                <a:lnTo>
                  <a:pt x="330" y="294"/>
                </a:lnTo>
                <a:lnTo>
                  <a:pt x="394" y="299"/>
                </a:lnTo>
                <a:lnTo>
                  <a:pt x="424" y="282"/>
                </a:lnTo>
                <a:lnTo>
                  <a:pt x="453" y="261"/>
                </a:lnTo>
                <a:lnTo>
                  <a:pt x="462" y="299"/>
                </a:lnTo>
                <a:lnTo>
                  <a:pt x="572" y="311"/>
                </a:lnTo>
                <a:lnTo>
                  <a:pt x="614" y="294"/>
                </a:lnTo>
                <a:lnTo>
                  <a:pt x="669" y="210"/>
                </a:lnTo>
                <a:lnTo>
                  <a:pt x="682" y="215"/>
                </a:lnTo>
                <a:lnTo>
                  <a:pt x="699" y="215"/>
                </a:lnTo>
                <a:lnTo>
                  <a:pt x="716" y="257"/>
                </a:lnTo>
                <a:lnTo>
                  <a:pt x="800" y="265"/>
                </a:lnTo>
                <a:lnTo>
                  <a:pt x="839" y="252"/>
                </a:lnTo>
                <a:lnTo>
                  <a:pt x="839" y="231"/>
                </a:lnTo>
                <a:lnTo>
                  <a:pt x="821" y="198"/>
                </a:lnTo>
                <a:lnTo>
                  <a:pt x="847" y="189"/>
                </a:lnTo>
                <a:lnTo>
                  <a:pt x="868" y="194"/>
                </a:lnTo>
                <a:lnTo>
                  <a:pt x="877" y="189"/>
                </a:lnTo>
                <a:lnTo>
                  <a:pt x="877" y="168"/>
                </a:lnTo>
                <a:lnTo>
                  <a:pt x="860" y="160"/>
                </a:lnTo>
                <a:lnTo>
                  <a:pt x="860" y="139"/>
                </a:lnTo>
                <a:lnTo>
                  <a:pt x="868" y="135"/>
                </a:lnTo>
                <a:lnTo>
                  <a:pt x="877" y="93"/>
                </a:lnTo>
                <a:lnTo>
                  <a:pt x="851" y="84"/>
                </a:lnTo>
                <a:lnTo>
                  <a:pt x="834" y="51"/>
                </a:lnTo>
                <a:lnTo>
                  <a:pt x="843" y="30"/>
                </a:lnTo>
                <a:lnTo>
                  <a:pt x="860" y="21"/>
                </a:lnTo>
                <a:lnTo>
                  <a:pt x="864" y="0"/>
                </a:lnTo>
                <a:lnTo>
                  <a:pt x="953" y="21"/>
                </a:lnTo>
                <a:lnTo>
                  <a:pt x="1008" y="17"/>
                </a:lnTo>
                <a:lnTo>
                  <a:pt x="1008" y="21"/>
                </a:lnTo>
                <a:lnTo>
                  <a:pt x="1029" y="76"/>
                </a:lnTo>
                <a:lnTo>
                  <a:pt x="1063" y="131"/>
                </a:lnTo>
                <a:lnTo>
                  <a:pt x="1093" y="202"/>
                </a:lnTo>
                <a:lnTo>
                  <a:pt x="1101" y="236"/>
                </a:lnTo>
                <a:lnTo>
                  <a:pt x="1109" y="303"/>
                </a:lnTo>
                <a:lnTo>
                  <a:pt x="1088" y="299"/>
                </a:lnTo>
                <a:lnTo>
                  <a:pt x="1063" y="315"/>
                </a:lnTo>
                <a:lnTo>
                  <a:pt x="1050" y="328"/>
                </a:lnTo>
                <a:lnTo>
                  <a:pt x="1054" y="336"/>
                </a:lnTo>
                <a:lnTo>
                  <a:pt x="1063" y="357"/>
                </a:lnTo>
                <a:lnTo>
                  <a:pt x="1054" y="379"/>
                </a:lnTo>
                <a:lnTo>
                  <a:pt x="1050" y="383"/>
                </a:lnTo>
                <a:lnTo>
                  <a:pt x="1012" y="387"/>
                </a:lnTo>
                <a:lnTo>
                  <a:pt x="966" y="383"/>
                </a:lnTo>
                <a:lnTo>
                  <a:pt x="961" y="3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Freeform 24">
            <a:extLst>
              <a:ext uri="{FF2B5EF4-FFF2-40B4-BE49-F238E27FC236}">
                <a16:creationId xmlns:a16="http://schemas.microsoft.com/office/drawing/2014/main" id="{B9278F04-B4B7-4CF5-A31A-AB0D59A94DCB}"/>
              </a:ext>
            </a:extLst>
          </p:cNvPr>
          <p:cNvSpPr>
            <a:spLocks/>
          </p:cNvSpPr>
          <p:nvPr/>
        </p:nvSpPr>
        <p:spPr bwMode="auto">
          <a:xfrm>
            <a:off x="6380162" y="3328689"/>
            <a:ext cx="133350" cy="93663"/>
          </a:xfrm>
          <a:custGeom>
            <a:avLst/>
            <a:gdLst>
              <a:gd name="T0" fmla="*/ 63 w 84"/>
              <a:gd name="T1" fmla="*/ 13 h 59"/>
              <a:gd name="T2" fmla="*/ 71 w 84"/>
              <a:gd name="T3" fmla="*/ 13 h 59"/>
              <a:gd name="T4" fmla="*/ 80 w 84"/>
              <a:gd name="T5" fmla="*/ 13 h 59"/>
              <a:gd name="T6" fmla="*/ 84 w 84"/>
              <a:gd name="T7" fmla="*/ 17 h 59"/>
              <a:gd name="T8" fmla="*/ 84 w 84"/>
              <a:gd name="T9" fmla="*/ 21 h 59"/>
              <a:gd name="T10" fmla="*/ 80 w 84"/>
              <a:gd name="T11" fmla="*/ 26 h 59"/>
              <a:gd name="T12" fmla="*/ 76 w 84"/>
              <a:gd name="T13" fmla="*/ 30 h 59"/>
              <a:gd name="T14" fmla="*/ 67 w 84"/>
              <a:gd name="T15" fmla="*/ 30 h 59"/>
              <a:gd name="T16" fmla="*/ 59 w 84"/>
              <a:gd name="T17" fmla="*/ 26 h 59"/>
              <a:gd name="T18" fmla="*/ 55 w 84"/>
              <a:gd name="T19" fmla="*/ 21 h 59"/>
              <a:gd name="T20" fmla="*/ 50 w 84"/>
              <a:gd name="T21" fmla="*/ 21 h 59"/>
              <a:gd name="T22" fmla="*/ 42 w 84"/>
              <a:gd name="T23" fmla="*/ 26 h 59"/>
              <a:gd name="T24" fmla="*/ 42 w 84"/>
              <a:gd name="T25" fmla="*/ 30 h 59"/>
              <a:gd name="T26" fmla="*/ 50 w 84"/>
              <a:gd name="T27" fmla="*/ 42 h 59"/>
              <a:gd name="T28" fmla="*/ 50 w 84"/>
              <a:gd name="T29" fmla="*/ 51 h 59"/>
              <a:gd name="T30" fmla="*/ 50 w 84"/>
              <a:gd name="T31" fmla="*/ 55 h 59"/>
              <a:gd name="T32" fmla="*/ 46 w 84"/>
              <a:gd name="T33" fmla="*/ 59 h 59"/>
              <a:gd name="T34" fmla="*/ 42 w 84"/>
              <a:gd name="T35" fmla="*/ 59 h 59"/>
              <a:gd name="T36" fmla="*/ 33 w 84"/>
              <a:gd name="T37" fmla="*/ 59 h 59"/>
              <a:gd name="T38" fmla="*/ 29 w 84"/>
              <a:gd name="T39" fmla="*/ 55 h 59"/>
              <a:gd name="T40" fmla="*/ 25 w 84"/>
              <a:gd name="T41" fmla="*/ 51 h 59"/>
              <a:gd name="T42" fmla="*/ 21 w 84"/>
              <a:gd name="T43" fmla="*/ 55 h 59"/>
              <a:gd name="T44" fmla="*/ 12 w 84"/>
              <a:gd name="T45" fmla="*/ 55 h 59"/>
              <a:gd name="T46" fmla="*/ 8 w 84"/>
              <a:gd name="T47" fmla="*/ 51 h 59"/>
              <a:gd name="T48" fmla="*/ 4 w 84"/>
              <a:gd name="T49" fmla="*/ 38 h 59"/>
              <a:gd name="T50" fmla="*/ 0 w 84"/>
              <a:gd name="T51" fmla="*/ 26 h 59"/>
              <a:gd name="T52" fmla="*/ 0 w 84"/>
              <a:gd name="T53" fmla="*/ 21 h 59"/>
              <a:gd name="T54" fmla="*/ 4 w 84"/>
              <a:gd name="T55" fmla="*/ 17 h 59"/>
              <a:gd name="T56" fmla="*/ 8 w 84"/>
              <a:gd name="T57" fmla="*/ 13 h 59"/>
              <a:gd name="T58" fmla="*/ 16 w 84"/>
              <a:gd name="T59" fmla="*/ 9 h 59"/>
              <a:gd name="T60" fmla="*/ 25 w 84"/>
              <a:gd name="T61" fmla="*/ 9 h 59"/>
              <a:gd name="T62" fmla="*/ 42 w 84"/>
              <a:gd name="T63" fmla="*/ 5 h 59"/>
              <a:gd name="T64" fmla="*/ 50 w 84"/>
              <a:gd name="T65" fmla="*/ 0 h 59"/>
              <a:gd name="T66" fmla="*/ 59 w 84"/>
              <a:gd name="T67" fmla="*/ 9 h 59"/>
              <a:gd name="T68" fmla="*/ 63 w 84"/>
              <a:gd name="T69"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59">
                <a:moveTo>
                  <a:pt x="63" y="13"/>
                </a:moveTo>
                <a:lnTo>
                  <a:pt x="71" y="13"/>
                </a:lnTo>
                <a:lnTo>
                  <a:pt x="80" y="13"/>
                </a:lnTo>
                <a:lnTo>
                  <a:pt x="84" y="17"/>
                </a:lnTo>
                <a:lnTo>
                  <a:pt x="84" y="21"/>
                </a:lnTo>
                <a:lnTo>
                  <a:pt x="80" y="26"/>
                </a:lnTo>
                <a:lnTo>
                  <a:pt x="76" y="30"/>
                </a:lnTo>
                <a:lnTo>
                  <a:pt x="67" y="30"/>
                </a:lnTo>
                <a:lnTo>
                  <a:pt x="59" y="26"/>
                </a:lnTo>
                <a:lnTo>
                  <a:pt x="55" y="21"/>
                </a:lnTo>
                <a:lnTo>
                  <a:pt x="50" y="21"/>
                </a:lnTo>
                <a:lnTo>
                  <a:pt x="42" y="26"/>
                </a:lnTo>
                <a:lnTo>
                  <a:pt x="42" y="30"/>
                </a:lnTo>
                <a:lnTo>
                  <a:pt x="50" y="42"/>
                </a:lnTo>
                <a:lnTo>
                  <a:pt x="50" y="51"/>
                </a:lnTo>
                <a:lnTo>
                  <a:pt x="50" y="55"/>
                </a:lnTo>
                <a:lnTo>
                  <a:pt x="46" y="59"/>
                </a:lnTo>
                <a:lnTo>
                  <a:pt x="42" y="59"/>
                </a:lnTo>
                <a:lnTo>
                  <a:pt x="33" y="59"/>
                </a:lnTo>
                <a:lnTo>
                  <a:pt x="29" y="55"/>
                </a:lnTo>
                <a:lnTo>
                  <a:pt x="25" y="51"/>
                </a:lnTo>
                <a:lnTo>
                  <a:pt x="21" y="55"/>
                </a:lnTo>
                <a:lnTo>
                  <a:pt x="12" y="55"/>
                </a:lnTo>
                <a:lnTo>
                  <a:pt x="8" y="51"/>
                </a:lnTo>
                <a:lnTo>
                  <a:pt x="4" y="38"/>
                </a:lnTo>
                <a:lnTo>
                  <a:pt x="0" y="26"/>
                </a:lnTo>
                <a:lnTo>
                  <a:pt x="0" y="21"/>
                </a:lnTo>
                <a:lnTo>
                  <a:pt x="4" y="17"/>
                </a:lnTo>
                <a:lnTo>
                  <a:pt x="8" y="13"/>
                </a:lnTo>
                <a:lnTo>
                  <a:pt x="16" y="9"/>
                </a:lnTo>
                <a:lnTo>
                  <a:pt x="25" y="9"/>
                </a:lnTo>
                <a:lnTo>
                  <a:pt x="42" y="5"/>
                </a:lnTo>
                <a:lnTo>
                  <a:pt x="50" y="0"/>
                </a:lnTo>
                <a:lnTo>
                  <a:pt x="59" y="9"/>
                </a:lnTo>
                <a:lnTo>
                  <a:pt x="63"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Freeform 25">
            <a:extLst>
              <a:ext uri="{FF2B5EF4-FFF2-40B4-BE49-F238E27FC236}">
                <a16:creationId xmlns:a16="http://schemas.microsoft.com/office/drawing/2014/main" id="{12F494E7-F583-48C4-9815-E2712E8A0EF8}"/>
              </a:ext>
            </a:extLst>
          </p:cNvPr>
          <p:cNvSpPr>
            <a:spLocks/>
          </p:cNvSpPr>
          <p:nvPr/>
        </p:nvSpPr>
        <p:spPr bwMode="auto">
          <a:xfrm>
            <a:off x="6083300" y="3862089"/>
            <a:ext cx="26988" cy="33338"/>
          </a:xfrm>
          <a:custGeom>
            <a:avLst/>
            <a:gdLst>
              <a:gd name="T0" fmla="*/ 5 w 17"/>
              <a:gd name="T1" fmla="*/ 9 h 21"/>
              <a:gd name="T2" fmla="*/ 5 w 17"/>
              <a:gd name="T3" fmla="*/ 5 h 21"/>
              <a:gd name="T4" fmla="*/ 13 w 17"/>
              <a:gd name="T5" fmla="*/ 0 h 21"/>
              <a:gd name="T6" fmla="*/ 17 w 17"/>
              <a:gd name="T7" fmla="*/ 5 h 21"/>
              <a:gd name="T8" fmla="*/ 17 w 17"/>
              <a:gd name="T9" fmla="*/ 9 h 21"/>
              <a:gd name="T10" fmla="*/ 13 w 17"/>
              <a:gd name="T11" fmla="*/ 13 h 21"/>
              <a:gd name="T12" fmla="*/ 13 w 17"/>
              <a:gd name="T13" fmla="*/ 17 h 21"/>
              <a:gd name="T14" fmla="*/ 9 w 17"/>
              <a:gd name="T15" fmla="*/ 21 h 21"/>
              <a:gd name="T16" fmla="*/ 5 w 17"/>
              <a:gd name="T17" fmla="*/ 21 h 21"/>
              <a:gd name="T18" fmla="*/ 0 w 17"/>
              <a:gd name="T19" fmla="*/ 17 h 21"/>
              <a:gd name="T20" fmla="*/ 0 w 17"/>
              <a:gd name="T21" fmla="*/ 13 h 21"/>
              <a:gd name="T22" fmla="*/ 5 w 17"/>
              <a:gd name="T23" fmla="*/ 13 h 21"/>
              <a:gd name="T24" fmla="*/ 5 w 1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5" y="9"/>
                </a:moveTo>
                <a:lnTo>
                  <a:pt x="5" y="5"/>
                </a:lnTo>
                <a:lnTo>
                  <a:pt x="13" y="0"/>
                </a:lnTo>
                <a:lnTo>
                  <a:pt x="17" y="5"/>
                </a:lnTo>
                <a:lnTo>
                  <a:pt x="17" y="9"/>
                </a:lnTo>
                <a:lnTo>
                  <a:pt x="13" y="13"/>
                </a:lnTo>
                <a:lnTo>
                  <a:pt x="13" y="17"/>
                </a:lnTo>
                <a:lnTo>
                  <a:pt x="9" y="21"/>
                </a:lnTo>
                <a:lnTo>
                  <a:pt x="5" y="21"/>
                </a:lnTo>
                <a:lnTo>
                  <a:pt x="0" y="17"/>
                </a:lnTo>
                <a:lnTo>
                  <a:pt x="0" y="13"/>
                </a:lnTo>
                <a:lnTo>
                  <a:pt x="5" y="13"/>
                </a:lnTo>
                <a:lnTo>
                  <a:pt x="5"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Freeform 26">
            <a:extLst>
              <a:ext uri="{FF2B5EF4-FFF2-40B4-BE49-F238E27FC236}">
                <a16:creationId xmlns:a16="http://schemas.microsoft.com/office/drawing/2014/main" id="{9A79F6A0-1618-46CC-99DA-5A242215B0B2}"/>
              </a:ext>
            </a:extLst>
          </p:cNvPr>
          <p:cNvSpPr>
            <a:spLocks/>
          </p:cNvSpPr>
          <p:nvPr/>
        </p:nvSpPr>
        <p:spPr bwMode="auto">
          <a:xfrm>
            <a:off x="6534150" y="3322339"/>
            <a:ext cx="26988" cy="20638"/>
          </a:xfrm>
          <a:custGeom>
            <a:avLst/>
            <a:gdLst>
              <a:gd name="T0" fmla="*/ 17 w 17"/>
              <a:gd name="T1" fmla="*/ 9 h 13"/>
              <a:gd name="T2" fmla="*/ 17 w 17"/>
              <a:gd name="T3" fmla="*/ 13 h 13"/>
              <a:gd name="T4" fmla="*/ 8 w 17"/>
              <a:gd name="T5" fmla="*/ 13 h 13"/>
              <a:gd name="T6" fmla="*/ 0 w 17"/>
              <a:gd name="T7" fmla="*/ 9 h 13"/>
              <a:gd name="T8" fmla="*/ 0 w 17"/>
              <a:gd name="T9" fmla="*/ 4 h 13"/>
              <a:gd name="T10" fmla="*/ 4 w 17"/>
              <a:gd name="T11" fmla="*/ 0 h 13"/>
              <a:gd name="T12" fmla="*/ 8 w 17"/>
              <a:gd name="T13" fmla="*/ 0 h 13"/>
              <a:gd name="T14" fmla="*/ 17 w 17"/>
              <a:gd name="T15" fmla="*/ 4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8" y="13"/>
                </a:lnTo>
                <a:lnTo>
                  <a:pt x="0" y="9"/>
                </a:lnTo>
                <a:lnTo>
                  <a:pt x="0" y="4"/>
                </a:lnTo>
                <a:lnTo>
                  <a:pt x="4" y="0"/>
                </a:lnTo>
                <a:lnTo>
                  <a:pt x="8" y="0"/>
                </a:lnTo>
                <a:lnTo>
                  <a:pt x="17" y="4"/>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Freeform 27">
            <a:extLst>
              <a:ext uri="{FF2B5EF4-FFF2-40B4-BE49-F238E27FC236}">
                <a16:creationId xmlns:a16="http://schemas.microsoft.com/office/drawing/2014/main" id="{4C67B851-F4E8-4400-A212-42DDB8D94BD1}"/>
              </a:ext>
            </a:extLst>
          </p:cNvPr>
          <p:cNvSpPr>
            <a:spLocks/>
          </p:cNvSpPr>
          <p:nvPr/>
        </p:nvSpPr>
        <p:spPr bwMode="auto">
          <a:xfrm>
            <a:off x="5573712" y="220364"/>
            <a:ext cx="2170113" cy="2801938"/>
          </a:xfrm>
          <a:custGeom>
            <a:avLst/>
            <a:gdLst>
              <a:gd name="T0" fmla="*/ 1253 w 1367"/>
              <a:gd name="T1" fmla="*/ 778 h 1765"/>
              <a:gd name="T2" fmla="*/ 1164 w 1367"/>
              <a:gd name="T3" fmla="*/ 525 h 1765"/>
              <a:gd name="T4" fmla="*/ 1130 w 1367"/>
              <a:gd name="T5" fmla="*/ 471 h 1765"/>
              <a:gd name="T6" fmla="*/ 1172 w 1367"/>
              <a:gd name="T7" fmla="*/ 366 h 1765"/>
              <a:gd name="T8" fmla="*/ 1214 w 1367"/>
              <a:gd name="T9" fmla="*/ 160 h 1765"/>
              <a:gd name="T10" fmla="*/ 1100 w 1367"/>
              <a:gd name="T11" fmla="*/ 93 h 1765"/>
              <a:gd name="T12" fmla="*/ 1054 w 1367"/>
              <a:gd name="T13" fmla="*/ 30 h 1765"/>
              <a:gd name="T14" fmla="*/ 994 w 1367"/>
              <a:gd name="T15" fmla="*/ 9 h 1765"/>
              <a:gd name="T16" fmla="*/ 906 w 1367"/>
              <a:gd name="T17" fmla="*/ 59 h 1765"/>
              <a:gd name="T18" fmla="*/ 829 w 1367"/>
              <a:gd name="T19" fmla="*/ 76 h 1765"/>
              <a:gd name="T20" fmla="*/ 787 w 1367"/>
              <a:gd name="T21" fmla="*/ 143 h 1765"/>
              <a:gd name="T22" fmla="*/ 762 w 1367"/>
              <a:gd name="T23" fmla="*/ 198 h 1765"/>
              <a:gd name="T24" fmla="*/ 728 w 1367"/>
              <a:gd name="T25" fmla="*/ 366 h 1765"/>
              <a:gd name="T26" fmla="*/ 719 w 1367"/>
              <a:gd name="T27" fmla="*/ 467 h 1765"/>
              <a:gd name="T28" fmla="*/ 664 w 1367"/>
              <a:gd name="T29" fmla="*/ 488 h 1765"/>
              <a:gd name="T30" fmla="*/ 639 w 1367"/>
              <a:gd name="T31" fmla="*/ 567 h 1765"/>
              <a:gd name="T32" fmla="*/ 605 w 1367"/>
              <a:gd name="T33" fmla="*/ 588 h 1765"/>
              <a:gd name="T34" fmla="*/ 520 w 1367"/>
              <a:gd name="T35" fmla="*/ 525 h 1765"/>
              <a:gd name="T36" fmla="*/ 461 w 1367"/>
              <a:gd name="T37" fmla="*/ 488 h 1765"/>
              <a:gd name="T38" fmla="*/ 431 w 1367"/>
              <a:gd name="T39" fmla="*/ 525 h 1765"/>
              <a:gd name="T40" fmla="*/ 355 w 1367"/>
              <a:gd name="T41" fmla="*/ 555 h 1765"/>
              <a:gd name="T42" fmla="*/ 254 w 1367"/>
              <a:gd name="T43" fmla="*/ 513 h 1765"/>
              <a:gd name="T44" fmla="*/ 152 w 1367"/>
              <a:gd name="T45" fmla="*/ 290 h 1765"/>
              <a:gd name="T46" fmla="*/ 63 w 1367"/>
              <a:gd name="T47" fmla="*/ 315 h 1765"/>
              <a:gd name="T48" fmla="*/ 63 w 1367"/>
              <a:gd name="T49" fmla="*/ 370 h 1765"/>
              <a:gd name="T50" fmla="*/ 0 w 1367"/>
              <a:gd name="T51" fmla="*/ 362 h 1765"/>
              <a:gd name="T52" fmla="*/ 38 w 1367"/>
              <a:gd name="T53" fmla="*/ 404 h 1765"/>
              <a:gd name="T54" fmla="*/ 93 w 1367"/>
              <a:gd name="T55" fmla="*/ 484 h 1765"/>
              <a:gd name="T56" fmla="*/ 173 w 1367"/>
              <a:gd name="T57" fmla="*/ 572 h 1765"/>
              <a:gd name="T58" fmla="*/ 241 w 1367"/>
              <a:gd name="T59" fmla="*/ 622 h 1765"/>
              <a:gd name="T60" fmla="*/ 304 w 1367"/>
              <a:gd name="T61" fmla="*/ 652 h 1765"/>
              <a:gd name="T62" fmla="*/ 343 w 1367"/>
              <a:gd name="T63" fmla="*/ 748 h 1765"/>
              <a:gd name="T64" fmla="*/ 381 w 1367"/>
              <a:gd name="T65" fmla="*/ 794 h 1765"/>
              <a:gd name="T66" fmla="*/ 402 w 1367"/>
              <a:gd name="T67" fmla="*/ 845 h 1765"/>
              <a:gd name="T68" fmla="*/ 385 w 1367"/>
              <a:gd name="T69" fmla="*/ 937 h 1765"/>
              <a:gd name="T70" fmla="*/ 376 w 1367"/>
              <a:gd name="T71" fmla="*/ 1026 h 1765"/>
              <a:gd name="T72" fmla="*/ 415 w 1367"/>
              <a:gd name="T73" fmla="*/ 1080 h 1765"/>
              <a:gd name="T74" fmla="*/ 389 w 1367"/>
              <a:gd name="T75" fmla="*/ 1126 h 1765"/>
              <a:gd name="T76" fmla="*/ 444 w 1367"/>
              <a:gd name="T77" fmla="*/ 1282 h 1765"/>
              <a:gd name="T78" fmla="*/ 406 w 1367"/>
              <a:gd name="T79" fmla="*/ 1391 h 1765"/>
              <a:gd name="T80" fmla="*/ 385 w 1367"/>
              <a:gd name="T81" fmla="*/ 1458 h 1765"/>
              <a:gd name="T82" fmla="*/ 393 w 1367"/>
              <a:gd name="T83" fmla="*/ 1517 h 1765"/>
              <a:gd name="T84" fmla="*/ 440 w 1367"/>
              <a:gd name="T85" fmla="*/ 1614 h 1765"/>
              <a:gd name="T86" fmla="*/ 453 w 1367"/>
              <a:gd name="T87" fmla="*/ 1694 h 1765"/>
              <a:gd name="T88" fmla="*/ 482 w 1367"/>
              <a:gd name="T89" fmla="*/ 1689 h 1765"/>
              <a:gd name="T90" fmla="*/ 516 w 1367"/>
              <a:gd name="T91" fmla="*/ 1715 h 1765"/>
              <a:gd name="T92" fmla="*/ 524 w 1367"/>
              <a:gd name="T93" fmla="*/ 1731 h 1765"/>
              <a:gd name="T94" fmla="*/ 550 w 1367"/>
              <a:gd name="T95" fmla="*/ 1740 h 1765"/>
              <a:gd name="T96" fmla="*/ 592 w 1367"/>
              <a:gd name="T97" fmla="*/ 1752 h 1765"/>
              <a:gd name="T98" fmla="*/ 715 w 1367"/>
              <a:gd name="T99" fmla="*/ 1715 h 1765"/>
              <a:gd name="T100" fmla="*/ 935 w 1367"/>
              <a:gd name="T101" fmla="*/ 1710 h 1765"/>
              <a:gd name="T102" fmla="*/ 1121 w 1367"/>
              <a:gd name="T103" fmla="*/ 1681 h 1765"/>
              <a:gd name="T104" fmla="*/ 1189 w 1367"/>
              <a:gd name="T105" fmla="*/ 1610 h 1765"/>
              <a:gd name="T106" fmla="*/ 1189 w 1367"/>
              <a:gd name="T107" fmla="*/ 1551 h 1765"/>
              <a:gd name="T108" fmla="*/ 1181 w 1367"/>
              <a:gd name="T109" fmla="*/ 1437 h 1765"/>
              <a:gd name="T110" fmla="*/ 1312 w 1367"/>
              <a:gd name="T111" fmla="*/ 1395 h 1765"/>
              <a:gd name="T112" fmla="*/ 1236 w 1367"/>
              <a:gd name="T113" fmla="*/ 1223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7" h="1765">
                <a:moveTo>
                  <a:pt x="1367" y="937"/>
                </a:moveTo>
                <a:lnTo>
                  <a:pt x="1320" y="895"/>
                </a:lnTo>
                <a:lnTo>
                  <a:pt x="1316" y="895"/>
                </a:lnTo>
                <a:lnTo>
                  <a:pt x="1308" y="883"/>
                </a:lnTo>
                <a:lnTo>
                  <a:pt x="1253" y="778"/>
                </a:lnTo>
                <a:lnTo>
                  <a:pt x="1181" y="748"/>
                </a:lnTo>
                <a:lnTo>
                  <a:pt x="1160" y="740"/>
                </a:lnTo>
                <a:lnTo>
                  <a:pt x="1134" y="639"/>
                </a:lnTo>
                <a:lnTo>
                  <a:pt x="1126" y="610"/>
                </a:lnTo>
                <a:lnTo>
                  <a:pt x="1164" y="525"/>
                </a:lnTo>
                <a:lnTo>
                  <a:pt x="1172" y="479"/>
                </a:lnTo>
                <a:lnTo>
                  <a:pt x="1168" y="471"/>
                </a:lnTo>
                <a:lnTo>
                  <a:pt x="1155" y="467"/>
                </a:lnTo>
                <a:lnTo>
                  <a:pt x="1138" y="471"/>
                </a:lnTo>
                <a:lnTo>
                  <a:pt x="1130" y="471"/>
                </a:lnTo>
                <a:lnTo>
                  <a:pt x="1126" y="462"/>
                </a:lnTo>
                <a:lnTo>
                  <a:pt x="1126" y="458"/>
                </a:lnTo>
                <a:lnTo>
                  <a:pt x="1142" y="441"/>
                </a:lnTo>
                <a:lnTo>
                  <a:pt x="1185" y="408"/>
                </a:lnTo>
                <a:lnTo>
                  <a:pt x="1172" y="366"/>
                </a:lnTo>
                <a:lnTo>
                  <a:pt x="1176" y="345"/>
                </a:lnTo>
                <a:lnTo>
                  <a:pt x="1181" y="320"/>
                </a:lnTo>
                <a:lnTo>
                  <a:pt x="1210" y="282"/>
                </a:lnTo>
                <a:lnTo>
                  <a:pt x="1244" y="236"/>
                </a:lnTo>
                <a:lnTo>
                  <a:pt x="1214" y="160"/>
                </a:lnTo>
                <a:lnTo>
                  <a:pt x="1210" y="147"/>
                </a:lnTo>
                <a:lnTo>
                  <a:pt x="1210" y="143"/>
                </a:lnTo>
                <a:lnTo>
                  <a:pt x="1113" y="101"/>
                </a:lnTo>
                <a:lnTo>
                  <a:pt x="1109" y="97"/>
                </a:lnTo>
                <a:lnTo>
                  <a:pt x="1100" y="93"/>
                </a:lnTo>
                <a:lnTo>
                  <a:pt x="1100" y="88"/>
                </a:lnTo>
                <a:lnTo>
                  <a:pt x="1096" y="68"/>
                </a:lnTo>
                <a:lnTo>
                  <a:pt x="1083" y="63"/>
                </a:lnTo>
                <a:lnTo>
                  <a:pt x="1066" y="51"/>
                </a:lnTo>
                <a:lnTo>
                  <a:pt x="1054" y="30"/>
                </a:lnTo>
                <a:lnTo>
                  <a:pt x="1045" y="0"/>
                </a:lnTo>
                <a:lnTo>
                  <a:pt x="1037" y="0"/>
                </a:lnTo>
                <a:lnTo>
                  <a:pt x="1033" y="0"/>
                </a:lnTo>
                <a:lnTo>
                  <a:pt x="1020" y="9"/>
                </a:lnTo>
                <a:lnTo>
                  <a:pt x="994" y="9"/>
                </a:lnTo>
                <a:lnTo>
                  <a:pt x="986" y="25"/>
                </a:lnTo>
                <a:lnTo>
                  <a:pt x="956" y="46"/>
                </a:lnTo>
                <a:lnTo>
                  <a:pt x="944" y="59"/>
                </a:lnTo>
                <a:lnTo>
                  <a:pt x="927" y="68"/>
                </a:lnTo>
                <a:lnTo>
                  <a:pt x="906" y="59"/>
                </a:lnTo>
                <a:lnTo>
                  <a:pt x="884" y="55"/>
                </a:lnTo>
                <a:lnTo>
                  <a:pt x="863" y="51"/>
                </a:lnTo>
                <a:lnTo>
                  <a:pt x="851" y="55"/>
                </a:lnTo>
                <a:lnTo>
                  <a:pt x="833" y="63"/>
                </a:lnTo>
                <a:lnTo>
                  <a:pt x="829" y="76"/>
                </a:lnTo>
                <a:lnTo>
                  <a:pt x="825" y="88"/>
                </a:lnTo>
                <a:lnTo>
                  <a:pt x="817" y="105"/>
                </a:lnTo>
                <a:lnTo>
                  <a:pt x="804" y="118"/>
                </a:lnTo>
                <a:lnTo>
                  <a:pt x="800" y="131"/>
                </a:lnTo>
                <a:lnTo>
                  <a:pt x="787" y="143"/>
                </a:lnTo>
                <a:lnTo>
                  <a:pt x="774" y="151"/>
                </a:lnTo>
                <a:lnTo>
                  <a:pt x="766" y="164"/>
                </a:lnTo>
                <a:lnTo>
                  <a:pt x="762" y="168"/>
                </a:lnTo>
                <a:lnTo>
                  <a:pt x="766" y="185"/>
                </a:lnTo>
                <a:lnTo>
                  <a:pt x="762" y="198"/>
                </a:lnTo>
                <a:lnTo>
                  <a:pt x="753" y="214"/>
                </a:lnTo>
                <a:lnTo>
                  <a:pt x="745" y="261"/>
                </a:lnTo>
                <a:lnTo>
                  <a:pt x="736" y="303"/>
                </a:lnTo>
                <a:lnTo>
                  <a:pt x="728" y="345"/>
                </a:lnTo>
                <a:lnTo>
                  <a:pt x="728" y="366"/>
                </a:lnTo>
                <a:lnTo>
                  <a:pt x="732" y="374"/>
                </a:lnTo>
                <a:lnTo>
                  <a:pt x="736" y="399"/>
                </a:lnTo>
                <a:lnTo>
                  <a:pt x="732" y="420"/>
                </a:lnTo>
                <a:lnTo>
                  <a:pt x="724" y="454"/>
                </a:lnTo>
                <a:lnTo>
                  <a:pt x="719" y="467"/>
                </a:lnTo>
                <a:lnTo>
                  <a:pt x="711" y="471"/>
                </a:lnTo>
                <a:lnTo>
                  <a:pt x="690" y="467"/>
                </a:lnTo>
                <a:lnTo>
                  <a:pt x="681" y="471"/>
                </a:lnTo>
                <a:lnTo>
                  <a:pt x="673" y="475"/>
                </a:lnTo>
                <a:lnTo>
                  <a:pt x="664" y="488"/>
                </a:lnTo>
                <a:lnTo>
                  <a:pt x="656" y="492"/>
                </a:lnTo>
                <a:lnTo>
                  <a:pt x="656" y="496"/>
                </a:lnTo>
                <a:lnTo>
                  <a:pt x="643" y="521"/>
                </a:lnTo>
                <a:lnTo>
                  <a:pt x="639" y="538"/>
                </a:lnTo>
                <a:lnTo>
                  <a:pt x="639" y="567"/>
                </a:lnTo>
                <a:lnTo>
                  <a:pt x="635" y="567"/>
                </a:lnTo>
                <a:lnTo>
                  <a:pt x="622" y="572"/>
                </a:lnTo>
                <a:lnTo>
                  <a:pt x="618" y="580"/>
                </a:lnTo>
                <a:lnTo>
                  <a:pt x="609" y="593"/>
                </a:lnTo>
                <a:lnTo>
                  <a:pt x="605" y="588"/>
                </a:lnTo>
                <a:lnTo>
                  <a:pt x="597" y="576"/>
                </a:lnTo>
                <a:lnTo>
                  <a:pt x="584" y="559"/>
                </a:lnTo>
                <a:lnTo>
                  <a:pt x="567" y="547"/>
                </a:lnTo>
                <a:lnTo>
                  <a:pt x="541" y="534"/>
                </a:lnTo>
                <a:lnTo>
                  <a:pt x="520" y="525"/>
                </a:lnTo>
                <a:lnTo>
                  <a:pt x="491" y="500"/>
                </a:lnTo>
                <a:lnTo>
                  <a:pt x="486" y="496"/>
                </a:lnTo>
                <a:lnTo>
                  <a:pt x="482" y="496"/>
                </a:lnTo>
                <a:lnTo>
                  <a:pt x="470" y="488"/>
                </a:lnTo>
                <a:lnTo>
                  <a:pt x="461" y="488"/>
                </a:lnTo>
                <a:lnTo>
                  <a:pt x="448" y="496"/>
                </a:lnTo>
                <a:lnTo>
                  <a:pt x="444" y="517"/>
                </a:lnTo>
                <a:lnTo>
                  <a:pt x="436" y="521"/>
                </a:lnTo>
                <a:lnTo>
                  <a:pt x="436" y="525"/>
                </a:lnTo>
                <a:lnTo>
                  <a:pt x="431" y="525"/>
                </a:lnTo>
                <a:lnTo>
                  <a:pt x="402" y="534"/>
                </a:lnTo>
                <a:lnTo>
                  <a:pt x="381" y="542"/>
                </a:lnTo>
                <a:lnTo>
                  <a:pt x="376" y="547"/>
                </a:lnTo>
                <a:lnTo>
                  <a:pt x="364" y="555"/>
                </a:lnTo>
                <a:lnTo>
                  <a:pt x="355" y="555"/>
                </a:lnTo>
                <a:lnTo>
                  <a:pt x="343" y="534"/>
                </a:lnTo>
                <a:lnTo>
                  <a:pt x="309" y="534"/>
                </a:lnTo>
                <a:lnTo>
                  <a:pt x="270" y="509"/>
                </a:lnTo>
                <a:lnTo>
                  <a:pt x="262" y="509"/>
                </a:lnTo>
                <a:lnTo>
                  <a:pt x="254" y="513"/>
                </a:lnTo>
                <a:lnTo>
                  <a:pt x="245" y="513"/>
                </a:lnTo>
                <a:lnTo>
                  <a:pt x="245" y="467"/>
                </a:lnTo>
                <a:lnTo>
                  <a:pt x="228" y="433"/>
                </a:lnTo>
                <a:lnTo>
                  <a:pt x="224" y="416"/>
                </a:lnTo>
                <a:lnTo>
                  <a:pt x="152" y="290"/>
                </a:lnTo>
                <a:lnTo>
                  <a:pt x="118" y="277"/>
                </a:lnTo>
                <a:lnTo>
                  <a:pt x="110" y="273"/>
                </a:lnTo>
                <a:lnTo>
                  <a:pt x="76" y="290"/>
                </a:lnTo>
                <a:lnTo>
                  <a:pt x="63" y="303"/>
                </a:lnTo>
                <a:lnTo>
                  <a:pt x="63" y="315"/>
                </a:lnTo>
                <a:lnTo>
                  <a:pt x="67" y="332"/>
                </a:lnTo>
                <a:lnTo>
                  <a:pt x="76" y="349"/>
                </a:lnTo>
                <a:lnTo>
                  <a:pt x="67" y="362"/>
                </a:lnTo>
                <a:lnTo>
                  <a:pt x="67" y="370"/>
                </a:lnTo>
                <a:lnTo>
                  <a:pt x="63" y="370"/>
                </a:lnTo>
                <a:lnTo>
                  <a:pt x="55" y="370"/>
                </a:lnTo>
                <a:lnTo>
                  <a:pt x="46" y="362"/>
                </a:lnTo>
                <a:lnTo>
                  <a:pt x="25" y="341"/>
                </a:lnTo>
                <a:lnTo>
                  <a:pt x="21" y="341"/>
                </a:lnTo>
                <a:lnTo>
                  <a:pt x="0" y="362"/>
                </a:lnTo>
                <a:lnTo>
                  <a:pt x="8" y="366"/>
                </a:lnTo>
                <a:lnTo>
                  <a:pt x="25" y="374"/>
                </a:lnTo>
                <a:lnTo>
                  <a:pt x="34" y="387"/>
                </a:lnTo>
                <a:lnTo>
                  <a:pt x="38" y="399"/>
                </a:lnTo>
                <a:lnTo>
                  <a:pt x="38" y="404"/>
                </a:lnTo>
                <a:lnTo>
                  <a:pt x="38" y="416"/>
                </a:lnTo>
                <a:lnTo>
                  <a:pt x="42" y="425"/>
                </a:lnTo>
                <a:lnTo>
                  <a:pt x="67" y="446"/>
                </a:lnTo>
                <a:lnTo>
                  <a:pt x="80" y="467"/>
                </a:lnTo>
                <a:lnTo>
                  <a:pt x="93" y="484"/>
                </a:lnTo>
                <a:lnTo>
                  <a:pt x="105" y="492"/>
                </a:lnTo>
                <a:lnTo>
                  <a:pt x="118" y="521"/>
                </a:lnTo>
                <a:lnTo>
                  <a:pt x="139" y="542"/>
                </a:lnTo>
                <a:lnTo>
                  <a:pt x="152" y="563"/>
                </a:lnTo>
                <a:lnTo>
                  <a:pt x="173" y="572"/>
                </a:lnTo>
                <a:lnTo>
                  <a:pt x="182" y="588"/>
                </a:lnTo>
                <a:lnTo>
                  <a:pt x="194" y="605"/>
                </a:lnTo>
                <a:lnTo>
                  <a:pt x="207" y="610"/>
                </a:lnTo>
                <a:lnTo>
                  <a:pt x="228" y="614"/>
                </a:lnTo>
                <a:lnTo>
                  <a:pt x="241" y="622"/>
                </a:lnTo>
                <a:lnTo>
                  <a:pt x="254" y="626"/>
                </a:lnTo>
                <a:lnTo>
                  <a:pt x="266" y="635"/>
                </a:lnTo>
                <a:lnTo>
                  <a:pt x="279" y="639"/>
                </a:lnTo>
                <a:lnTo>
                  <a:pt x="292" y="647"/>
                </a:lnTo>
                <a:lnTo>
                  <a:pt x="304" y="652"/>
                </a:lnTo>
                <a:lnTo>
                  <a:pt x="309" y="668"/>
                </a:lnTo>
                <a:lnTo>
                  <a:pt x="321" y="681"/>
                </a:lnTo>
                <a:lnTo>
                  <a:pt x="334" y="698"/>
                </a:lnTo>
                <a:lnTo>
                  <a:pt x="343" y="715"/>
                </a:lnTo>
                <a:lnTo>
                  <a:pt x="343" y="748"/>
                </a:lnTo>
                <a:lnTo>
                  <a:pt x="351" y="748"/>
                </a:lnTo>
                <a:lnTo>
                  <a:pt x="368" y="752"/>
                </a:lnTo>
                <a:lnTo>
                  <a:pt x="368" y="756"/>
                </a:lnTo>
                <a:lnTo>
                  <a:pt x="372" y="778"/>
                </a:lnTo>
                <a:lnTo>
                  <a:pt x="381" y="794"/>
                </a:lnTo>
                <a:lnTo>
                  <a:pt x="389" y="803"/>
                </a:lnTo>
                <a:lnTo>
                  <a:pt x="397" y="811"/>
                </a:lnTo>
                <a:lnTo>
                  <a:pt x="406" y="824"/>
                </a:lnTo>
                <a:lnTo>
                  <a:pt x="410" y="832"/>
                </a:lnTo>
                <a:lnTo>
                  <a:pt x="402" y="845"/>
                </a:lnTo>
                <a:lnTo>
                  <a:pt x="397" y="849"/>
                </a:lnTo>
                <a:lnTo>
                  <a:pt x="389" y="853"/>
                </a:lnTo>
                <a:lnTo>
                  <a:pt x="385" y="866"/>
                </a:lnTo>
                <a:lnTo>
                  <a:pt x="385" y="908"/>
                </a:lnTo>
                <a:lnTo>
                  <a:pt x="385" y="937"/>
                </a:lnTo>
                <a:lnTo>
                  <a:pt x="385" y="967"/>
                </a:lnTo>
                <a:lnTo>
                  <a:pt x="372" y="996"/>
                </a:lnTo>
                <a:lnTo>
                  <a:pt x="368" y="1009"/>
                </a:lnTo>
                <a:lnTo>
                  <a:pt x="368" y="1017"/>
                </a:lnTo>
                <a:lnTo>
                  <a:pt x="376" y="1026"/>
                </a:lnTo>
                <a:lnTo>
                  <a:pt x="381" y="1026"/>
                </a:lnTo>
                <a:lnTo>
                  <a:pt x="406" y="1030"/>
                </a:lnTo>
                <a:lnTo>
                  <a:pt x="415" y="1038"/>
                </a:lnTo>
                <a:lnTo>
                  <a:pt x="415" y="1055"/>
                </a:lnTo>
                <a:lnTo>
                  <a:pt x="415" y="1080"/>
                </a:lnTo>
                <a:lnTo>
                  <a:pt x="410" y="1093"/>
                </a:lnTo>
                <a:lnTo>
                  <a:pt x="402" y="1097"/>
                </a:lnTo>
                <a:lnTo>
                  <a:pt x="393" y="1101"/>
                </a:lnTo>
                <a:lnTo>
                  <a:pt x="389" y="1109"/>
                </a:lnTo>
                <a:lnTo>
                  <a:pt x="389" y="1126"/>
                </a:lnTo>
                <a:lnTo>
                  <a:pt x="397" y="1164"/>
                </a:lnTo>
                <a:lnTo>
                  <a:pt x="419" y="1202"/>
                </a:lnTo>
                <a:lnTo>
                  <a:pt x="419" y="1206"/>
                </a:lnTo>
                <a:lnTo>
                  <a:pt x="440" y="1265"/>
                </a:lnTo>
                <a:lnTo>
                  <a:pt x="444" y="1282"/>
                </a:lnTo>
                <a:lnTo>
                  <a:pt x="431" y="1294"/>
                </a:lnTo>
                <a:lnTo>
                  <a:pt x="427" y="1299"/>
                </a:lnTo>
                <a:lnTo>
                  <a:pt x="423" y="1362"/>
                </a:lnTo>
                <a:lnTo>
                  <a:pt x="415" y="1383"/>
                </a:lnTo>
                <a:lnTo>
                  <a:pt x="406" y="1391"/>
                </a:lnTo>
                <a:lnTo>
                  <a:pt x="402" y="1391"/>
                </a:lnTo>
                <a:lnTo>
                  <a:pt x="393" y="1399"/>
                </a:lnTo>
                <a:lnTo>
                  <a:pt x="381" y="1433"/>
                </a:lnTo>
                <a:lnTo>
                  <a:pt x="385" y="1446"/>
                </a:lnTo>
                <a:lnTo>
                  <a:pt x="385" y="1458"/>
                </a:lnTo>
                <a:lnTo>
                  <a:pt x="381" y="1471"/>
                </a:lnTo>
                <a:lnTo>
                  <a:pt x="385" y="1479"/>
                </a:lnTo>
                <a:lnTo>
                  <a:pt x="385" y="1492"/>
                </a:lnTo>
                <a:lnTo>
                  <a:pt x="385" y="1500"/>
                </a:lnTo>
                <a:lnTo>
                  <a:pt x="393" y="1517"/>
                </a:lnTo>
                <a:lnTo>
                  <a:pt x="415" y="1534"/>
                </a:lnTo>
                <a:lnTo>
                  <a:pt x="415" y="1542"/>
                </a:lnTo>
                <a:lnTo>
                  <a:pt x="436" y="1593"/>
                </a:lnTo>
                <a:lnTo>
                  <a:pt x="440" y="1605"/>
                </a:lnTo>
                <a:lnTo>
                  <a:pt x="440" y="1614"/>
                </a:lnTo>
                <a:lnTo>
                  <a:pt x="444" y="1631"/>
                </a:lnTo>
                <a:lnTo>
                  <a:pt x="448" y="1635"/>
                </a:lnTo>
                <a:lnTo>
                  <a:pt x="453" y="1660"/>
                </a:lnTo>
                <a:lnTo>
                  <a:pt x="453" y="1673"/>
                </a:lnTo>
                <a:lnTo>
                  <a:pt x="453" y="1694"/>
                </a:lnTo>
                <a:lnTo>
                  <a:pt x="461" y="1694"/>
                </a:lnTo>
                <a:lnTo>
                  <a:pt x="465" y="1677"/>
                </a:lnTo>
                <a:lnTo>
                  <a:pt x="470" y="1677"/>
                </a:lnTo>
                <a:lnTo>
                  <a:pt x="474" y="1677"/>
                </a:lnTo>
                <a:lnTo>
                  <a:pt x="482" y="1689"/>
                </a:lnTo>
                <a:lnTo>
                  <a:pt x="495" y="1694"/>
                </a:lnTo>
                <a:lnTo>
                  <a:pt x="499" y="1694"/>
                </a:lnTo>
                <a:lnTo>
                  <a:pt x="508" y="1698"/>
                </a:lnTo>
                <a:lnTo>
                  <a:pt x="512" y="1706"/>
                </a:lnTo>
                <a:lnTo>
                  <a:pt x="516" y="1715"/>
                </a:lnTo>
                <a:lnTo>
                  <a:pt x="508" y="1727"/>
                </a:lnTo>
                <a:lnTo>
                  <a:pt x="508" y="1736"/>
                </a:lnTo>
                <a:lnTo>
                  <a:pt x="512" y="1736"/>
                </a:lnTo>
                <a:lnTo>
                  <a:pt x="516" y="1736"/>
                </a:lnTo>
                <a:lnTo>
                  <a:pt x="524" y="1731"/>
                </a:lnTo>
                <a:lnTo>
                  <a:pt x="529" y="1740"/>
                </a:lnTo>
                <a:lnTo>
                  <a:pt x="533" y="1744"/>
                </a:lnTo>
                <a:lnTo>
                  <a:pt x="537" y="1744"/>
                </a:lnTo>
                <a:lnTo>
                  <a:pt x="541" y="1744"/>
                </a:lnTo>
                <a:lnTo>
                  <a:pt x="550" y="1740"/>
                </a:lnTo>
                <a:lnTo>
                  <a:pt x="558" y="1740"/>
                </a:lnTo>
                <a:lnTo>
                  <a:pt x="567" y="1740"/>
                </a:lnTo>
                <a:lnTo>
                  <a:pt x="571" y="1744"/>
                </a:lnTo>
                <a:lnTo>
                  <a:pt x="579" y="1752"/>
                </a:lnTo>
                <a:lnTo>
                  <a:pt x="592" y="1752"/>
                </a:lnTo>
                <a:lnTo>
                  <a:pt x="601" y="1765"/>
                </a:lnTo>
                <a:lnTo>
                  <a:pt x="618" y="1744"/>
                </a:lnTo>
                <a:lnTo>
                  <a:pt x="643" y="1731"/>
                </a:lnTo>
                <a:lnTo>
                  <a:pt x="651" y="1710"/>
                </a:lnTo>
                <a:lnTo>
                  <a:pt x="715" y="1715"/>
                </a:lnTo>
                <a:lnTo>
                  <a:pt x="745" y="1698"/>
                </a:lnTo>
                <a:lnTo>
                  <a:pt x="774" y="1677"/>
                </a:lnTo>
                <a:lnTo>
                  <a:pt x="783" y="1715"/>
                </a:lnTo>
                <a:lnTo>
                  <a:pt x="893" y="1727"/>
                </a:lnTo>
                <a:lnTo>
                  <a:pt x="935" y="1710"/>
                </a:lnTo>
                <a:lnTo>
                  <a:pt x="990" y="1626"/>
                </a:lnTo>
                <a:lnTo>
                  <a:pt x="1003" y="1631"/>
                </a:lnTo>
                <a:lnTo>
                  <a:pt x="1020" y="1631"/>
                </a:lnTo>
                <a:lnTo>
                  <a:pt x="1037" y="1673"/>
                </a:lnTo>
                <a:lnTo>
                  <a:pt x="1121" y="1681"/>
                </a:lnTo>
                <a:lnTo>
                  <a:pt x="1160" y="1668"/>
                </a:lnTo>
                <a:lnTo>
                  <a:pt x="1160" y="1647"/>
                </a:lnTo>
                <a:lnTo>
                  <a:pt x="1142" y="1614"/>
                </a:lnTo>
                <a:lnTo>
                  <a:pt x="1168" y="1605"/>
                </a:lnTo>
                <a:lnTo>
                  <a:pt x="1189" y="1610"/>
                </a:lnTo>
                <a:lnTo>
                  <a:pt x="1198" y="1605"/>
                </a:lnTo>
                <a:lnTo>
                  <a:pt x="1198" y="1584"/>
                </a:lnTo>
                <a:lnTo>
                  <a:pt x="1181" y="1576"/>
                </a:lnTo>
                <a:lnTo>
                  <a:pt x="1181" y="1555"/>
                </a:lnTo>
                <a:lnTo>
                  <a:pt x="1189" y="1551"/>
                </a:lnTo>
                <a:lnTo>
                  <a:pt x="1198" y="1509"/>
                </a:lnTo>
                <a:lnTo>
                  <a:pt x="1172" y="1500"/>
                </a:lnTo>
                <a:lnTo>
                  <a:pt x="1155" y="1467"/>
                </a:lnTo>
                <a:lnTo>
                  <a:pt x="1164" y="1446"/>
                </a:lnTo>
                <a:lnTo>
                  <a:pt x="1181" y="1437"/>
                </a:lnTo>
                <a:lnTo>
                  <a:pt x="1185" y="1416"/>
                </a:lnTo>
                <a:lnTo>
                  <a:pt x="1274" y="1437"/>
                </a:lnTo>
                <a:lnTo>
                  <a:pt x="1329" y="1433"/>
                </a:lnTo>
                <a:lnTo>
                  <a:pt x="1325" y="1429"/>
                </a:lnTo>
                <a:lnTo>
                  <a:pt x="1312" y="1395"/>
                </a:lnTo>
                <a:lnTo>
                  <a:pt x="1278" y="1336"/>
                </a:lnTo>
                <a:lnTo>
                  <a:pt x="1257" y="1303"/>
                </a:lnTo>
                <a:lnTo>
                  <a:pt x="1236" y="1269"/>
                </a:lnTo>
                <a:lnTo>
                  <a:pt x="1231" y="1252"/>
                </a:lnTo>
                <a:lnTo>
                  <a:pt x="1236" y="1223"/>
                </a:lnTo>
                <a:lnTo>
                  <a:pt x="1363" y="992"/>
                </a:lnTo>
                <a:lnTo>
                  <a:pt x="1367" y="93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Freeform 28">
            <a:extLst>
              <a:ext uri="{FF2B5EF4-FFF2-40B4-BE49-F238E27FC236}">
                <a16:creationId xmlns:a16="http://schemas.microsoft.com/office/drawing/2014/main" id="{D52EB3C2-D4AC-42C0-AB38-86E6422ED82B}"/>
              </a:ext>
            </a:extLst>
          </p:cNvPr>
          <p:cNvSpPr>
            <a:spLocks/>
          </p:cNvSpPr>
          <p:nvPr/>
        </p:nvSpPr>
        <p:spPr bwMode="auto">
          <a:xfrm>
            <a:off x="5573712" y="220364"/>
            <a:ext cx="2170113" cy="2801938"/>
          </a:xfrm>
          <a:custGeom>
            <a:avLst/>
            <a:gdLst>
              <a:gd name="T0" fmla="*/ 1253 w 1367"/>
              <a:gd name="T1" fmla="*/ 778 h 1765"/>
              <a:gd name="T2" fmla="*/ 1164 w 1367"/>
              <a:gd name="T3" fmla="*/ 525 h 1765"/>
              <a:gd name="T4" fmla="*/ 1130 w 1367"/>
              <a:gd name="T5" fmla="*/ 471 h 1765"/>
              <a:gd name="T6" fmla="*/ 1172 w 1367"/>
              <a:gd name="T7" fmla="*/ 366 h 1765"/>
              <a:gd name="T8" fmla="*/ 1214 w 1367"/>
              <a:gd name="T9" fmla="*/ 160 h 1765"/>
              <a:gd name="T10" fmla="*/ 1100 w 1367"/>
              <a:gd name="T11" fmla="*/ 93 h 1765"/>
              <a:gd name="T12" fmla="*/ 1054 w 1367"/>
              <a:gd name="T13" fmla="*/ 30 h 1765"/>
              <a:gd name="T14" fmla="*/ 994 w 1367"/>
              <a:gd name="T15" fmla="*/ 9 h 1765"/>
              <a:gd name="T16" fmla="*/ 906 w 1367"/>
              <a:gd name="T17" fmla="*/ 59 h 1765"/>
              <a:gd name="T18" fmla="*/ 829 w 1367"/>
              <a:gd name="T19" fmla="*/ 76 h 1765"/>
              <a:gd name="T20" fmla="*/ 787 w 1367"/>
              <a:gd name="T21" fmla="*/ 143 h 1765"/>
              <a:gd name="T22" fmla="*/ 762 w 1367"/>
              <a:gd name="T23" fmla="*/ 198 h 1765"/>
              <a:gd name="T24" fmla="*/ 728 w 1367"/>
              <a:gd name="T25" fmla="*/ 366 h 1765"/>
              <a:gd name="T26" fmla="*/ 719 w 1367"/>
              <a:gd name="T27" fmla="*/ 467 h 1765"/>
              <a:gd name="T28" fmla="*/ 664 w 1367"/>
              <a:gd name="T29" fmla="*/ 488 h 1765"/>
              <a:gd name="T30" fmla="*/ 639 w 1367"/>
              <a:gd name="T31" fmla="*/ 567 h 1765"/>
              <a:gd name="T32" fmla="*/ 605 w 1367"/>
              <a:gd name="T33" fmla="*/ 588 h 1765"/>
              <a:gd name="T34" fmla="*/ 520 w 1367"/>
              <a:gd name="T35" fmla="*/ 525 h 1765"/>
              <a:gd name="T36" fmla="*/ 461 w 1367"/>
              <a:gd name="T37" fmla="*/ 488 h 1765"/>
              <a:gd name="T38" fmla="*/ 431 w 1367"/>
              <a:gd name="T39" fmla="*/ 525 h 1765"/>
              <a:gd name="T40" fmla="*/ 355 w 1367"/>
              <a:gd name="T41" fmla="*/ 555 h 1765"/>
              <a:gd name="T42" fmla="*/ 254 w 1367"/>
              <a:gd name="T43" fmla="*/ 513 h 1765"/>
              <a:gd name="T44" fmla="*/ 152 w 1367"/>
              <a:gd name="T45" fmla="*/ 290 h 1765"/>
              <a:gd name="T46" fmla="*/ 63 w 1367"/>
              <a:gd name="T47" fmla="*/ 315 h 1765"/>
              <a:gd name="T48" fmla="*/ 63 w 1367"/>
              <a:gd name="T49" fmla="*/ 370 h 1765"/>
              <a:gd name="T50" fmla="*/ 0 w 1367"/>
              <a:gd name="T51" fmla="*/ 362 h 1765"/>
              <a:gd name="T52" fmla="*/ 38 w 1367"/>
              <a:gd name="T53" fmla="*/ 404 h 1765"/>
              <a:gd name="T54" fmla="*/ 93 w 1367"/>
              <a:gd name="T55" fmla="*/ 484 h 1765"/>
              <a:gd name="T56" fmla="*/ 173 w 1367"/>
              <a:gd name="T57" fmla="*/ 572 h 1765"/>
              <a:gd name="T58" fmla="*/ 241 w 1367"/>
              <a:gd name="T59" fmla="*/ 622 h 1765"/>
              <a:gd name="T60" fmla="*/ 304 w 1367"/>
              <a:gd name="T61" fmla="*/ 652 h 1765"/>
              <a:gd name="T62" fmla="*/ 343 w 1367"/>
              <a:gd name="T63" fmla="*/ 748 h 1765"/>
              <a:gd name="T64" fmla="*/ 381 w 1367"/>
              <a:gd name="T65" fmla="*/ 794 h 1765"/>
              <a:gd name="T66" fmla="*/ 402 w 1367"/>
              <a:gd name="T67" fmla="*/ 845 h 1765"/>
              <a:gd name="T68" fmla="*/ 385 w 1367"/>
              <a:gd name="T69" fmla="*/ 937 h 1765"/>
              <a:gd name="T70" fmla="*/ 376 w 1367"/>
              <a:gd name="T71" fmla="*/ 1026 h 1765"/>
              <a:gd name="T72" fmla="*/ 415 w 1367"/>
              <a:gd name="T73" fmla="*/ 1080 h 1765"/>
              <a:gd name="T74" fmla="*/ 389 w 1367"/>
              <a:gd name="T75" fmla="*/ 1126 h 1765"/>
              <a:gd name="T76" fmla="*/ 444 w 1367"/>
              <a:gd name="T77" fmla="*/ 1282 h 1765"/>
              <a:gd name="T78" fmla="*/ 406 w 1367"/>
              <a:gd name="T79" fmla="*/ 1391 h 1765"/>
              <a:gd name="T80" fmla="*/ 385 w 1367"/>
              <a:gd name="T81" fmla="*/ 1458 h 1765"/>
              <a:gd name="T82" fmla="*/ 393 w 1367"/>
              <a:gd name="T83" fmla="*/ 1517 h 1765"/>
              <a:gd name="T84" fmla="*/ 440 w 1367"/>
              <a:gd name="T85" fmla="*/ 1614 h 1765"/>
              <a:gd name="T86" fmla="*/ 453 w 1367"/>
              <a:gd name="T87" fmla="*/ 1694 h 1765"/>
              <a:gd name="T88" fmla="*/ 482 w 1367"/>
              <a:gd name="T89" fmla="*/ 1689 h 1765"/>
              <a:gd name="T90" fmla="*/ 516 w 1367"/>
              <a:gd name="T91" fmla="*/ 1715 h 1765"/>
              <a:gd name="T92" fmla="*/ 524 w 1367"/>
              <a:gd name="T93" fmla="*/ 1731 h 1765"/>
              <a:gd name="T94" fmla="*/ 550 w 1367"/>
              <a:gd name="T95" fmla="*/ 1740 h 1765"/>
              <a:gd name="T96" fmla="*/ 592 w 1367"/>
              <a:gd name="T97" fmla="*/ 1752 h 1765"/>
              <a:gd name="T98" fmla="*/ 715 w 1367"/>
              <a:gd name="T99" fmla="*/ 1715 h 1765"/>
              <a:gd name="T100" fmla="*/ 935 w 1367"/>
              <a:gd name="T101" fmla="*/ 1710 h 1765"/>
              <a:gd name="T102" fmla="*/ 1121 w 1367"/>
              <a:gd name="T103" fmla="*/ 1681 h 1765"/>
              <a:gd name="T104" fmla="*/ 1189 w 1367"/>
              <a:gd name="T105" fmla="*/ 1610 h 1765"/>
              <a:gd name="T106" fmla="*/ 1189 w 1367"/>
              <a:gd name="T107" fmla="*/ 1551 h 1765"/>
              <a:gd name="T108" fmla="*/ 1181 w 1367"/>
              <a:gd name="T109" fmla="*/ 1437 h 1765"/>
              <a:gd name="T110" fmla="*/ 1312 w 1367"/>
              <a:gd name="T111" fmla="*/ 1395 h 1765"/>
              <a:gd name="T112" fmla="*/ 1236 w 1367"/>
              <a:gd name="T113" fmla="*/ 1223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7" h="1765">
                <a:moveTo>
                  <a:pt x="1367" y="937"/>
                </a:moveTo>
                <a:lnTo>
                  <a:pt x="1320" y="895"/>
                </a:lnTo>
                <a:lnTo>
                  <a:pt x="1316" y="895"/>
                </a:lnTo>
                <a:lnTo>
                  <a:pt x="1308" y="883"/>
                </a:lnTo>
                <a:lnTo>
                  <a:pt x="1253" y="778"/>
                </a:lnTo>
                <a:lnTo>
                  <a:pt x="1181" y="748"/>
                </a:lnTo>
                <a:lnTo>
                  <a:pt x="1160" y="740"/>
                </a:lnTo>
                <a:lnTo>
                  <a:pt x="1134" y="639"/>
                </a:lnTo>
                <a:lnTo>
                  <a:pt x="1126" y="610"/>
                </a:lnTo>
                <a:lnTo>
                  <a:pt x="1164" y="525"/>
                </a:lnTo>
                <a:lnTo>
                  <a:pt x="1172" y="479"/>
                </a:lnTo>
                <a:lnTo>
                  <a:pt x="1168" y="471"/>
                </a:lnTo>
                <a:lnTo>
                  <a:pt x="1155" y="467"/>
                </a:lnTo>
                <a:lnTo>
                  <a:pt x="1138" y="471"/>
                </a:lnTo>
                <a:lnTo>
                  <a:pt x="1130" y="471"/>
                </a:lnTo>
                <a:lnTo>
                  <a:pt x="1126" y="462"/>
                </a:lnTo>
                <a:lnTo>
                  <a:pt x="1126" y="458"/>
                </a:lnTo>
                <a:lnTo>
                  <a:pt x="1142" y="441"/>
                </a:lnTo>
                <a:lnTo>
                  <a:pt x="1185" y="408"/>
                </a:lnTo>
                <a:lnTo>
                  <a:pt x="1172" y="366"/>
                </a:lnTo>
                <a:lnTo>
                  <a:pt x="1176" y="345"/>
                </a:lnTo>
                <a:lnTo>
                  <a:pt x="1181" y="320"/>
                </a:lnTo>
                <a:lnTo>
                  <a:pt x="1210" y="282"/>
                </a:lnTo>
                <a:lnTo>
                  <a:pt x="1244" y="236"/>
                </a:lnTo>
                <a:lnTo>
                  <a:pt x="1214" y="160"/>
                </a:lnTo>
                <a:lnTo>
                  <a:pt x="1210" y="147"/>
                </a:lnTo>
                <a:lnTo>
                  <a:pt x="1210" y="143"/>
                </a:lnTo>
                <a:lnTo>
                  <a:pt x="1113" y="101"/>
                </a:lnTo>
                <a:lnTo>
                  <a:pt x="1109" y="97"/>
                </a:lnTo>
                <a:lnTo>
                  <a:pt x="1100" y="93"/>
                </a:lnTo>
                <a:lnTo>
                  <a:pt x="1100" y="88"/>
                </a:lnTo>
                <a:lnTo>
                  <a:pt x="1096" y="68"/>
                </a:lnTo>
                <a:lnTo>
                  <a:pt x="1083" y="63"/>
                </a:lnTo>
                <a:lnTo>
                  <a:pt x="1066" y="51"/>
                </a:lnTo>
                <a:lnTo>
                  <a:pt x="1054" y="30"/>
                </a:lnTo>
                <a:lnTo>
                  <a:pt x="1045" y="0"/>
                </a:lnTo>
                <a:lnTo>
                  <a:pt x="1037" y="0"/>
                </a:lnTo>
                <a:lnTo>
                  <a:pt x="1033" y="0"/>
                </a:lnTo>
                <a:lnTo>
                  <a:pt x="1020" y="9"/>
                </a:lnTo>
                <a:lnTo>
                  <a:pt x="994" y="9"/>
                </a:lnTo>
                <a:lnTo>
                  <a:pt x="986" y="25"/>
                </a:lnTo>
                <a:lnTo>
                  <a:pt x="956" y="46"/>
                </a:lnTo>
                <a:lnTo>
                  <a:pt x="944" y="59"/>
                </a:lnTo>
                <a:lnTo>
                  <a:pt x="927" y="68"/>
                </a:lnTo>
                <a:lnTo>
                  <a:pt x="906" y="59"/>
                </a:lnTo>
                <a:lnTo>
                  <a:pt x="884" y="55"/>
                </a:lnTo>
                <a:lnTo>
                  <a:pt x="863" y="51"/>
                </a:lnTo>
                <a:lnTo>
                  <a:pt x="851" y="55"/>
                </a:lnTo>
                <a:lnTo>
                  <a:pt x="833" y="63"/>
                </a:lnTo>
                <a:lnTo>
                  <a:pt x="829" y="76"/>
                </a:lnTo>
                <a:lnTo>
                  <a:pt x="825" y="88"/>
                </a:lnTo>
                <a:lnTo>
                  <a:pt x="817" y="105"/>
                </a:lnTo>
                <a:lnTo>
                  <a:pt x="804" y="118"/>
                </a:lnTo>
                <a:lnTo>
                  <a:pt x="800" y="131"/>
                </a:lnTo>
                <a:lnTo>
                  <a:pt x="787" y="143"/>
                </a:lnTo>
                <a:lnTo>
                  <a:pt x="774" y="151"/>
                </a:lnTo>
                <a:lnTo>
                  <a:pt x="766" y="164"/>
                </a:lnTo>
                <a:lnTo>
                  <a:pt x="762" y="168"/>
                </a:lnTo>
                <a:lnTo>
                  <a:pt x="766" y="185"/>
                </a:lnTo>
                <a:lnTo>
                  <a:pt x="762" y="198"/>
                </a:lnTo>
                <a:lnTo>
                  <a:pt x="753" y="214"/>
                </a:lnTo>
                <a:lnTo>
                  <a:pt x="745" y="261"/>
                </a:lnTo>
                <a:lnTo>
                  <a:pt x="736" y="303"/>
                </a:lnTo>
                <a:lnTo>
                  <a:pt x="728" y="345"/>
                </a:lnTo>
                <a:lnTo>
                  <a:pt x="728" y="366"/>
                </a:lnTo>
                <a:lnTo>
                  <a:pt x="732" y="374"/>
                </a:lnTo>
                <a:lnTo>
                  <a:pt x="736" y="399"/>
                </a:lnTo>
                <a:lnTo>
                  <a:pt x="732" y="420"/>
                </a:lnTo>
                <a:lnTo>
                  <a:pt x="724" y="454"/>
                </a:lnTo>
                <a:lnTo>
                  <a:pt x="719" y="467"/>
                </a:lnTo>
                <a:lnTo>
                  <a:pt x="711" y="471"/>
                </a:lnTo>
                <a:lnTo>
                  <a:pt x="690" y="467"/>
                </a:lnTo>
                <a:lnTo>
                  <a:pt x="681" y="471"/>
                </a:lnTo>
                <a:lnTo>
                  <a:pt x="673" y="475"/>
                </a:lnTo>
                <a:lnTo>
                  <a:pt x="664" y="488"/>
                </a:lnTo>
                <a:lnTo>
                  <a:pt x="656" y="492"/>
                </a:lnTo>
                <a:lnTo>
                  <a:pt x="656" y="496"/>
                </a:lnTo>
                <a:lnTo>
                  <a:pt x="643" y="521"/>
                </a:lnTo>
                <a:lnTo>
                  <a:pt x="639" y="538"/>
                </a:lnTo>
                <a:lnTo>
                  <a:pt x="639" y="567"/>
                </a:lnTo>
                <a:lnTo>
                  <a:pt x="635" y="567"/>
                </a:lnTo>
                <a:lnTo>
                  <a:pt x="622" y="572"/>
                </a:lnTo>
                <a:lnTo>
                  <a:pt x="618" y="580"/>
                </a:lnTo>
                <a:lnTo>
                  <a:pt x="609" y="593"/>
                </a:lnTo>
                <a:lnTo>
                  <a:pt x="605" y="588"/>
                </a:lnTo>
                <a:lnTo>
                  <a:pt x="597" y="576"/>
                </a:lnTo>
                <a:lnTo>
                  <a:pt x="584" y="559"/>
                </a:lnTo>
                <a:lnTo>
                  <a:pt x="567" y="547"/>
                </a:lnTo>
                <a:lnTo>
                  <a:pt x="541" y="534"/>
                </a:lnTo>
                <a:lnTo>
                  <a:pt x="520" y="525"/>
                </a:lnTo>
                <a:lnTo>
                  <a:pt x="491" y="500"/>
                </a:lnTo>
                <a:lnTo>
                  <a:pt x="486" y="496"/>
                </a:lnTo>
                <a:lnTo>
                  <a:pt x="482" y="496"/>
                </a:lnTo>
                <a:lnTo>
                  <a:pt x="470" y="488"/>
                </a:lnTo>
                <a:lnTo>
                  <a:pt x="461" y="488"/>
                </a:lnTo>
                <a:lnTo>
                  <a:pt x="448" y="496"/>
                </a:lnTo>
                <a:lnTo>
                  <a:pt x="444" y="517"/>
                </a:lnTo>
                <a:lnTo>
                  <a:pt x="436" y="521"/>
                </a:lnTo>
                <a:lnTo>
                  <a:pt x="436" y="525"/>
                </a:lnTo>
                <a:lnTo>
                  <a:pt x="431" y="525"/>
                </a:lnTo>
                <a:lnTo>
                  <a:pt x="402" y="534"/>
                </a:lnTo>
                <a:lnTo>
                  <a:pt x="381" y="542"/>
                </a:lnTo>
                <a:lnTo>
                  <a:pt x="376" y="547"/>
                </a:lnTo>
                <a:lnTo>
                  <a:pt x="364" y="555"/>
                </a:lnTo>
                <a:lnTo>
                  <a:pt x="355" y="555"/>
                </a:lnTo>
                <a:lnTo>
                  <a:pt x="343" y="534"/>
                </a:lnTo>
                <a:lnTo>
                  <a:pt x="309" y="534"/>
                </a:lnTo>
                <a:lnTo>
                  <a:pt x="270" y="509"/>
                </a:lnTo>
                <a:lnTo>
                  <a:pt x="262" y="509"/>
                </a:lnTo>
                <a:lnTo>
                  <a:pt x="254" y="513"/>
                </a:lnTo>
                <a:lnTo>
                  <a:pt x="245" y="513"/>
                </a:lnTo>
                <a:lnTo>
                  <a:pt x="245" y="467"/>
                </a:lnTo>
                <a:lnTo>
                  <a:pt x="228" y="433"/>
                </a:lnTo>
                <a:lnTo>
                  <a:pt x="224" y="416"/>
                </a:lnTo>
                <a:lnTo>
                  <a:pt x="152" y="290"/>
                </a:lnTo>
                <a:lnTo>
                  <a:pt x="118" y="277"/>
                </a:lnTo>
                <a:lnTo>
                  <a:pt x="110" y="273"/>
                </a:lnTo>
                <a:lnTo>
                  <a:pt x="76" y="290"/>
                </a:lnTo>
                <a:lnTo>
                  <a:pt x="63" y="303"/>
                </a:lnTo>
                <a:lnTo>
                  <a:pt x="63" y="315"/>
                </a:lnTo>
                <a:lnTo>
                  <a:pt x="67" y="332"/>
                </a:lnTo>
                <a:lnTo>
                  <a:pt x="76" y="349"/>
                </a:lnTo>
                <a:lnTo>
                  <a:pt x="67" y="362"/>
                </a:lnTo>
                <a:lnTo>
                  <a:pt x="67" y="370"/>
                </a:lnTo>
                <a:lnTo>
                  <a:pt x="63" y="370"/>
                </a:lnTo>
                <a:lnTo>
                  <a:pt x="55" y="370"/>
                </a:lnTo>
                <a:lnTo>
                  <a:pt x="46" y="362"/>
                </a:lnTo>
                <a:lnTo>
                  <a:pt x="25" y="341"/>
                </a:lnTo>
                <a:lnTo>
                  <a:pt x="21" y="341"/>
                </a:lnTo>
                <a:lnTo>
                  <a:pt x="0" y="362"/>
                </a:lnTo>
                <a:lnTo>
                  <a:pt x="8" y="366"/>
                </a:lnTo>
                <a:lnTo>
                  <a:pt x="25" y="374"/>
                </a:lnTo>
                <a:lnTo>
                  <a:pt x="34" y="387"/>
                </a:lnTo>
                <a:lnTo>
                  <a:pt x="38" y="399"/>
                </a:lnTo>
                <a:lnTo>
                  <a:pt x="38" y="404"/>
                </a:lnTo>
                <a:lnTo>
                  <a:pt x="38" y="416"/>
                </a:lnTo>
                <a:lnTo>
                  <a:pt x="42" y="425"/>
                </a:lnTo>
                <a:lnTo>
                  <a:pt x="67" y="446"/>
                </a:lnTo>
                <a:lnTo>
                  <a:pt x="80" y="467"/>
                </a:lnTo>
                <a:lnTo>
                  <a:pt x="93" y="484"/>
                </a:lnTo>
                <a:lnTo>
                  <a:pt x="105" y="492"/>
                </a:lnTo>
                <a:lnTo>
                  <a:pt x="118" y="521"/>
                </a:lnTo>
                <a:lnTo>
                  <a:pt x="139" y="542"/>
                </a:lnTo>
                <a:lnTo>
                  <a:pt x="152" y="563"/>
                </a:lnTo>
                <a:lnTo>
                  <a:pt x="173" y="572"/>
                </a:lnTo>
                <a:lnTo>
                  <a:pt x="182" y="588"/>
                </a:lnTo>
                <a:lnTo>
                  <a:pt x="194" y="605"/>
                </a:lnTo>
                <a:lnTo>
                  <a:pt x="207" y="610"/>
                </a:lnTo>
                <a:lnTo>
                  <a:pt x="228" y="614"/>
                </a:lnTo>
                <a:lnTo>
                  <a:pt x="241" y="622"/>
                </a:lnTo>
                <a:lnTo>
                  <a:pt x="254" y="626"/>
                </a:lnTo>
                <a:lnTo>
                  <a:pt x="266" y="635"/>
                </a:lnTo>
                <a:lnTo>
                  <a:pt x="279" y="639"/>
                </a:lnTo>
                <a:lnTo>
                  <a:pt x="292" y="647"/>
                </a:lnTo>
                <a:lnTo>
                  <a:pt x="304" y="652"/>
                </a:lnTo>
                <a:lnTo>
                  <a:pt x="309" y="668"/>
                </a:lnTo>
                <a:lnTo>
                  <a:pt x="321" y="681"/>
                </a:lnTo>
                <a:lnTo>
                  <a:pt x="334" y="698"/>
                </a:lnTo>
                <a:lnTo>
                  <a:pt x="343" y="715"/>
                </a:lnTo>
                <a:lnTo>
                  <a:pt x="343" y="748"/>
                </a:lnTo>
                <a:lnTo>
                  <a:pt x="351" y="748"/>
                </a:lnTo>
                <a:lnTo>
                  <a:pt x="368" y="752"/>
                </a:lnTo>
                <a:lnTo>
                  <a:pt x="368" y="756"/>
                </a:lnTo>
                <a:lnTo>
                  <a:pt x="372" y="778"/>
                </a:lnTo>
                <a:lnTo>
                  <a:pt x="381" y="794"/>
                </a:lnTo>
                <a:lnTo>
                  <a:pt x="389" y="803"/>
                </a:lnTo>
                <a:lnTo>
                  <a:pt x="397" y="811"/>
                </a:lnTo>
                <a:lnTo>
                  <a:pt x="406" y="824"/>
                </a:lnTo>
                <a:lnTo>
                  <a:pt x="410" y="832"/>
                </a:lnTo>
                <a:lnTo>
                  <a:pt x="402" y="845"/>
                </a:lnTo>
                <a:lnTo>
                  <a:pt x="397" y="849"/>
                </a:lnTo>
                <a:lnTo>
                  <a:pt x="389" y="853"/>
                </a:lnTo>
                <a:lnTo>
                  <a:pt x="385" y="866"/>
                </a:lnTo>
                <a:lnTo>
                  <a:pt x="385" y="908"/>
                </a:lnTo>
                <a:lnTo>
                  <a:pt x="385" y="937"/>
                </a:lnTo>
                <a:lnTo>
                  <a:pt x="385" y="967"/>
                </a:lnTo>
                <a:lnTo>
                  <a:pt x="372" y="996"/>
                </a:lnTo>
                <a:lnTo>
                  <a:pt x="368" y="1009"/>
                </a:lnTo>
                <a:lnTo>
                  <a:pt x="368" y="1017"/>
                </a:lnTo>
                <a:lnTo>
                  <a:pt x="376" y="1026"/>
                </a:lnTo>
                <a:lnTo>
                  <a:pt x="381" y="1026"/>
                </a:lnTo>
                <a:lnTo>
                  <a:pt x="406" y="1030"/>
                </a:lnTo>
                <a:lnTo>
                  <a:pt x="415" y="1038"/>
                </a:lnTo>
                <a:lnTo>
                  <a:pt x="415" y="1055"/>
                </a:lnTo>
                <a:lnTo>
                  <a:pt x="415" y="1080"/>
                </a:lnTo>
                <a:lnTo>
                  <a:pt x="410" y="1093"/>
                </a:lnTo>
                <a:lnTo>
                  <a:pt x="402" y="1097"/>
                </a:lnTo>
                <a:lnTo>
                  <a:pt x="393" y="1101"/>
                </a:lnTo>
                <a:lnTo>
                  <a:pt x="389" y="1109"/>
                </a:lnTo>
                <a:lnTo>
                  <a:pt x="389" y="1126"/>
                </a:lnTo>
                <a:lnTo>
                  <a:pt x="397" y="1164"/>
                </a:lnTo>
                <a:lnTo>
                  <a:pt x="419" y="1202"/>
                </a:lnTo>
                <a:lnTo>
                  <a:pt x="419" y="1206"/>
                </a:lnTo>
                <a:lnTo>
                  <a:pt x="440" y="1265"/>
                </a:lnTo>
                <a:lnTo>
                  <a:pt x="444" y="1282"/>
                </a:lnTo>
                <a:lnTo>
                  <a:pt x="431" y="1294"/>
                </a:lnTo>
                <a:lnTo>
                  <a:pt x="427" y="1299"/>
                </a:lnTo>
                <a:lnTo>
                  <a:pt x="423" y="1362"/>
                </a:lnTo>
                <a:lnTo>
                  <a:pt x="415" y="1383"/>
                </a:lnTo>
                <a:lnTo>
                  <a:pt x="406" y="1391"/>
                </a:lnTo>
                <a:lnTo>
                  <a:pt x="402" y="1391"/>
                </a:lnTo>
                <a:lnTo>
                  <a:pt x="393" y="1399"/>
                </a:lnTo>
                <a:lnTo>
                  <a:pt x="381" y="1433"/>
                </a:lnTo>
                <a:lnTo>
                  <a:pt x="385" y="1446"/>
                </a:lnTo>
                <a:lnTo>
                  <a:pt x="385" y="1458"/>
                </a:lnTo>
                <a:lnTo>
                  <a:pt x="381" y="1471"/>
                </a:lnTo>
                <a:lnTo>
                  <a:pt x="385" y="1479"/>
                </a:lnTo>
                <a:lnTo>
                  <a:pt x="385" y="1492"/>
                </a:lnTo>
                <a:lnTo>
                  <a:pt x="385" y="1500"/>
                </a:lnTo>
                <a:lnTo>
                  <a:pt x="393" y="1517"/>
                </a:lnTo>
                <a:lnTo>
                  <a:pt x="415" y="1534"/>
                </a:lnTo>
                <a:lnTo>
                  <a:pt x="415" y="1542"/>
                </a:lnTo>
                <a:lnTo>
                  <a:pt x="436" y="1593"/>
                </a:lnTo>
                <a:lnTo>
                  <a:pt x="440" y="1605"/>
                </a:lnTo>
                <a:lnTo>
                  <a:pt x="440" y="1614"/>
                </a:lnTo>
                <a:lnTo>
                  <a:pt x="444" y="1631"/>
                </a:lnTo>
                <a:lnTo>
                  <a:pt x="448" y="1635"/>
                </a:lnTo>
                <a:lnTo>
                  <a:pt x="453" y="1660"/>
                </a:lnTo>
                <a:lnTo>
                  <a:pt x="453" y="1673"/>
                </a:lnTo>
                <a:lnTo>
                  <a:pt x="453" y="1694"/>
                </a:lnTo>
                <a:lnTo>
                  <a:pt x="461" y="1694"/>
                </a:lnTo>
                <a:lnTo>
                  <a:pt x="465" y="1677"/>
                </a:lnTo>
                <a:lnTo>
                  <a:pt x="470" y="1677"/>
                </a:lnTo>
                <a:lnTo>
                  <a:pt x="474" y="1677"/>
                </a:lnTo>
                <a:lnTo>
                  <a:pt x="482" y="1689"/>
                </a:lnTo>
                <a:lnTo>
                  <a:pt x="495" y="1694"/>
                </a:lnTo>
                <a:lnTo>
                  <a:pt x="499" y="1694"/>
                </a:lnTo>
                <a:lnTo>
                  <a:pt x="508" y="1698"/>
                </a:lnTo>
                <a:lnTo>
                  <a:pt x="512" y="1706"/>
                </a:lnTo>
                <a:lnTo>
                  <a:pt x="516" y="1715"/>
                </a:lnTo>
                <a:lnTo>
                  <a:pt x="508" y="1727"/>
                </a:lnTo>
                <a:lnTo>
                  <a:pt x="508" y="1736"/>
                </a:lnTo>
                <a:lnTo>
                  <a:pt x="512" y="1736"/>
                </a:lnTo>
                <a:lnTo>
                  <a:pt x="516" y="1736"/>
                </a:lnTo>
                <a:lnTo>
                  <a:pt x="524" y="1731"/>
                </a:lnTo>
                <a:lnTo>
                  <a:pt x="529" y="1740"/>
                </a:lnTo>
                <a:lnTo>
                  <a:pt x="533" y="1744"/>
                </a:lnTo>
                <a:lnTo>
                  <a:pt x="537" y="1744"/>
                </a:lnTo>
                <a:lnTo>
                  <a:pt x="541" y="1744"/>
                </a:lnTo>
                <a:lnTo>
                  <a:pt x="550" y="1740"/>
                </a:lnTo>
                <a:lnTo>
                  <a:pt x="558" y="1740"/>
                </a:lnTo>
                <a:lnTo>
                  <a:pt x="567" y="1740"/>
                </a:lnTo>
                <a:lnTo>
                  <a:pt x="571" y="1744"/>
                </a:lnTo>
                <a:lnTo>
                  <a:pt x="579" y="1752"/>
                </a:lnTo>
                <a:lnTo>
                  <a:pt x="592" y="1752"/>
                </a:lnTo>
                <a:lnTo>
                  <a:pt x="601" y="1765"/>
                </a:lnTo>
                <a:lnTo>
                  <a:pt x="618" y="1744"/>
                </a:lnTo>
                <a:lnTo>
                  <a:pt x="643" y="1731"/>
                </a:lnTo>
                <a:lnTo>
                  <a:pt x="651" y="1710"/>
                </a:lnTo>
                <a:lnTo>
                  <a:pt x="715" y="1715"/>
                </a:lnTo>
                <a:lnTo>
                  <a:pt x="745" y="1698"/>
                </a:lnTo>
                <a:lnTo>
                  <a:pt x="774" y="1677"/>
                </a:lnTo>
                <a:lnTo>
                  <a:pt x="783" y="1715"/>
                </a:lnTo>
                <a:lnTo>
                  <a:pt x="893" y="1727"/>
                </a:lnTo>
                <a:lnTo>
                  <a:pt x="935" y="1710"/>
                </a:lnTo>
                <a:lnTo>
                  <a:pt x="990" y="1626"/>
                </a:lnTo>
                <a:lnTo>
                  <a:pt x="1003" y="1631"/>
                </a:lnTo>
                <a:lnTo>
                  <a:pt x="1020" y="1631"/>
                </a:lnTo>
                <a:lnTo>
                  <a:pt x="1037" y="1673"/>
                </a:lnTo>
                <a:lnTo>
                  <a:pt x="1121" y="1681"/>
                </a:lnTo>
                <a:lnTo>
                  <a:pt x="1160" y="1668"/>
                </a:lnTo>
                <a:lnTo>
                  <a:pt x="1160" y="1647"/>
                </a:lnTo>
                <a:lnTo>
                  <a:pt x="1142" y="1614"/>
                </a:lnTo>
                <a:lnTo>
                  <a:pt x="1168" y="1605"/>
                </a:lnTo>
                <a:lnTo>
                  <a:pt x="1189" y="1610"/>
                </a:lnTo>
                <a:lnTo>
                  <a:pt x="1198" y="1605"/>
                </a:lnTo>
                <a:lnTo>
                  <a:pt x="1198" y="1584"/>
                </a:lnTo>
                <a:lnTo>
                  <a:pt x="1181" y="1576"/>
                </a:lnTo>
                <a:lnTo>
                  <a:pt x="1181" y="1555"/>
                </a:lnTo>
                <a:lnTo>
                  <a:pt x="1189" y="1551"/>
                </a:lnTo>
                <a:lnTo>
                  <a:pt x="1198" y="1509"/>
                </a:lnTo>
                <a:lnTo>
                  <a:pt x="1172" y="1500"/>
                </a:lnTo>
                <a:lnTo>
                  <a:pt x="1155" y="1467"/>
                </a:lnTo>
                <a:lnTo>
                  <a:pt x="1164" y="1446"/>
                </a:lnTo>
                <a:lnTo>
                  <a:pt x="1181" y="1437"/>
                </a:lnTo>
                <a:lnTo>
                  <a:pt x="1185" y="1416"/>
                </a:lnTo>
                <a:lnTo>
                  <a:pt x="1274" y="1437"/>
                </a:lnTo>
                <a:lnTo>
                  <a:pt x="1329" y="1433"/>
                </a:lnTo>
                <a:lnTo>
                  <a:pt x="1325" y="1429"/>
                </a:lnTo>
                <a:lnTo>
                  <a:pt x="1312" y="1395"/>
                </a:lnTo>
                <a:lnTo>
                  <a:pt x="1278" y="1336"/>
                </a:lnTo>
                <a:lnTo>
                  <a:pt x="1257" y="1303"/>
                </a:lnTo>
                <a:lnTo>
                  <a:pt x="1236" y="1269"/>
                </a:lnTo>
                <a:lnTo>
                  <a:pt x="1231" y="1252"/>
                </a:lnTo>
                <a:lnTo>
                  <a:pt x="1236" y="1223"/>
                </a:lnTo>
                <a:lnTo>
                  <a:pt x="1363" y="992"/>
                </a:lnTo>
                <a:lnTo>
                  <a:pt x="1367" y="93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Freeform 29">
            <a:extLst>
              <a:ext uri="{FF2B5EF4-FFF2-40B4-BE49-F238E27FC236}">
                <a16:creationId xmlns:a16="http://schemas.microsoft.com/office/drawing/2014/main" id="{C57CFEA1-E0EA-4C88-B30B-FEB05EA46C02}"/>
              </a:ext>
            </a:extLst>
          </p:cNvPr>
          <p:cNvSpPr>
            <a:spLocks/>
          </p:cNvSpPr>
          <p:nvPr/>
        </p:nvSpPr>
        <p:spPr bwMode="auto">
          <a:xfrm>
            <a:off x="4679950" y="6136977"/>
            <a:ext cx="255588" cy="287338"/>
          </a:xfrm>
          <a:custGeom>
            <a:avLst/>
            <a:gdLst>
              <a:gd name="T0" fmla="*/ 42 w 161"/>
              <a:gd name="T1" fmla="*/ 42 h 181"/>
              <a:gd name="T2" fmla="*/ 55 w 161"/>
              <a:gd name="T3" fmla="*/ 42 h 181"/>
              <a:gd name="T4" fmla="*/ 67 w 161"/>
              <a:gd name="T5" fmla="*/ 34 h 181"/>
              <a:gd name="T6" fmla="*/ 72 w 161"/>
              <a:gd name="T7" fmla="*/ 47 h 181"/>
              <a:gd name="T8" fmla="*/ 80 w 161"/>
              <a:gd name="T9" fmla="*/ 59 h 181"/>
              <a:gd name="T10" fmla="*/ 84 w 161"/>
              <a:gd name="T11" fmla="*/ 47 h 181"/>
              <a:gd name="T12" fmla="*/ 80 w 161"/>
              <a:gd name="T13" fmla="*/ 30 h 181"/>
              <a:gd name="T14" fmla="*/ 67 w 161"/>
              <a:gd name="T15" fmla="*/ 30 h 181"/>
              <a:gd name="T16" fmla="*/ 63 w 161"/>
              <a:gd name="T17" fmla="*/ 21 h 181"/>
              <a:gd name="T18" fmla="*/ 76 w 161"/>
              <a:gd name="T19" fmla="*/ 4 h 181"/>
              <a:gd name="T20" fmla="*/ 89 w 161"/>
              <a:gd name="T21" fmla="*/ 0 h 181"/>
              <a:gd name="T22" fmla="*/ 110 w 161"/>
              <a:gd name="T23" fmla="*/ 17 h 181"/>
              <a:gd name="T24" fmla="*/ 118 w 161"/>
              <a:gd name="T25" fmla="*/ 17 h 181"/>
              <a:gd name="T26" fmla="*/ 127 w 161"/>
              <a:gd name="T27" fmla="*/ 21 h 181"/>
              <a:gd name="T28" fmla="*/ 135 w 161"/>
              <a:gd name="T29" fmla="*/ 34 h 181"/>
              <a:gd name="T30" fmla="*/ 148 w 161"/>
              <a:gd name="T31" fmla="*/ 47 h 181"/>
              <a:gd name="T32" fmla="*/ 152 w 161"/>
              <a:gd name="T33" fmla="*/ 59 h 181"/>
              <a:gd name="T34" fmla="*/ 156 w 161"/>
              <a:gd name="T35" fmla="*/ 80 h 181"/>
              <a:gd name="T36" fmla="*/ 148 w 161"/>
              <a:gd name="T37" fmla="*/ 93 h 181"/>
              <a:gd name="T38" fmla="*/ 131 w 161"/>
              <a:gd name="T39" fmla="*/ 97 h 181"/>
              <a:gd name="T40" fmla="*/ 122 w 161"/>
              <a:gd name="T41" fmla="*/ 93 h 181"/>
              <a:gd name="T42" fmla="*/ 110 w 161"/>
              <a:gd name="T43" fmla="*/ 84 h 181"/>
              <a:gd name="T44" fmla="*/ 105 w 161"/>
              <a:gd name="T45" fmla="*/ 80 h 181"/>
              <a:gd name="T46" fmla="*/ 101 w 161"/>
              <a:gd name="T47" fmla="*/ 93 h 181"/>
              <a:gd name="T48" fmla="*/ 110 w 161"/>
              <a:gd name="T49" fmla="*/ 105 h 181"/>
              <a:gd name="T50" fmla="*/ 101 w 161"/>
              <a:gd name="T51" fmla="*/ 126 h 181"/>
              <a:gd name="T52" fmla="*/ 105 w 161"/>
              <a:gd name="T53" fmla="*/ 135 h 181"/>
              <a:gd name="T54" fmla="*/ 118 w 161"/>
              <a:gd name="T55" fmla="*/ 131 h 181"/>
              <a:gd name="T56" fmla="*/ 131 w 161"/>
              <a:gd name="T57" fmla="*/ 135 h 181"/>
              <a:gd name="T58" fmla="*/ 144 w 161"/>
              <a:gd name="T59" fmla="*/ 147 h 181"/>
              <a:gd name="T60" fmla="*/ 135 w 161"/>
              <a:gd name="T61" fmla="*/ 160 h 181"/>
              <a:gd name="T62" fmla="*/ 144 w 161"/>
              <a:gd name="T63" fmla="*/ 173 h 181"/>
              <a:gd name="T64" fmla="*/ 135 w 161"/>
              <a:gd name="T65" fmla="*/ 181 h 181"/>
              <a:gd name="T66" fmla="*/ 127 w 161"/>
              <a:gd name="T67" fmla="*/ 173 h 181"/>
              <a:gd name="T68" fmla="*/ 118 w 161"/>
              <a:gd name="T69" fmla="*/ 164 h 181"/>
              <a:gd name="T70" fmla="*/ 101 w 161"/>
              <a:gd name="T71" fmla="*/ 147 h 181"/>
              <a:gd name="T72" fmla="*/ 80 w 161"/>
              <a:gd name="T73" fmla="*/ 152 h 181"/>
              <a:gd name="T74" fmla="*/ 76 w 161"/>
              <a:gd name="T75" fmla="*/ 131 h 181"/>
              <a:gd name="T76" fmla="*/ 63 w 161"/>
              <a:gd name="T77" fmla="*/ 126 h 181"/>
              <a:gd name="T78" fmla="*/ 50 w 161"/>
              <a:gd name="T79" fmla="*/ 110 h 181"/>
              <a:gd name="T80" fmla="*/ 46 w 161"/>
              <a:gd name="T81" fmla="*/ 97 h 181"/>
              <a:gd name="T82" fmla="*/ 38 w 161"/>
              <a:gd name="T83" fmla="*/ 93 h 181"/>
              <a:gd name="T84" fmla="*/ 25 w 161"/>
              <a:gd name="T85" fmla="*/ 89 h 181"/>
              <a:gd name="T86" fmla="*/ 21 w 161"/>
              <a:gd name="T87" fmla="*/ 101 h 181"/>
              <a:gd name="T88" fmla="*/ 8 w 161"/>
              <a:gd name="T89" fmla="*/ 97 h 181"/>
              <a:gd name="T90" fmla="*/ 8 w 161"/>
              <a:gd name="T91" fmla="*/ 80 h 181"/>
              <a:gd name="T92" fmla="*/ 8 w 161"/>
              <a:gd name="T93" fmla="*/ 67 h 181"/>
              <a:gd name="T94" fmla="*/ 0 w 161"/>
              <a:gd name="T95" fmla="*/ 63 h 181"/>
              <a:gd name="T96" fmla="*/ 8 w 161"/>
              <a:gd name="T97" fmla="*/ 55 h 181"/>
              <a:gd name="T98" fmla="*/ 25 w 161"/>
              <a:gd name="T99" fmla="*/ 47 h 181"/>
              <a:gd name="T100" fmla="*/ 34 w 161"/>
              <a:gd name="T101"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81">
                <a:moveTo>
                  <a:pt x="34" y="42"/>
                </a:moveTo>
                <a:lnTo>
                  <a:pt x="42" y="42"/>
                </a:lnTo>
                <a:lnTo>
                  <a:pt x="50" y="42"/>
                </a:lnTo>
                <a:lnTo>
                  <a:pt x="55" y="42"/>
                </a:lnTo>
                <a:lnTo>
                  <a:pt x="63" y="34"/>
                </a:lnTo>
                <a:lnTo>
                  <a:pt x="67" y="34"/>
                </a:lnTo>
                <a:lnTo>
                  <a:pt x="72" y="38"/>
                </a:lnTo>
                <a:lnTo>
                  <a:pt x="72" y="47"/>
                </a:lnTo>
                <a:lnTo>
                  <a:pt x="72" y="59"/>
                </a:lnTo>
                <a:lnTo>
                  <a:pt x="80" y="59"/>
                </a:lnTo>
                <a:lnTo>
                  <a:pt x="80" y="55"/>
                </a:lnTo>
                <a:lnTo>
                  <a:pt x="84" y="47"/>
                </a:lnTo>
                <a:lnTo>
                  <a:pt x="80" y="34"/>
                </a:lnTo>
                <a:lnTo>
                  <a:pt x="80" y="30"/>
                </a:lnTo>
                <a:lnTo>
                  <a:pt x="76" y="30"/>
                </a:lnTo>
                <a:lnTo>
                  <a:pt x="67" y="30"/>
                </a:lnTo>
                <a:lnTo>
                  <a:pt x="63" y="26"/>
                </a:lnTo>
                <a:lnTo>
                  <a:pt x="63" y="21"/>
                </a:lnTo>
                <a:lnTo>
                  <a:pt x="72" y="13"/>
                </a:lnTo>
                <a:lnTo>
                  <a:pt x="76" y="4"/>
                </a:lnTo>
                <a:lnTo>
                  <a:pt x="84" y="0"/>
                </a:lnTo>
                <a:lnTo>
                  <a:pt x="89" y="0"/>
                </a:lnTo>
                <a:lnTo>
                  <a:pt x="97" y="0"/>
                </a:lnTo>
                <a:lnTo>
                  <a:pt x="110" y="17"/>
                </a:lnTo>
                <a:lnTo>
                  <a:pt x="114" y="17"/>
                </a:lnTo>
                <a:lnTo>
                  <a:pt x="118" y="17"/>
                </a:lnTo>
                <a:lnTo>
                  <a:pt x="122" y="21"/>
                </a:lnTo>
                <a:lnTo>
                  <a:pt x="127" y="21"/>
                </a:lnTo>
                <a:lnTo>
                  <a:pt x="131" y="30"/>
                </a:lnTo>
                <a:lnTo>
                  <a:pt x="135" y="34"/>
                </a:lnTo>
                <a:lnTo>
                  <a:pt x="144" y="38"/>
                </a:lnTo>
                <a:lnTo>
                  <a:pt x="148" y="47"/>
                </a:lnTo>
                <a:lnTo>
                  <a:pt x="148" y="51"/>
                </a:lnTo>
                <a:lnTo>
                  <a:pt x="152" y="59"/>
                </a:lnTo>
                <a:lnTo>
                  <a:pt x="161" y="67"/>
                </a:lnTo>
                <a:lnTo>
                  <a:pt x="156" y="80"/>
                </a:lnTo>
                <a:lnTo>
                  <a:pt x="152" y="89"/>
                </a:lnTo>
                <a:lnTo>
                  <a:pt x="148" y="93"/>
                </a:lnTo>
                <a:lnTo>
                  <a:pt x="139" y="93"/>
                </a:lnTo>
                <a:lnTo>
                  <a:pt x="131" y="97"/>
                </a:lnTo>
                <a:lnTo>
                  <a:pt x="127" y="97"/>
                </a:lnTo>
                <a:lnTo>
                  <a:pt x="122" y="93"/>
                </a:lnTo>
                <a:lnTo>
                  <a:pt x="114" y="84"/>
                </a:lnTo>
                <a:lnTo>
                  <a:pt x="110" y="84"/>
                </a:lnTo>
                <a:lnTo>
                  <a:pt x="110" y="80"/>
                </a:lnTo>
                <a:lnTo>
                  <a:pt x="105" y="80"/>
                </a:lnTo>
                <a:lnTo>
                  <a:pt x="101" y="84"/>
                </a:lnTo>
                <a:lnTo>
                  <a:pt x="101" y="93"/>
                </a:lnTo>
                <a:lnTo>
                  <a:pt x="105" y="97"/>
                </a:lnTo>
                <a:lnTo>
                  <a:pt x="110" y="105"/>
                </a:lnTo>
                <a:lnTo>
                  <a:pt x="110" y="110"/>
                </a:lnTo>
                <a:lnTo>
                  <a:pt x="101" y="126"/>
                </a:lnTo>
                <a:lnTo>
                  <a:pt x="101" y="135"/>
                </a:lnTo>
                <a:lnTo>
                  <a:pt x="105" y="135"/>
                </a:lnTo>
                <a:lnTo>
                  <a:pt x="114" y="135"/>
                </a:lnTo>
                <a:lnTo>
                  <a:pt x="118" y="131"/>
                </a:lnTo>
                <a:lnTo>
                  <a:pt x="127" y="131"/>
                </a:lnTo>
                <a:lnTo>
                  <a:pt x="131" y="135"/>
                </a:lnTo>
                <a:lnTo>
                  <a:pt x="135" y="135"/>
                </a:lnTo>
                <a:lnTo>
                  <a:pt x="144" y="147"/>
                </a:lnTo>
                <a:lnTo>
                  <a:pt x="135" y="156"/>
                </a:lnTo>
                <a:lnTo>
                  <a:pt x="135" y="160"/>
                </a:lnTo>
                <a:lnTo>
                  <a:pt x="144" y="164"/>
                </a:lnTo>
                <a:lnTo>
                  <a:pt x="144" y="173"/>
                </a:lnTo>
                <a:lnTo>
                  <a:pt x="139" y="177"/>
                </a:lnTo>
                <a:lnTo>
                  <a:pt x="135" y="181"/>
                </a:lnTo>
                <a:lnTo>
                  <a:pt x="131" y="181"/>
                </a:lnTo>
                <a:lnTo>
                  <a:pt x="127" y="173"/>
                </a:lnTo>
                <a:lnTo>
                  <a:pt x="118" y="173"/>
                </a:lnTo>
                <a:lnTo>
                  <a:pt x="118" y="164"/>
                </a:lnTo>
                <a:lnTo>
                  <a:pt x="110" y="156"/>
                </a:lnTo>
                <a:lnTo>
                  <a:pt x="101" y="147"/>
                </a:lnTo>
                <a:lnTo>
                  <a:pt x="97" y="147"/>
                </a:lnTo>
                <a:lnTo>
                  <a:pt x="80" y="152"/>
                </a:lnTo>
                <a:lnTo>
                  <a:pt x="80" y="147"/>
                </a:lnTo>
                <a:lnTo>
                  <a:pt x="76" y="131"/>
                </a:lnTo>
                <a:lnTo>
                  <a:pt x="72" y="126"/>
                </a:lnTo>
                <a:lnTo>
                  <a:pt x="63" y="126"/>
                </a:lnTo>
                <a:lnTo>
                  <a:pt x="55" y="122"/>
                </a:lnTo>
                <a:lnTo>
                  <a:pt x="50" y="110"/>
                </a:lnTo>
                <a:lnTo>
                  <a:pt x="50" y="105"/>
                </a:lnTo>
                <a:lnTo>
                  <a:pt x="46" y="97"/>
                </a:lnTo>
                <a:lnTo>
                  <a:pt x="42" y="93"/>
                </a:lnTo>
                <a:lnTo>
                  <a:pt x="38" y="93"/>
                </a:lnTo>
                <a:lnTo>
                  <a:pt x="29" y="93"/>
                </a:lnTo>
                <a:lnTo>
                  <a:pt x="25" y="89"/>
                </a:lnTo>
                <a:lnTo>
                  <a:pt x="21" y="93"/>
                </a:lnTo>
                <a:lnTo>
                  <a:pt x="21" y="101"/>
                </a:lnTo>
                <a:lnTo>
                  <a:pt x="12" y="101"/>
                </a:lnTo>
                <a:lnTo>
                  <a:pt x="8" y="97"/>
                </a:lnTo>
                <a:lnTo>
                  <a:pt x="8" y="89"/>
                </a:lnTo>
                <a:lnTo>
                  <a:pt x="8" y="80"/>
                </a:lnTo>
                <a:lnTo>
                  <a:pt x="8" y="72"/>
                </a:lnTo>
                <a:lnTo>
                  <a:pt x="8" y="67"/>
                </a:lnTo>
                <a:lnTo>
                  <a:pt x="4" y="67"/>
                </a:lnTo>
                <a:lnTo>
                  <a:pt x="0" y="63"/>
                </a:lnTo>
                <a:lnTo>
                  <a:pt x="4" y="59"/>
                </a:lnTo>
                <a:lnTo>
                  <a:pt x="8" y="55"/>
                </a:lnTo>
                <a:lnTo>
                  <a:pt x="17" y="51"/>
                </a:lnTo>
                <a:lnTo>
                  <a:pt x="25" y="47"/>
                </a:lnTo>
                <a:lnTo>
                  <a:pt x="29" y="42"/>
                </a:lnTo>
                <a:lnTo>
                  <a:pt x="34" y="4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Freeform 30">
            <a:extLst>
              <a:ext uri="{FF2B5EF4-FFF2-40B4-BE49-F238E27FC236}">
                <a16:creationId xmlns:a16="http://schemas.microsoft.com/office/drawing/2014/main" id="{EB593531-B3E3-48CC-961E-C3C702FF7584}"/>
              </a:ext>
            </a:extLst>
          </p:cNvPr>
          <p:cNvSpPr>
            <a:spLocks/>
          </p:cNvSpPr>
          <p:nvPr/>
        </p:nvSpPr>
        <p:spPr bwMode="auto">
          <a:xfrm>
            <a:off x="5183187" y="6090939"/>
            <a:ext cx="33338" cy="66675"/>
          </a:xfrm>
          <a:custGeom>
            <a:avLst/>
            <a:gdLst>
              <a:gd name="T0" fmla="*/ 13 w 21"/>
              <a:gd name="T1" fmla="*/ 42 h 42"/>
              <a:gd name="T2" fmla="*/ 4 w 21"/>
              <a:gd name="T3" fmla="*/ 42 h 42"/>
              <a:gd name="T4" fmla="*/ 4 w 21"/>
              <a:gd name="T5" fmla="*/ 38 h 42"/>
              <a:gd name="T6" fmla="*/ 0 w 21"/>
              <a:gd name="T7" fmla="*/ 25 h 42"/>
              <a:gd name="T8" fmla="*/ 0 w 21"/>
              <a:gd name="T9" fmla="*/ 8 h 42"/>
              <a:gd name="T10" fmla="*/ 4 w 21"/>
              <a:gd name="T11" fmla="*/ 4 h 42"/>
              <a:gd name="T12" fmla="*/ 4 w 21"/>
              <a:gd name="T13" fmla="*/ 0 h 42"/>
              <a:gd name="T14" fmla="*/ 9 w 21"/>
              <a:gd name="T15" fmla="*/ 0 h 42"/>
              <a:gd name="T16" fmla="*/ 13 w 21"/>
              <a:gd name="T17" fmla="*/ 8 h 42"/>
              <a:gd name="T18" fmla="*/ 21 w 21"/>
              <a:gd name="T19" fmla="*/ 17 h 42"/>
              <a:gd name="T20" fmla="*/ 21 w 21"/>
              <a:gd name="T21" fmla="*/ 29 h 42"/>
              <a:gd name="T22" fmla="*/ 13 w 21"/>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2">
                <a:moveTo>
                  <a:pt x="13" y="42"/>
                </a:moveTo>
                <a:lnTo>
                  <a:pt x="4" y="42"/>
                </a:lnTo>
                <a:lnTo>
                  <a:pt x="4" y="38"/>
                </a:lnTo>
                <a:lnTo>
                  <a:pt x="0" y="25"/>
                </a:lnTo>
                <a:lnTo>
                  <a:pt x="0" y="8"/>
                </a:lnTo>
                <a:lnTo>
                  <a:pt x="4" y="4"/>
                </a:lnTo>
                <a:lnTo>
                  <a:pt x="4" y="0"/>
                </a:lnTo>
                <a:lnTo>
                  <a:pt x="9" y="0"/>
                </a:lnTo>
                <a:lnTo>
                  <a:pt x="13" y="8"/>
                </a:lnTo>
                <a:lnTo>
                  <a:pt x="21" y="17"/>
                </a:lnTo>
                <a:lnTo>
                  <a:pt x="21" y="29"/>
                </a:lnTo>
                <a:lnTo>
                  <a:pt x="13" y="4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 name="Freeform 31">
            <a:extLst>
              <a:ext uri="{FF2B5EF4-FFF2-40B4-BE49-F238E27FC236}">
                <a16:creationId xmlns:a16="http://schemas.microsoft.com/office/drawing/2014/main" id="{DB7FD420-9A56-4CBF-8E6F-53257E7F4596}"/>
              </a:ext>
            </a:extLst>
          </p:cNvPr>
          <p:cNvSpPr>
            <a:spLocks/>
          </p:cNvSpPr>
          <p:nvPr/>
        </p:nvSpPr>
        <p:spPr bwMode="auto">
          <a:xfrm>
            <a:off x="5170487" y="6163964"/>
            <a:ext cx="33338" cy="60325"/>
          </a:xfrm>
          <a:custGeom>
            <a:avLst/>
            <a:gdLst>
              <a:gd name="T0" fmla="*/ 21 w 21"/>
              <a:gd name="T1" fmla="*/ 9 h 38"/>
              <a:gd name="T2" fmla="*/ 12 w 21"/>
              <a:gd name="T3" fmla="*/ 38 h 38"/>
              <a:gd name="T4" fmla="*/ 8 w 21"/>
              <a:gd name="T5" fmla="*/ 34 h 38"/>
              <a:gd name="T6" fmla="*/ 0 w 21"/>
              <a:gd name="T7" fmla="*/ 30 h 38"/>
              <a:gd name="T8" fmla="*/ 0 w 21"/>
              <a:gd name="T9" fmla="*/ 21 h 38"/>
              <a:gd name="T10" fmla="*/ 0 w 21"/>
              <a:gd name="T11" fmla="*/ 13 h 38"/>
              <a:gd name="T12" fmla="*/ 0 w 21"/>
              <a:gd name="T13" fmla="*/ 9 h 38"/>
              <a:gd name="T14" fmla="*/ 8 w 21"/>
              <a:gd name="T15" fmla="*/ 0 h 38"/>
              <a:gd name="T16" fmla="*/ 21 w 21"/>
              <a:gd name="T17"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21" y="9"/>
                </a:moveTo>
                <a:lnTo>
                  <a:pt x="12" y="38"/>
                </a:lnTo>
                <a:lnTo>
                  <a:pt x="8" y="34"/>
                </a:lnTo>
                <a:lnTo>
                  <a:pt x="0" y="30"/>
                </a:lnTo>
                <a:lnTo>
                  <a:pt x="0" y="21"/>
                </a:lnTo>
                <a:lnTo>
                  <a:pt x="0" y="13"/>
                </a:lnTo>
                <a:lnTo>
                  <a:pt x="0" y="9"/>
                </a:lnTo>
                <a:lnTo>
                  <a:pt x="8" y="0"/>
                </a:lnTo>
                <a:lnTo>
                  <a:pt x="21"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Freeform 32">
            <a:extLst>
              <a:ext uri="{FF2B5EF4-FFF2-40B4-BE49-F238E27FC236}">
                <a16:creationId xmlns:a16="http://schemas.microsoft.com/office/drawing/2014/main" id="{26DAA2E7-9F41-4E2C-95B7-C712F9525C27}"/>
              </a:ext>
            </a:extLst>
          </p:cNvPr>
          <p:cNvSpPr>
            <a:spLocks/>
          </p:cNvSpPr>
          <p:nvPr/>
        </p:nvSpPr>
        <p:spPr bwMode="auto">
          <a:xfrm>
            <a:off x="5137150" y="6124277"/>
            <a:ext cx="33338" cy="53975"/>
          </a:xfrm>
          <a:custGeom>
            <a:avLst/>
            <a:gdLst>
              <a:gd name="T0" fmla="*/ 0 w 21"/>
              <a:gd name="T1" fmla="*/ 12 h 34"/>
              <a:gd name="T2" fmla="*/ 0 w 21"/>
              <a:gd name="T3" fmla="*/ 8 h 34"/>
              <a:gd name="T4" fmla="*/ 4 w 21"/>
              <a:gd name="T5" fmla="*/ 0 h 34"/>
              <a:gd name="T6" fmla="*/ 12 w 21"/>
              <a:gd name="T7" fmla="*/ 0 h 34"/>
              <a:gd name="T8" fmla="*/ 16 w 21"/>
              <a:gd name="T9" fmla="*/ 0 h 34"/>
              <a:gd name="T10" fmla="*/ 21 w 21"/>
              <a:gd name="T11" fmla="*/ 12 h 34"/>
              <a:gd name="T12" fmla="*/ 21 w 21"/>
              <a:gd name="T13" fmla="*/ 21 h 34"/>
              <a:gd name="T14" fmla="*/ 16 w 21"/>
              <a:gd name="T15" fmla="*/ 29 h 34"/>
              <a:gd name="T16" fmla="*/ 8 w 21"/>
              <a:gd name="T17" fmla="*/ 34 h 34"/>
              <a:gd name="T18" fmla="*/ 4 w 21"/>
              <a:gd name="T19" fmla="*/ 29 h 34"/>
              <a:gd name="T20" fmla="*/ 0 w 21"/>
              <a:gd name="T21" fmla="*/ 17 h 34"/>
              <a:gd name="T22" fmla="*/ 0 w 21"/>
              <a:gd name="T2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12"/>
                </a:moveTo>
                <a:lnTo>
                  <a:pt x="0" y="8"/>
                </a:lnTo>
                <a:lnTo>
                  <a:pt x="4" y="0"/>
                </a:lnTo>
                <a:lnTo>
                  <a:pt x="12" y="0"/>
                </a:lnTo>
                <a:lnTo>
                  <a:pt x="16" y="0"/>
                </a:lnTo>
                <a:lnTo>
                  <a:pt x="21" y="12"/>
                </a:lnTo>
                <a:lnTo>
                  <a:pt x="21" y="21"/>
                </a:lnTo>
                <a:lnTo>
                  <a:pt x="16" y="29"/>
                </a:lnTo>
                <a:lnTo>
                  <a:pt x="8" y="34"/>
                </a:lnTo>
                <a:lnTo>
                  <a:pt x="4" y="29"/>
                </a:lnTo>
                <a:lnTo>
                  <a:pt x="0" y="17"/>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Freeform 33">
            <a:extLst>
              <a:ext uri="{FF2B5EF4-FFF2-40B4-BE49-F238E27FC236}">
                <a16:creationId xmlns:a16="http://schemas.microsoft.com/office/drawing/2014/main" id="{D39B8D1C-1ABF-47A8-9D05-84173A1383ED}"/>
              </a:ext>
            </a:extLst>
          </p:cNvPr>
          <p:cNvSpPr>
            <a:spLocks/>
          </p:cNvSpPr>
          <p:nvPr/>
        </p:nvSpPr>
        <p:spPr bwMode="auto">
          <a:xfrm>
            <a:off x="5116512" y="6197302"/>
            <a:ext cx="26988" cy="33338"/>
          </a:xfrm>
          <a:custGeom>
            <a:avLst/>
            <a:gdLst>
              <a:gd name="T0" fmla="*/ 0 w 17"/>
              <a:gd name="T1" fmla="*/ 9 h 21"/>
              <a:gd name="T2" fmla="*/ 4 w 17"/>
              <a:gd name="T3" fmla="*/ 0 h 21"/>
              <a:gd name="T4" fmla="*/ 8 w 17"/>
              <a:gd name="T5" fmla="*/ 0 h 21"/>
              <a:gd name="T6" fmla="*/ 13 w 17"/>
              <a:gd name="T7" fmla="*/ 4 h 21"/>
              <a:gd name="T8" fmla="*/ 17 w 17"/>
              <a:gd name="T9" fmla="*/ 9 h 21"/>
              <a:gd name="T10" fmla="*/ 17 w 17"/>
              <a:gd name="T11" fmla="*/ 17 h 21"/>
              <a:gd name="T12" fmla="*/ 13 w 17"/>
              <a:gd name="T13" fmla="*/ 21 h 21"/>
              <a:gd name="T14" fmla="*/ 8 w 17"/>
              <a:gd name="T15" fmla="*/ 17 h 21"/>
              <a:gd name="T16" fmla="*/ 0 w 17"/>
              <a:gd name="T17" fmla="*/ 13 h 21"/>
              <a:gd name="T18" fmla="*/ 0 w 17"/>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0" y="9"/>
                </a:moveTo>
                <a:lnTo>
                  <a:pt x="4" y="0"/>
                </a:lnTo>
                <a:lnTo>
                  <a:pt x="8" y="0"/>
                </a:lnTo>
                <a:lnTo>
                  <a:pt x="13" y="4"/>
                </a:lnTo>
                <a:lnTo>
                  <a:pt x="17" y="9"/>
                </a:lnTo>
                <a:lnTo>
                  <a:pt x="17" y="17"/>
                </a:lnTo>
                <a:lnTo>
                  <a:pt x="13" y="21"/>
                </a:lnTo>
                <a:lnTo>
                  <a:pt x="8"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Freeform 34">
            <a:extLst>
              <a:ext uri="{FF2B5EF4-FFF2-40B4-BE49-F238E27FC236}">
                <a16:creationId xmlns:a16="http://schemas.microsoft.com/office/drawing/2014/main" id="{755E79E0-075D-46E2-BEF6-EBA8BCF5D268}"/>
              </a:ext>
            </a:extLst>
          </p:cNvPr>
          <p:cNvSpPr>
            <a:spLocks/>
          </p:cNvSpPr>
          <p:nvPr/>
        </p:nvSpPr>
        <p:spPr bwMode="auto">
          <a:xfrm>
            <a:off x="5089525" y="6451302"/>
            <a:ext cx="53975" cy="39688"/>
          </a:xfrm>
          <a:custGeom>
            <a:avLst/>
            <a:gdLst>
              <a:gd name="T0" fmla="*/ 0 w 34"/>
              <a:gd name="T1" fmla="*/ 17 h 25"/>
              <a:gd name="T2" fmla="*/ 0 w 34"/>
              <a:gd name="T3" fmla="*/ 12 h 25"/>
              <a:gd name="T4" fmla="*/ 4 w 34"/>
              <a:gd name="T5" fmla="*/ 8 h 25"/>
              <a:gd name="T6" fmla="*/ 8 w 34"/>
              <a:gd name="T7" fmla="*/ 4 h 25"/>
              <a:gd name="T8" fmla="*/ 17 w 34"/>
              <a:gd name="T9" fmla="*/ 0 h 25"/>
              <a:gd name="T10" fmla="*/ 21 w 34"/>
              <a:gd name="T11" fmla="*/ 0 h 25"/>
              <a:gd name="T12" fmla="*/ 30 w 34"/>
              <a:gd name="T13" fmla="*/ 4 h 25"/>
              <a:gd name="T14" fmla="*/ 34 w 34"/>
              <a:gd name="T15" fmla="*/ 8 h 25"/>
              <a:gd name="T16" fmla="*/ 34 w 34"/>
              <a:gd name="T17" fmla="*/ 12 h 25"/>
              <a:gd name="T18" fmla="*/ 30 w 34"/>
              <a:gd name="T19" fmla="*/ 17 h 25"/>
              <a:gd name="T20" fmla="*/ 21 w 34"/>
              <a:gd name="T21" fmla="*/ 21 h 25"/>
              <a:gd name="T22" fmla="*/ 17 w 34"/>
              <a:gd name="T23" fmla="*/ 25 h 25"/>
              <a:gd name="T24" fmla="*/ 13 w 34"/>
              <a:gd name="T25" fmla="*/ 25 h 25"/>
              <a:gd name="T26" fmla="*/ 4 w 34"/>
              <a:gd name="T27" fmla="*/ 21 h 25"/>
              <a:gd name="T28" fmla="*/ 0 w 34"/>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5">
                <a:moveTo>
                  <a:pt x="0" y="17"/>
                </a:moveTo>
                <a:lnTo>
                  <a:pt x="0" y="12"/>
                </a:lnTo>
                <a:lnTo>
                  <a:pt x="4" y="8"/>
                </a:lnTo>
                <a:lnTo>
                  <a:pt x="8" y="4"/>
                </a:lnTo>
                <a:lnTo>
                  <a:pt x="17" y="0"/>
                </a:lnTo>
                <a:lnTo>
                  <a:pt x="21" y="0"/>
                </a:lnTo>
                <a:lnTo>
                  <a:pt x="30" y="4"/>
                </a:lnTo>
                <a:lnTo>
                  <a:pt x="34" y="8"/>
                </a:lnTo>
                <a:lnTo>
                  <a:pt x="34" y="12"/>
                </a:lnTo>
                <a:lnTo>
                  <a:pt x="30" y="17"/>
                </a:lnTo>
                <a:lnTo>
                  <a:pt x="21" y="21"/>
                </a:lnTo>
                <a:lnTo>
                  <a:pt x="17" y="25"/>
                </a:lnTo>
                <a:lnTo>
                  <a:pt x="13" y="25"/>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Freeform 35">
            <a:extLst>
              <a:ext uri="{FF2B5EF4-FFF2-40B4-BE49-F238E27FC236}">
                <a16:creationId xmlns:a16="http://schemas.microsoft.com/office/drawing/2014/main" id="{FBBB25DA-D0CF-441B-9E94-F89834AF2680}"/>
              </a:ext>
            </a:extLst>
          </p:cNvPr>
          <p:cNvSpPr>
            <a:spLocks/>
          </p:cNvSpPr>
          <p:nvPr/>
        </p:nvSpPr>
        <p:spPr bwMode="auto">
          <a:xfrm>
            <a:off x="5083175" y="6243339"/>
            <a:ext cx="26988" cy="41275"/>
          </a:xfrm>
          <a:custGeom>
            <a:avLst/>
            <a:gdLst>
              <a:gd name="T0" fmla="*/ 0 w 17"/>
              <a:gd name="T1" fmla="*/ 9 h 26"/>
              <a:gd name="T2" fmla="*/ 0 w 17"/>
              <a:gd name="T3" fmla="*/ 5 h 26"/>
              <a:gd name="T4" fmla="*/ 8 w 17"/>
              <a:gd name="T5" fmla="*/ 0 h 26"/>
              <a:gd name="T6" fmla="*/ 17 w 17"/>
              <a:gd name="T7" fmla="*/ 5 h 26"/>
              <a:gd name="T8" fmla="*/ 17 w 17"/>
              <a:gd name="T9" fmla="*/ 9 h 26"/>
              <a:gd name="T10" fmla="*/ 17 w 17"/>
              <a:gd name="T11" fmla="*/ 17 h 26"/>
              <a:gd name="T12" fmla="*/ 12 w 17"/>
              <a:gd name="T13" fmla="*/ 22 h 26"/>
              <a:gd name="T14" fmla="*/ 8 w 17"/>
              <a:gd name="T15" fmla="*/ 26 h 26"/>
              <a:gd name="T16" fmla="*/ 4 w 17"/>
              <a:gd name="T17" fmla="*/ 26 h 26"/>
              <a:gd name="T18" fmla="*/ 0 w 17"/>
              <a:gd name="T19" fmla="*/ 26 h 26"/>
              <a:gd name="T20" fmla="*/ 0 w 17"/>
              <a:gd name="T21" fmla="*/ 22 h 26"/>
              <a:gd name="T22" fmla="*/ 0 w 17"/>
              <a:gd name="T2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0" y="9"/>
                </a:moveTo>
                <a:lnTo>
                  <a:pt x="0" y="5"/>
                </a:lnTo>
                <a:lnTo>
                  <a:pt x="8" y="0"/>
                </a:lnTo>
                <a:lnTo>
                  <a:pt x="17" y="5"/>
                </a:lnTo>
                <a:lnTo>
                  <a:pt x="17" y="9"/>
                </a:lnTo>
                <a:lnTo>
                  <a:pt x="17" y="17"/>
                </a:lnTo>
                <a:lnTo>
                  <a:pt x="12" y="22"/>
                </a:lnTo>
                <a:lnTo>
                  <a:pt x="8" y="26"/>
                </a:lnTo>
                <a:lnTo>
                  <a:pt x="4" y="26"/>
                </a:lnTo>
                <a:lnTo>
                  <a:pt x="0" y="26"/>
                </a:lnTo>
                <a:lnTo>
                  <a:pt x="0" y="22"/>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Freeform 36">
            <a:extLst>
              <a:ext uri="{FF2B5EF4-FFF2-40B4-BE49-F238E27FC236}">
                <a16:creationId xmlns:a16="http://schemas.microsoft.com/office/drawing/2014/main" id="{5D5AEAAA-A266-47BD-8296-F7E8310D530F}"/>
              </a:ext>
            </a:extLst>
          </p:cNvPr>
          <p:cNvSpPr>
            <a:spLocks/>
          </p:cNvSpPr>
          <p:nvPr/>
        </p:nvSpPr>
        <p:spPr bwMode="auto">
          <a:xfrm>
            <a:off x="5075237" y="6197302"/>
            <a:ext cx="26988" cy="33338"/>
          </a:xfrm>
          <a:custGeom>
            <a:avLst/>
            <a:gdLst>
              <a:gd name="T0" fmla="*/ 0 w 17"/>
              <a:gd name="T1" fmla="*/ 13 h 21"/>
              <a:gd name="T2" fmla="*/ 0 w 17"/>
              <a:gd name="T3" fmla="*/ 4 h 21"/>
              <a:gd name="T4" fmla="*/ 9 w 17"/>
              <a:gd name="T5" fmla="*/ 0 h 21"/>
              <a:gd name="T6" fmla="*/ 13 w 17"/>
              <a:gd name="T7" fmla="*/ 0 h 21"/>
              <a:gd name="T8" fmla="*/ 17 w 17"/>
              <a:gd name="T9" fmla="*/ 4 h 21"/>
              <a:gd name="T10" fmla="*/ 17 w 17"/>
              <a:gd name="T11" fmla="*/ 9 h 21"/>
              <a:gd name="T12" fmla="*/ 13 w 17"/>
              <a:gd name="T13" fmla="*/ 17 h 21"/>
              <a:gd name="T14" fmla="*/ 9 w 17"/>
              <a:gd name="T15" fmla="*/ 21 h 21"/>
              <a:gd name="T16" fmla="*/ 5 w 17"/>
              <a:gd name="T17" fmla="*/ 21 h 21"/>
              <a:gd name="T18" fmla="*/ 0 w 17"/>
              <a:gd name="T19" fmla="*/ 17 h 21"/>
              <a:gd name="T20" fmla="*/ 0 w 17"/>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1">
                <a:moveTo>
                  <a:pt x="0" y="13"/>
                </a:moveTo>
                <a:lnTo>
                  <a:pt x="0" y="4"/>
                </a:lnTo>
                <a:lnTo>
                  <a:pt x="9" y="0"/>
                </a:lnTo>
                <a:lnTo>
                  <a:pt x="13" y="0"/>
                </a:lnTo>
                <a:lnTo>
                  <a:pt x="17" y="4"/>
                </a:lnTo>
                <a:lnTo>
                  <a:pt x="17" y="9"/>
                </a:lnTo>
                <a:lnTo>
                  <a:pt x="13" y="17"/>
                </a:lnTo>
                <a:lnTo>
                  <a:pt x="9" y="21"/>
                </a:lnTo>
                <a:lnTo>
                  <a:pt x="5" y="21"/>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Freeform 37">
            <a:extLst>
              <a:ext uri="{FF2B5EF4-FFF2-40B4-BE49-F238E27FC236}">
                <a16:creationId xmlns:a16="http://schemas.microsoft.com/office/drawing/2014/main" id="{A782FFD7-28FC-4318-8E6A-A010993A088B}"/>
              </a:ext>
            </a:extLst>
          </p:cNvPr>
          <p:cNvSpPr>
            <a:spLocks/>
          </p:cNvSpPr>
          <p:nvPr/>
        </p:nvSpPr>
        <p:spPr bwMode="auto">
          <a:xfrm>
            <a:off x="5041900" y="6270327"/>
            <a:ext cx="26988" cy="41275"/>
          </a:xfrm>
          <a:custGeom>
            <a:avLst/>
            <a:gdLst>
              <a:gd name="T0" fmla="*/ 0 w 17"/>
              <a:gd name="T1" fmla="*/ 9 h 26"/>
              <a:gd name="T2" fmla="*/ 4 w 17"/>
              <a:gd name="T3" fmla="*/ 5 h 26"/>
              <a:gd name="T4" fmla="*/ 9 w 17"/>
              <a:gd name="T5" fmla="*/ 0 h 26"/>
              <a:gd name="T6" fmla="*/ 17 w 17"/>
              <a:gd name="T7" fmla="*/ 5 h 26"/>
              <a:gd name="T8" fmla="*/ 17 w 17"/>
              <a:gd name="T9" fmla="*/ 13 h 26"/>
              <a:gd name="T10" fmla="*/ 17 w 17"/>
              <a:gd name="T11" fmla="*/ 21 h 26"/>
              <a:gd name="T12" fmla="*/ 13 w 17"/>
              <a:gd name="T13" fmla="*/ 21 h 26"/>
              <a:gd name="T14" fmla="*/ 9 w 17"/>
              <a:gd name="T15" fmla="*/ 26 h 26"/>
              <a:gd name="T16" fmla="*/ 9 w 17"/>
              <a:gd name="T17" fmla="*/ 21 h 26"/>
              <a:gd name="T18" fmla="*/ 0 w 17"/>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9"/>
                </a:moveTo>
                <a:lnTo>
                  <a:pt x="4" y="5"/>
                </a:lnTo>
                <a:lnTo>
                  <a:pt x="9" y="0"/>
                </a:lnTo>
                <a:lnTo>
                  <a:pt x="17" y="5"/>
                </a:lnTo>
                <a:lnTo>
                  <a:pt x="17" y="13"/>
                </a:lnTo>
                <a:lnTo>
                  <a:pt x="17" y="21"/>
                </a:lnTo>
                <a:lnTo>
                  <a:pt x="13" y="21"/>
                </a:lnTo>
                <a:lnTo>
                  <a:pt x="9" y="26"/>
                </a:lnTo>
                <a:lnTo>
                  <a:pt x="9"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Freeform 38">
            <a:extLst>
              <a:ext uri="{FF2B5EF4-FFF2-40B4-BE49-F238E27FC236}">
                <a16:creationId xmlns:a16="http://schemas.microsoft.com/office/drawing/2014/main" id="{71933A60-F925-4CE3-9932-599449D0695A}"/>
              </a:ext>
            </a:extLst>
          </p:cNvPr>
          <p:cNvSpPr>
            <a:spLocks/>
          </p:cNvSpPr>
          <p:nvPr/>
        </p:nvSpPr>
        <p:spPr bwMode="auto">
          <a:xfrm>
            <a:off x="5022850" y="6303664"/>
            <a:ext cx="39688" cy="60325"/>
          </a:xfrm>
          <a:custGeom>
            <a:avLst/>
            <a:gdLst>
              <a:gd name="T0" fmla="*/ 12 w 25"/>
              <a:gd name="T1" fmla="*/ 5 h 38"/>
              <a:gd name="T2" fmla="*/ 16 w 25"/>
              <a:gd name="T3" fmla="*/ 9 h 38"/>
              <a:gd name="T4" fmla="*/ 21 w 25"/>
              <a:gd name="T5" fmla="*/ 13 h 38"/>
              <a:gd name="T6" fmla="*/ 21 w 25"/>
              <a:gd name="T7" fmla="*/ 17 h 38"/>
              <a:gd name="T8" fmla="*/ 25 w 25"/>
              <a:gd name="T9" fmla="*/ 26 h 38"/>
              <a:gd name="T10" fmla="*/ 25 w 25"/>
              <a:gd name="T11" fmla="*/ 34 h 38"/>
              <a:gd name="T12" fmla="*/ 21 w 25"/>
              <a:gd name="T13" fmla="*/ 38 h 38"/>
              <a:gd name="T14" fmla="*/ 12 w 25"/>
              <a:gd name="T15" fmla="*/ 38 h 38"/>
              <a:gd name="T16" fmla="*/ 8 w 25"/>
              <a:gd name="T17" fmla="*/ 34 h 38"/>
              <a:gd name="T18" fmla="*/ 4 w 25"/>
              <a:gd name="T19" fmla="*/ 17 h 38"/>
              <a:gd name="T20" fmla="*/ 0 w 25"/>
              <a:gd name="T21" fmla="*/ 13 h 38"/>
              <a:gd name="T22" fmla="*/ 4 w 25"/>
              <a:gd name="T23" fmla="*/ 5 h 38"/>
              <a:gd name="T24" fmla="*/ 8 w 25"/>
              <a:gd name="T25" fmla="*/ 0 h 38"/>
              <a:gd name="T26" fmla="*/ 12 w 25"/>
              <a:gd name="T2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8">
                <a:moveTo>
                  <a:pt x="12" y="5"/>
                </a:moveTo>
                <a:lnTo>
                  <a:pt x="16" y="9"/>
                </a:lnTo>
                <a:lnTo>
                  <a:pt x="21" y="13"/>
                </a:lnTo>
                <a:lnTo>
                  <a:pt x="21" y="17"/>
                </a:lnTo>
                <a:lnTo>
                  <a:pt x="25" y="26"/>
                </a:lnTo>
                <a:lnTo>
                  <a:pt x="25" y="34"/>
                </a:lnTo>
                <a:lnTo>
                  <a:pt x="21" y="38"/>
                </a:lnTo>
                <a:lnTo>
                  <a:pt x="12" y="38"/>
                </a:lnTo>
                <a:lnTo>
                  <a:pt x="8" y="34"/>
                </a:lnTo>
                <a:lnTo>
                  <a:pt x="4" y="17"/>
                </a:lnTo>
                <a:lnTo>
                  <a:pt x="0" y="13"/>
                </a:lnTo>
                <a:lnTo>
                  <a:pt x="4" y="5"/>
                </a:lnTo>
                <a:lnTo>
                  <a:pt x="8" y="0"/>
                </a:lnTo>
                <a:lnTo>
                  <a:pt x="12" y="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Freeform 39">
            <a:extLst>
              <a:ext uri="{FF2B5EF4-FFF2-40B4-BE49-F238E27FC236}">
                <a16:creationId xmlns:a16="http://schemas.microsoft.com/office/drawing/2014/main" id="{3C7B015F-35F5-4A85-99CD-17FC30F846BE}"/>
              </a:ext>
            </a:extLst>
          </p:cNvPr>
          <p:cNvSpPr>
            <a:spLocks/>
          </p:cNvSpPr>
          <p:nvPr/>
        </p:nvSpPr>
        <p:spPr bwMode="auto">
          <a:xfrm>
            <a:off x="4981575" y="6344939"/>
            <a:ext cx="41275" cy="25400"/>
          </a:xfrm>
          <a:custGeom>
            <a:avLst/>
            <a:gdLst>
              <a:gd name="T0" fmla="*/ 0 w 26"/>
              <a:gd name="T1" fmla="*/ 4 h 16"/>
              <a:gd name="T2" fmla="*/ 4 w 26"/>
              <a:gd name="T3" fmla="*/ 0 h 16"/>
              <a:gd name="T4" fmla="*/ 13 w 26"/>
              <a:gd name="T5" fmla="*/ 0 h 16"/>
              <a:gd name="T6" fmla="*/ 17 w 26"/>
              <a:gd name="T7" fmla="*/ 4 h 16"/>
              <a:gd name="T8" fmla="*/ 26 w 26"/>
              <a:gd name="T9" fmla="*/ 8 h 16"/>
              <a:gd name="T10" fmla="*/ 21 w 26"/>
              <a:gd name="T11" fmla="*/ 16 h 16"/>
              <a:gd name="T12" fmla="*/ 13 w 26"/>
              <a:gd name="T13" fmla="*/ 16 h 16"/>
              <a:gd name="T14" fmla="*/ 4 w 26"/>
              <a:gd name="T15" fmla="*/ 12 h 16"/>
              <a:gd name="T16" fmla="*/ 4 w 26"/>
              <a:gd name="T17" fmla="*/ 8 h 16"/>
              <a:gd name="T18" fmla="*/ 0 w 2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
                <a:moveTo>
                  <a:pt x="0" y="4"/>
                </a:moveTo>
                <a:lnTo>
                  <a:pt x="4" y="0"/>
                </a:lnTo>
                <a:lnTo>
                  <a:pt x="13" y="0"/>
                </a:lnTo>
                <a:lnTo>
                  <a:pt x="17" y="4"/>
                </a:lnTo>
                <a:lnTo>
                  <a:pt x="26" y="8"/>
                </a:lnTo>
                <a:lnTo>
                  <a:pt x="21" y="16"/>
                </a:lnTo>
                <a:lnTo>
                  <a:pt x="13" y="16"/>
                </a:lnTo>
                <a:lnTo>
                  <a:pt x="4" y="12"/>
                </a:lnTo>
                <a:lnTo>
                  <a:pt x="4"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Freeform 40">
            <a:extLst>
              <a:ext uri="{FF2B5EF4-FFF2-40B4-BE49-F238E27FC236}">
                <a16:creationId xmlns:a16="http://schemas.microsoft.com/office/drawing/2014/main" id="{A2497C36-EEAF-47C2-84DF-37B3728AECCF}"/>
              </a:ext>
            </a:extLst>
          </p:cNvPr>
          <p:cNvSpPr>
            <a:spLocks/>
          </p:cNvSpPr>
          <p:nvPr/>
        </p:nvSpPr>
        <p:spPr bwMode="auto">
          <a:xfrm>
            <a:off x="4948237" y="6224289"/>
            <a:ext cx="33338" cy="66675"/>
          </a:xfrm>
          <a:custGeom>
            <a:avLst/>
            <a:gdLst>
              <a:gd name="T0" fmla="*/ 0 w 21"/>
              <a:gd name="T1" fmla="*/ 17 h 42"/>
              <a:gd name="T2" fmla="*/ 4 w 21"/>
              <a:gd name="T3" fmla="*/ 12 h 42"/>
              <a:gd name="T4" fmla="*/ 8 w 21"/>
              <a:gd name="T5" fmla="*/ 4 h 42"/>
              <a:gd name="T6" fmla="*/ 13 w 21"/>
              <a:gd name="T7" fmla="*/ 4 h 42"/>
              <a:gd name="T8" fmla="*/ 17 w 21"/>
              <a:gd name="T9" fmla="*/ 0 h 42"/>
              <a:gd name="T10" fmla="*/ 21 w 21"/>
              <a:gd name="T11" fmla="*/ 4 h 42"/>
              <a:gd name="T12" fmla="*/ 21 w 21"/>
              <a:gd name="T13" fmla="*/ 8 h 42"/>
              <a:gd name="T14" fmla="*/ 17 w 21"/>
              <a:gd name="T15" fmla="*/ 12 h 42"/>
              <a:gd name="T16" fmla="*/ 17 w 21"/>
              <a:gd name="T17" fmla="*/ 17 h 42"/>
              <a:gd name="T18" fmla="*/ 21 w 21"/>
              <a:gd name="T19" fmla="*/ 21 h 42"/>
              <a:gd name="T20" fmla="*/ 21 w 21"/>
              <a:gd name="T21" fmla="*/ 25 h 42"/>
              <a:gd name="T22" fmla="*/ 21 w 21"/>
              <a:gd name="T23" fmla="*/ 34 h 42"/>
              <a:gd name="T24" fmla="*/ 13 w 21"/>
              <a:gd name="T25" fmla="*/ 42 h 42"/>
              <a:gd name="T26" fmla="*/ 8 w 21"/>
              <a:gd name="T27" fmla="*/ 42 h 42"/>
              <a:gd name="T28" fmla="*/ 4 w 21"/>
              <a:gd name="T29" fmla="*/ 42 h 42"/>
              <a:gd name="T30" fmla="*/ 4 w 21"/>
              <a:gd name="T31" fmla="*/ 38 h 42"/>
              <a:gd name="T32" fmla="*/ 8 w 21"/>
              <a:gd name="T33" fmla="*/ 29 h 42"/>
              <a:gd name="T34" fmla="*/ 8 w 21"/>
              <a:gd name="T35" fmla="*/ 25 h 42"/>
              <a:gd name="T36" fmla="*/ 4 w 21"/>
              <a:gd name="T37" fmla="*/ 21 h 42"/>
              <a:gd name="T38" fmla="*/ 0 w 21"/>
              <a:gd name="T3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2">
                <a:moveTo>
                  <a:pt x="0" y="17"/>
                </a:moveTo>
                <a:lnTo>
                  <a:pt x="4" y="12"/>
                </a:lnTo>
                <a:lnTo>
                  <a:pt x="8" y="4"/>
                </a:lnTo>
                <a:lnTo>
                  <a:pt x="13" y="4"/>
                </a:lnTo>
                <a:lnTo>
                  <a:pt x="17" y="0"/>
                </a:lnTo>
                <a:lnTo>
                  <a:pt x="21" y="4"/>
                </a:lnTo>
                <a:lnTo>
                  <a:pt x="21" y="8"/>
                </a:lnTo>
                <a:lnTo>
                  <a:pt x="17" y="12"/>
                </a:lnTo>
                <a:lnTo>
                  <a:pt x="17" y="17"/>
                </a:lnTo>
                <a:lnTo>
                  <a:pt x="21" y="21"/>
                </a:lnTo>
                <a:lnTo>
                  <a:pt x="21" y="25"/>
                </a:lnTo>
                <a:lnTo>
                  <a:pt x="21" y="34"/>
                </a:lnTo>
                <a:lnTo>
                  <a:pt x="13" y="42"/>
                </a:lnTo>
                <a:lnTo>
                  <a:pt x="8" y="42"/>
                </a:lnTo>
                <a:lnTo>
                  <a:pt x="4" y="42"/>
                </a:lnTo>
                <a:lnTo>
                  <a:pt x="4" y="38"/>
                </a:lnTo>
                <a:lnTo>
                  <a:pt x="8" y="29"/>
                </a:lnTo>
                <a:lnTo>
                  <a:pt x="8" y="25"/>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Freeform 41">
            <a:extLst>
              <a:ext uri="{FF2B5EF4-FFF2-40B4-BE49-F238E27FC236}">
                <a16:creationId xmlns:a16="http://schemas.microsoft.com/office/drawing/2014/main" id="{C76768E6-01FE-4E53-8F34-78DD8D1F9C3F}"/>
              </a:ext>
            </a:extLst>
          </p:cNvPr>
          <p:cNvSpPr>
            <a:spLocks/>
          </p:cNvSpPr>
          <p:nvPr/>
        </p:nvSpPr>
        <p:spPr bwMode="auto">
          <a:xfrm>
            <a:off x="4941887" y="6184602"/>
            <a:ext cx="46038" cy="26988"/>
          </a:xfrm>
          <a:custGeom>
            <a:avLst/>
            <a:gdLst>
              <a:gd name="T0" fmla="*/ 4 w 29"/>
              <a:gd name="T1" fmla="*/ 12 h 17"/>
              <a:gd name="T2" fmla="*/ 0 w 29"/>
              <a:gd name="T3" fmla="*/ 4 h 17"/>
              <a:gd name="T4" fmla="*/ 4 w 29"/>
              <a:gd name="T5" fmla="*/ 4 h 17"/>
              <a:gd name="T6" fmla="*/ 8 w 29"/>
              <a:gd name="T7" fmla="*/ 0 h 17"/>
              <a:gd name="T8" fmla="*/ 17 w 29"/>
              <a:gd name="T9" fmla="*/ 4 h 17"/>
              <a:gd name="T10" fmla="*/ 21 w 29"/>
              <a:gd name="T11" fmla="*/ 8 h 17"/>
              <a:gd name="T12" fmla="*/ 25 w 29"/>
              <a:gd name="T13" fmla="*/ 8 h 17"/>
              <a:gd name="T14" fmla="*/ 29 w 29"/>
              <a:gd name="T15" fmla="*/ 12 h 17"/>
              <a:gd name="T16" fmla="*/ 29 w 29"/>
              <a:gd name="T17" fmla="*/ 17 h 17"/>
              <a:gd name="T18" fmla="*/ 25 w 29"/>
              <a:gd name="T19" fmla="*/ 17 h 17"/>
              <a:gd name="T20" fmla="*/ 12 w 29"/>
              <a:gd name="T21" fmla="*/ 17 h 17"/>
              <a:gd name="T22" fmla="*/ 4 w 29"/>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7">
                <a:moveTo>
                  <a:pt x="4" y="12"/>
                </a:moveTo>
                <a:lnTo>
                  <a:pt x="0" y="4"/>
                </a:lnTo>
                <a:lnTo>
                  <a:pt x="4" y="4"/>
                </a:lnTo>
                <a:lnTo>
                  <a:pt x="8" y="0"/>
                </a:lnTo>
                <a:lnTo>
                  <a:pt x="17" y="4"/>
                </a:lnTo>
                <a:lnTo>
                  <a:pt x="21" y="8"/>
                </a:lnTo>
                <a:lnTo>
                  <a:pt x="25" y="8"/>
                </a:lnTo>
                <a:lnTo>
                  <a:pt x="29" y="12"/>
                </a:lnTo>
                <a:lnTo>
                  <a:pt x="29" y="17"/>
                </a:lnTo>
                <a:lnTo>
                  <a:pt x="25" y="17"/>
                </a:lnTo>
                <a:lnTo>
                  <a:pt x="12" y="17"/>
                </a:lnTo>
                <a:lnTo>
                  <a:pt x="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Freeform 42">
            <a:extLst>
              <a:ext uri="{FF2B5EF4-FFF2-40B4-BE49-F238E27FC236}">
                <a16:creationId xmlns:a16="http://schemas.microsoft.com/office/drawing/2014/main" id="{807D6360-32FC-43CC-960C-4DA923641D7C}"/>
              </a:ext>
            </a:extLst>
          </p:cNvPr>
          <p:cNvSpPr>
            <a:spLocks/>
          </p:cNvSpPr>
          <p:nvPr/>
        </p:nvSpPr>
        <p:spPr bwMode="auto">
          <a:xfrm>
            <a:off x="4927600" y="6378277"/>
            <a:ext cx="87313" cy="46038"/>
          </a:xfrm>
          <a:custGeom>
            <a:avLst/>
            <a:gdLst>
              <a:gd name="T0" fmla="*/ 0 w 55"/>
              <a:gd name="T1" fmla="*/ 25 h 29"/>
              <a:gd name="T2" fmla="*/ 0 w 55"/>
              <a:gd name="T3" fmla="*/ 21 h 29"/>
              <a:gd name="T4" fmla="*/ 9 w 55"/>
              <a:gd name="T5" fmla="*/ 16 h 29"/>
              <a:gd name="T6" fmla="*/ 17 w 55"/>
              <a:gd name="T7" fmla="*/ 8 h 29"/>
              <a:gd name="T8" fmla="*/ 26 w 55"/>
              <a:gd name="T9" fmla="*/ 4 h 29"/>
              <a:gd name="T10" fmla="*/ 34 w 55"/>
              <a:gd name="T11" fmla="*/ 0 h 29"/>
              <a:gd name="T12" fmla="*/ 38 w 55"/>
              <a:gd name="T13" fmla="*/ 4 h 29"/>
              <a:gd name="T14" fmla="*/ 47 w 55"/>
              <a:gd name="T15" fmla="*/ 4 h 29"/>
              <a:gd name="T16" fmla="*/ 55 w 55"/>
              <a:gd name="T17" fmla="*/ 8 h 29"/>
              <a:gd name="T18" fmla="*/ 55 w 55"/>
              <a:gd name="T19" fmla="*/ 12 h 29"/>
              <a:gd name="T20" fmla="*/ 55 w 55"/>
              <a:gd name="T21" fmla="*/ 16 h 29"/>
              <a:gd name="T22" fmla="*/ 51 w 55"/>
              <a:gd name="T23" fmla="*/ 21 h 29"/>
              <a:gd name="T24" fmla="*/ 43 w 55"/>
              <a:gd name="T25" fmla="*/ 25 h 29"/>
              <a:gd name="T26" fmla="*/ 26 w 55"/>
              <a:gd name="T27" fmla="*/ 29 h 29"/>
              <a:gd name="T28" fmla="*/ 21 w 55"/>
              <a:gd name="T29" fmla="*/ 29 h 29"/>
              <a:gd name="T30" fmla="*/ 9 w 55"/>
              <a:gd name="T31" fmla="*/ 29 h 29"/>
              <a:gd name="T32" fmla="*/ 5 w 55"/>
              <a:gd name="T33" fmla="*/ 29 h 29"/>
              <a:gd name="T34" fmla="*/ 0 w 55"/>
              <a:gd name="T35"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29">
                <a:moveTo>
                  <a:pt x="0" y="25"/>
                </a:moveTo>
                <a:lnTo>
                  <a:pt x="0" y="21"/>
                </a:lnTo>
                <a:lnTo>
                  <a:pt x="9" y="16"/>
                </a:lnTo>
                <a:lnTo>
                  <a:pt x="17" y="8"/>
                </a:lnTo>
                <a:lnTo>
                  <a:pt x="26" y="4"/>
                </a:lnTo>
                <a:lnTo>
                  <a:pt x="34" y="0"/>
                </a:lnTo>
                <a:lnTo>
                  <a:pt x="38" y="4"/>
                </a:lnTo>
                <a:lnTo>
                  <a:pt x="47" y="4"/>
                </a:lnTo>
                <a:lnTo>
                  <a:pt x="55" y="8"/>
                </a:lnTo>
                <a:lnTo>
                  <a:pt x="55" y="12"/>
                </a:lnTo>
                <a:lnTo>
                  <a:pt x="55" y="16"/>
                </a:lnTo>
                <a:lnTo>
                  <a:pt x="51" y="21"/>
                </a:lnTo>
                <a:lnTo>
                  <a:pt x="43" y="25"/>
                </a:lnTo>
                <a:lnTo>
                  <a:pt x="26" y="29"/>
                </a:lnTo>
                <a:lnTo>
                  <a:pt x="21" y="29"/>
                </a:lnTo>
                <a:lnTo>
                  <a:pt x="9" y="29"/>
                </a:lnTo>
                <a:lnTo>
                  <a:pt x="5" y="29"/>
                </a:lnTo>
                <a:lnTo>
                  <a:pt x="0"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Freeform 43">
            <a:extLst>
              <a:ext uri="{FF2B5EF4-FFF2-40B4-BE49-F238E27FC236}">
                <a16:creationId xmlns:a16="http://schemas.microsoft.com/office/drawing/2014/main" id="{D62E6F89-541A-4F0B-B598-C0967B25EF19}"/>
              </a:ext>
            </a:extLst>
          </p:cNvPr>
          <p:cNvSpPr>
            <a:spLocks/>
          </p:cNvSpPr>
          <p:nvPr/>
        </p:nvSpPr>
        <p:spPr bwMode="auto">
          <a:xfrm>
            <a:off x="4900612" y="6303664"/>
            <a:ext cx="34925" cy="60325"/>
          </a:xfrm>
          <a:custGeom>
            <a:avLst/>
            <a:gdLst>
              <a:gd name="T0" fmla="*/ 17 w 22"/>
              <a:gd name="T1" fmla="*/ 34 h 38"/>
              <a:gd name="T2" fmla="*/ 13 w 22"/>
              <a:gd name="T3" fmla="*/ 38 h 38"/>
              <a:gd name="T4" fmla="*/ 9 w 22"/>
              <a:gd name="T5" fmla="*/ 38 h 38"/>
              <a:gd name="T6" fmla="*/ 5 w 22"/>
              <a:gd name="T7" fmla="*/ 34 h 38"/>
              <a:gd name="T8" fmla="*/ 0 w 22"/>
              <a:gd name="T9" fmla="*/ 26 h 38"/>
              <a:gd name="T10" fmla="*/ 0 w 22"/>
              <a:gd name="T11" fmla="*/ 17 h 38"/>
              <a:gd name="T12" fmla="*/ 5 w 22"/>
              <a:gd name="T13" fmla="*/ 13 h 38"/>
              <a:gd name="T14" fmla="*/ 5 w 22"/>
              <a:gd name="T15" fmla="*/ 9 h 38"/>
              <a:gd name="T16" fmla="*/ 13 w 22"/>
              <a:gd name="T17" fmla="*/ 0 h 38"/>
              <a:gd name="T18" fmla="*/ 17 w 22"/>
              <a:gd name="T19" fmla="*/ 5 h 38"/>
              <a:gd name="T20" fmla="*/ 22 w 22"/>
              <a:gd name="T21" fmla="*/ 13 h 38"/>
              <a:gd name="T22" fmla="*/ 17 w 22"/>
              <a:gd name="T23" fmla="*/ 26 h 38"/>
              <a:gd name="T24" fmla="*/ 17 w 22"/>
              <a:gd name="T25"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8">
                <a:moveTo>
                  <a:pt x="17" y="34"/>
                </a:moveTo>
                <a:lnTo>
                  <a:pt x="13" y="38"/>
                </a:lnTo>
                <a:lnTo>
                  <a:pt x="9" y="38"/>
                </a:lnTo>
                <a:lnTo>
                  <a:pt x="5" y="34"/>
                </a:lnTo>
                <a:lnTo>
                  <a:pt x="0" y="26"/>
                </a:lnTo>
                <a:lnTo>
                  <a:pt x="0" y="17"/>
                </a:lnTo>
                <a:lnTo>
                  <a:pt x="5" y="13"/>
                </a:lnTo>
                <a:lnTo>
                  <a:pt x="5" y="9"/>
                </a:lnTo>
                <a:lnTo>
                  <a:pt x="13" y="0"/>
                </a:lnTo>
                <a:lnTo>
                  <a:pt x="17" y="5"/>
                </a:lnTo>
                <a:lnTo>
                  <a:pt x="22" y="13"/>
                </a:lnTo>
                <a:lnTo>
                  <a:pt x="17" y="26"/>
                </a:lnTo>
                <a:lnTo>
                  <a:pt x="17"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44">
            <a:extLst>
              <a:ext uri="{FF2B5EF4-FFF2-40B4-BE49-F238E27FC236}">
                <a16:creationId xmlns:a16="http://schemas.microsoft.com/office/drawing/2014/main" id="{EF9DDEC4-D975-423E-B371-4A792F430F71}"/>
              </a:ext>
            </a:extLst>
          </p:cNvPr>
          <p:cNvSpPr>
            <a:spLocks/>
          </p:cNvSpPr>
          <p:nvPr/>
        </p:nvSpPr>
        <p:spPr bwMode="auto">
          <a:xfrm>
            <a:off x="5257800" y="5763914"/>
            <a:ext cx="819150" cy="654050"/>
          </a:xfrm>
          <a:custGeom>
            <a:avLst/>
            <a:gdLst>
              <a:gd name="T0" fmla="*/ 474 w 516"/>
              <a:gd name="T1" fmla="*/ 315 h 412"/>
              <a:gd name="T2" fmla="*/ 453 w 516"/>
              <a:gd name="T3" fmla="*/ 382 h 412"/>
              <a:gd name="T4" fmla="*/ 398 w 516"/>
              <a:gd name="T5" fmla="*/ 395 h 412"/>
              <a:gd name="T6" fmla="*/ 330 w 516"/>
              <a:gd name="T7" fmla="*/ 412 h 412"/>
              <a:gd name="T8" fmla="*/ 313 w 516"/>
              <a:gd name="T9" fmla="*/ 395 h 412"/>
              <a:gd name="T10" fmla="*/ 304 w 516"/>
              <a:gd name="T11" fmla="*/ 366 h 412"/>
              <a:gd name="T12" fmla="*/ 338 w 516"/>
              <a:gd name="T13" fmla="*/ 319 h 412"/>
              <a:gd name="T14" fmla="*/ 304 w 516"/>
              <a:gd name="T15" fmla="*/ 328 h 412"/>
              <a:gd name="T16" fmla="*/ 283 w 516"/>
              <a:gd name="T17" fmla="*/ 345 h 412"/>
              <a:gd name="T18" fmla="*/ 245 w 516"/>
              <a:gd name="T19" fmla="*/ 340 h 412"/>
              <a:gd name="T20" fmla="*/ 237 w 516"/>
              <a:gd name="T21" fmla="*/ 315 h 412"/>
              <a:gd name="T22" fmla="*/ 241 w 516"/>
              <a:gd name="T23" fmla="*/ 294 h 412"/>
              <a:gd name="T24" fmla="*/ 211 w 516"/>
              <a:gd name="T25" fmla="*/ 302 h 412"/>
              <a:gd name="T26" fmla="*/ 190 w 516"/>
              <a:gd name="T27" fmla="*/ 307 h 412"/>
              <a:gd name="T28" fmla="*/ 165 w 516"/>
              <a:gd name="T29" fmla="*/ 294 h 412"/>
              <a:gd name="T30" fmla="*/ 161 w 516"/>
              <a:gd name="T31" fmla="*/ 273 h 412"/>
              <a:gd name="T32" fmla="*/ 148 w 516"/>
              <a:gd name="T33" fmla="*/ 269 h 412"/>
              <a:gd name="T34" fmla="*/ 131 w 516"/>
              <a:gd name="T35" fmla="*/ 265 h 412"/>
              <a:gd name="T36" fmla="*/ 144 w 516"/>
              <a:gd name="T37" fmla="*/ 256 h 412"/>
              <a:gd name="T38" fmla="*/ 135 w 516"/>
              <a:gd name="T39" fmla="*/ 235 h 412"/>
              <a:gd name="T40" fmla="*/ 110 w 516"/>
              <a:gd name="T41" fmla="*/ 239 h 412"/>
              <a:gd name="T42" fmla="*/ 89 w 516"/>
              <a:gd name="T43" fmla="*/ 244 h 412"/>
              <a:gd name="T44" fmla="*/ 93 w 516"/>
              <a:gd name="T45" fmla="*/ 223 h 412"/>
              <a:gd name="T46" fmla="*/ 110 w 516"/>
              <a:gd name="T47" fmla="*/ 202 h 412"/>
              <a:gd name="T48" fmla="*/ 93 w 516"/>
              <a:gd name="T49" fmla="*/ 198 h 412"/>
              <a:gd name="T50" fmla="*/ 76 w 516"/>
              <a:gd name="T51" fmla="*/ 231 h 412"/>
              <a:gd name="T52" fmla="*/ 55 w 516"/>
              <a:gd name="T53" fmla="*/ 214 h 412"/>
              <a:gd name="T54" fmla="*/ 34 w 516"/>
              <a:gd name="T55" fmla="*/ 189 h 412"/>
              <a:gd name="T56" fmla="*/ 21 w 516"/>
              <a:gd name="T57" fmla="*/ 147 h 412"/>
              <a:gd name="T58" fmla="*/ 17 w 516"/>
              <a:gd name="T59" fmla="*/ 105 h 412"/>
              <a:gd name="T60" fmla="*/ 21 w 516"/>
              <a:gd name="T61" fmla="*/ 84 h 412"/>
              <a:gd name="T62" fmla="*/ 0 w 516"/>
              <a:gd name="T63" fmla="*/ 63 h 412"/>
              <a:gd name="T64" fmla="*/ 17 w 516"/>
              <a:gd name="T65" fmla="*/ 50 h 412"/>
              <a:gd name="T66" fmla="*/ 17 w 516"/>
              <a:gd name="T67" fmla="*/ 34 h 412"/>
              <a:gd name="T68" fmla="*/ 38 w 516"/>
              <a:gd name="T69" fmla="*/ 55 h 412"/>
              <a:gd name="T70" fmla="*/ 29 w 516"/>
              <a:gd name="T71" fmla="*/ 34 h 412"/>
              <a:gd name="T72" fmla="*/ 34 w 516"/>
              <a:gd name="T73" fmla="*/ 0 h 412"/>
              <a:gd name="T74" fmla="*/ 84 w 516"/>
              <a:gd name="T75" fmla="*/ 17 h 412"/>
              <a:gd name="T76" fmla="*/ 144 w 516"/>
              <a:gd name="T77" fmla="*/ 76 h 412"/>
              <a:gd name="T78" fmla="*/ 207 w 516"/>
              <a:gd name="T79" fmla="*/ 76 h 412"/>
              <a:gd name="T80" fmla="*/ 288 w 516"/>
              <a:gd name="T81" fmla="*/ 55 h 412"/>
              <a:gd name="T82" fmla="*/ 338 w 516"/>
              <a:gd name="T83" fmla="*/ 38 h 412"/>
              <a:gd name="T84" fmla="*/ 376 w 516"/>
              <a:gd name="T85" fmla="*/ 59 h 412"/>
              <a:gd name="T86" fmla="*/ 398 w 516"/>
              <a:gd name="T87" fmla="*/ 80 h 412"/>
              <a:gd name="T88" fmla="*/ 372 w 516"/>
              <a:gd name="T89" fmla="*/ 122 h 412"/>
              <a:gd name="T90" fmla="*/ 372 w 516"/>
              <a:gd name="T91" fmla="*/ 156 h 412"/>
              <a:gd name="T92" fmla="*/ 478 w 516"/>
              <a:gd name="T93" fmla="*/ 198 h 412"/>
              <a:gd name="T94" fmla="*/ 503 w 516"/>
              <a:gd name="T95" fmla="*/ 26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412">
                <a:moveTo>
                  <a:pt x="474" y="282"/>
                </a:moveTo>
                <a:lnTo>
                  <a:pt x="487" y="290"/>
                </a:lnTo>
                <a:lnTo>
                  <a:pt x="482" y="311"/>
                </a:lnTo>
                <a:lnTo>
                  <a:pt x="474" y="315"/>
                </a:lnTo>
                <a:lnTo>
                  <a:pt x="469" y="336"/>
                </a:lnTo>
                <a:lnTo>
                  <a:pt x="453" y="345"/>
                </a:lnTo>
                <a:lnTo>
                  <a:pt x="453" y="349"/>
                </a:lnTo>
                <a:lnTo>
                  <a:pt x="453" y="382"/>
                </a:lnTo>
                <a:lnTo>
                  <a:pt x="453" y="387"/>
                </a:lnTo>
                <a:lnTo>
                  <a:pt x="431" y="378"/>
                </a:lnTo>
                <a:lnTo>
                  <a:pt x="402" y="395"/>
                </a:lnTo>
                <a:lnTo>
                  <a:pt x="398" y="395"/>
                </a:lnTo>
                <a:lnTo>
                  <a:pt x="385" y="387"/>
                </a:lnTo>
                <a:lnTo>
                  <a:pt x="364" y="412"/>
                </a:lnTo>
                <a:lnTo>
                  <a:pt x="342" y="412"/>
                </a:lnTo>
                <a:lnTo>
                  <a:pt x="330" y="412"/>
                </a:lnTo>
                <a:lnTo>
                  <a:pt x="330" y="403"/>
                </a:lnTo>
                <a:lnTo>
                  <a:pt x="321" y="399"/>
                </a:lnTo>
                <a:lnTo>
                  <a:pt x="317" y="395"/>
                </a:lnTo>
                <a:lnTo>
                  <a:pt x="313" y="395"/>
                </a:lnTo>
                <a:lnTo>
                  <a:pt x="304" y="387"/>
                </a:lnTo>
                <a:lnTo>
                  <a:pt x="304" y="382"/>
                </a:lnTo>
                <a:lnTo>
                  <a:pt x="304" y="370"/>
                </a:lnTo>
                <a:lnTo>
                  <a:pt x="304" y="366"/>
                </a:lnTo>
                <a:lnTo>
                  <a:pt x="321" y="349"/>
                </a:lnTo>
                <a:lnTo>
                  <a:pt x="330" y="336"/>
                </a:lnTo>
                <a:lnTo>
                  <a:pt x="334" y="332"/>
                </a:lnTo>
                <a:lnTo>
                  <a:pt x="338" y="319"/>
                </a:lnTo>
                <a:lnTo>
                  <a:pt x="338" y="311"/>
                </a:lnTo>
                <a:lnTo>
                  <a:pt x="334" y="311"/>
                </a:lnTo>
                <a:lnTo>
                  <a:pt x="317" y="319"/>
                </a:lnTo>
                <a:lnTo>
                  <a:pt x="304" y="328"/>
                </a:lnTo>
                <a:lnTo>
                  <a:pt x="304" y="332"/>
                </a:lnTo>
                <a:lnTo>
                  <a:pt x="300" y="336"/>
                </a:lnTo>
                <a:lnTo>
                  <a:pt x="296" y="340"/>
                </a:lnTo>
                <a:lnTo>
                  <a:pt x="283" y="345"/>
                </a:lnTo>
                <a:lnTo>
                  <a:pt x="275" y="349"/>
                </a:lnTo>
                <a:lnTo>
                  <a:pt x="258" y="349"/>
                </a:lnTo>
                <a:lnTo>
                  <a:pt x="254" y="349"/>
                </a:lnTo>
                <a:lnTo>
                  <a:pt x="245" y="340"/>
                </a:lnTo>
                <a:lnTo>
                  <a:pt x="233" y="340"/>
                </a:lnTo>
                <a:lnTo>
                  <a:pt x="228" y="340"/>
                </a:lnTo>
                <a:lnTo>
                  <a:pt x="224" y="332"/>
                </a:lnTo>
                <a:lnTo>
                  <a:pt x="237" y="315"/>
                </a:lnTo>
                <a:lnTo>
                  <a:pt x="241" y="307"/>
                </a:lnTo>
                <a:lnTo>
                  <a:pt x="245" y="302"/>
                </a:lnTo>
                <a:lnTo>
                  <a:pt x="245" y="298"/>
                </a:lnTo>
                <a:lnTo>
                  <a:pt x="241" y="294"/>
                </a:lnTo>
                <a:lnTo>
                  <a:pt x="233" y="294"/>
                </a:lnTo>
                <a:lnTo>
                  <a:pt x="228" y="294"/>
                </a:lnTo>
                <a:lnTo>
                  <a:pt x="224" y="298"/>
                </a:lnTo>
                <a:lnTo>
                  <a:pt x="211" y="302"/>
                </a:lnTo>
                <a:lnTo>
                  <a:pt x="203" y="302"/>
                </a:lnTo>
                <a:lnTo>
                  <a:pt x="199" y="302"/>
                </a:lnTo>
                <a:lnTo>
                  <a:pt x="194" y="307"/>
                </a:lnTo>
                <a:lnTo>
                  <a:pt x="190" y="307"/>
                </a:lnTo>
                <a:lnTo>
                  <a:pt x="182" y="307"/>
                </a:lnTo>
                <a:lnTo>
                  <a:pt x="173" y="302"/>
                </a:lnTo>
                <a:lnTo>
                  <a:pt x="169" y="298"/>
                </a:lnTo>
                <a:lnTo>
                  <a:pt x="165" y="294"/>
                </a:lnTo>
                <a:lnTo>
                  <a:pt x="161" y="294"/>
                </a:lnTo>
                <a:lnTo>
                  <a:pt x="156" y="294"/>
                </a:lnTo>
                <a:lnTo>
                  <a:pt x="156" y="290"/>
                </a:lnTo>
                <a:lnTo>
                  <a:pt x="161" y="273"/>
                </a:lnTo>
                <a:lnTo>
                  <a:pt x="161" y="269"/>
                </a:lnTo>
                <a:lnTo>
                  <a:pt x="156" y="265"/>
                </a:lnTo>
                <a:lnTo>
                  <a:pt x="152" y="265"/>
                </a:lnTo>
                <a:lnTo>
                  <a:pt x="148" y="269"/>
                </a:lnTo>
                <a:lnTo>
                  <a:pt x="144" y="269"/>
                </a:lnTo>
                <a:lnTo>
                  <a:pt x="139" y="269"/>
                </a:lnTo>
                <a:lnTo>
                  <a:pt x="135" y="265"/>
                </a:lnTo>
                <a:lnTo>
                  <a:pt x="131" y="265"/>
                </a:lnTo>
                <a:lnTo>
                  <a:pt x="131" y="261"/>
                </a:lnTo>
                <a:lnTo>
                  <a:pt x="131" y="252"/>
                </a:lnTo>
                <a:lnTo>
                  <a:pt x="135" y="256"/>
                </a:lnTo>
                <a:lnTo>
                  <a:pt x="144" y="256"/>
                </a:lnTo>
                <a:lnTo>
                  <a:pt x="144" y="252"/>
                </a:lnTo>
                <a:lnTo>
                  <a:pt x="144" y="248"/>
                </a:lnTo>
                <a:lnTo>
                  <a:pt x="139" y="239"/>
                </a:lnTo>
                <a:lnTo>
                  <a:pt x="135" y="235"/>
                </a:lnTo>
                <a:lnTo>
                  <a:pt x="131" y="235"/>
                </a:lnTo>
                <a:lnTo>
                  <a:pt x="127" y="235"/>
                </a:lnTo>
                <a:lnTo>
                  <a:pt x="122" y="235"/>
                </a:lnTo>
                <a:lnTo>
                  <a:pt x="110" y="239"/>
                </a:lnTo>
                <a:lnTo>
                  <a:pt x="106" y="239"/>
                </a:lnTo>
                <a:lnTo>
                  <a:pt x="97" y="239"/>
                </a:lnTo>
                <a:lnTo>
                  <a:pt x="93" y="244"/>
                </a:lnTo>
                <a:lnTo>
                  <a:pt x="89" y="244"/>
                </a:lnTo>
                <a:lnTo>
                  <a:pt x="84" y="244"/>
                </a:lnTo>
                <a:lnTo>
                  <a:pt x="84" y="235"/>
                </a:lnTo>
                <a:lnTo>
                  <a:pt x="89" y="227"/>
                </a:lnTo>
                <a:lnTo>
                  <a:pt x="93" y="223"/>
                </a:lnTo>
                <a:lnTo>
                  <a:pt x="97" y="219"/>
                </a:lnTo>
                <a:lnTo>
                  <a:pt x="106" y="219"/>
                </a:lnTo>
                <a:lnTo>
                  <a:pt x="110" y="210"/>
                </a:lnTo>
                <a:lnTo>
                  <a:pt x="110" y="202"/>
                </a:lnTo>
                <a:lnTo>
                  <a:pt x="110" y="193"/>
                </a:lnTo>
                <a:lnTo>
                  <a:pt x="106" y="193"/>
                </a:lnTo>
                <a:lnTo>
                  <a:pt x="101" y="193"/>
                </a:lnTo>
                <a:lnTo>
                  <a:pt x="93" y="198"/>
                </a:lnTo>
                <a:lnTo>
                  <a:pt x="89" y="202"/>
                </a:lnTo>
                <a:lnTo>
                  <a:pt x="80" y="206"/>
                </a:lnTo>
                <a:lnTo>
                  <a:pt x="80" y="219"/>
                </a:lnTo>
                <a:lnTo>
                  <a:pt x="76" y="231"/>
                </a:lnTo>
                <a:lnTo>
                  <a:pt x="72" y="235"/>
                </a:lnTo>
                <a:lnTo>
                  <a:pt x="63" y="235"/>
                </a:lnTo>
                <a:lnTo>
                  <a:pt x="59" y="223"/>
                </a:lnTo>
                <a:lnTo>
                  <a:pt x="55" y="214"/>
                </a:lnTo>
                <a:lnTo>
                  <a:pt x="51" y="206"/>
                </a:lnTo>
                <a:lnTo>
                  <a:pt x="42" y="202"/>
                </a:lnTo>
                <a:lnTo>
                  <a:pt x="38" y="198"/>
                </a:lnTo>
                <a:lnTo>
                  <a:pt x="34" y="189"/>
                </a:lnTo>
                <a:lnTo>
                  <a:pt x="34" y="181"/>
                </a:lnTo>
                <a:lnTo>
                  <a:pt x="29" y="172"/>
                </a:lnTo>
                <a:lnTo>
                  <a:pt x="21" y="160"/>
                </a:lnTo>
                <a:lnTo>
                  <a:pt x="21" y="147"/>
                </a:lnTo>
                <a:lnTo>
                  <a:pt x="21" y="139"/>
                </a:lnTo>
                <a:lnTo>
                  <a:pt x="21" y="134"/>
                </a:lnTo>
                <a:lnTo>
                  <a:pt x="17" y="126"/>
                </a:lnTo>
                <a:lnTo>
                  <a:pt x="17" y="105"/>
                </a:lnTo>
                <a:lnTo>
                  <a:pt x="12" y="97"/>
                </a:lnTo>
                <a:lnTo>
                  <a:pt x="17" y="88"/>
                </a:lnTo>
                <a:lnTo>
                  <a:pt x="21" y="88"/>
                </a:lnTo>
                <a:lnTo>
                  <a:pt x="21" y="84"/>
                </a:lnTo>
                <a:lnTo>
                  <a:pt x="17" y="80"/>
                </a:lnTo>
                <a:lnTo>
                  <a:pt x="4" y="76"/>
                </a:lnTo>
                <a:lnTo>
                  <a:pt x="0" y="71"/>
                </a:lnTo>
                <a:lnTo>
                  <a:pt x="0" y="63"/>
                </a:lnTo>
                <a:lnTo>
                  <a:pt x="4" y="63"/>
                </a:lnTo>
                <a:lnTo>
                  <a:pt x="17" y="63"/>
                </a:lnTo>
                <a:lnTo>
                  <a:pt x="17" y="59"/>
                </a:lnTo>
                <a:lnTo>
                  <a:pt x="17" y="50"/>
                </a:lnTo>
                <a:lnTo>
                  <a:pt x="17" y="46"/>
                </a:lnTo>
                <a:lnTo>
                  <a:pt x="12" y="42"/>
                </a:lnTo>
                <a:lnTo>
                  <a:pt x="12" y="38"/>
                </a:lnTo>
                <a:lnTo>
                  <a:pt x="17" y="34"/>
                </a:lnTo>
                <a:lnTo>
                  <a:pt x="21" y="34"/>
                </a:lnTo>
                <a:lnTo>
                  <a:pt x="25" y="38"/>
                </a:lnTo>
                <a:lnTo>
                  <a:pt x="29" y="42"/>
                </a:lnTo>
                <a:lnTo>
                  <a:pt x="38" y="55"/>
                </a:lnTo>
                <a:lnTo>
                  <a:pt x="42" y="59"/>
                </a:lnTo>
                <a:lnTo>
                  <a:pt x="42" y="55"/>
                </a:lnTo>
                <a:lnTo>
                  <a:pt x="42" y="50"/>
                </a:lnTo>
                <a:lnTo>
                  <a:pt x="29" y="34"/>
                </a:lnTo>
                <a:lnTo>
                  <a:pt x="25" y="8"/>
                </a:lnTo>
                <a:lnTo>
                  <a:pt x="25" y="4"/>
                </a:lnTo>
                <a:lnTo>
                  <a:pt x="29" y="0"/>
                </a:lnTo>
                <a:lnTo>
                  <a:pt x="34" y="0"/>
                </a:lnTo>
                <a:lnTo>
                  <a:pt x="38" y="4"/>
                </a:lnTo>
                <a:lnTo>
                  <a:pt x="55" y="30"/>
                </a:lnTo>
                <a:lnTo>
                  <a:pt x="67" y="25"/>
                </a:lnTo>
                <a:lnTo>
                  <a:pt x="84" y="17"/>
                </a:lnTo>
                <a:lnTo>
                  <a:pt x="89" y="46"/>
                </a:lnTo>
                <a:lnTo>
                  <a:pt x="118" y="30"/>
                </a:lnTo>
                <a:lnTo>
                  <a:pt x="127" y="42"/>
                </a:lnTo>
                <a:lnTo>
                  <a:pt x="144" y="76"/>
                </a:lnTo>
                <a:lnTo>
                  <a:pt x="173" y="84"/>
                </a:lnTo>
                <a:lnTo>
                  <a:pt x="182" y="93"/>
                </a:lnTo>
                <a:lnTo>
                  <a:pt x="186" y="93"/>
                </a:lnTo>
                <a:lnTo>
                  <a:pt x="207" y="76"/>
                </a:lnTo>
                <a:lnTo>
                  <a:pt x="224" y="80"/>
                </a:lnTo>
                <a:lnTo>
                  <a:pt x="258" y="71"/>
                </a:lnTo>
                <a:lnTo>
                  <a:pt x="254" y="59"/>
                </a:lnTo>
                <a:lnTo>
                  <a:pt x="288" y="55"/>
                </a:lnTo>
                <a:lnTo>
                  <a:pt x="292" y="55"/>
                </a:lnTo>
                <a:lnTo>
                  <a:pt x="313" y="59"/>
                </a:lnTo>
                <a:lnTo>
                  <a:pt x="317" y="30"/>
                </a:lnTo>
                <a:lnTo>
                  <a:pt x="338" y="38"/>
                </a:lnTo>
                <a:lnTo>
                  <a:pt x="342" y="38"/>
                </a:lnTo>
                <a:lnTo>
                  <a:pt x="351" y="50"/>
                </a:lnTo>
                <a:lnTo>
                  <a:pt x="376" y="46"/>
                </a:lnTo>
                <a:lnTo>
                  <a:pt x="376" y="59"/>
                </a:lnTo>
                <a:lnTo>
                  <a:pt x="385" y="59"/>
                </a:lnTo>
                <a:lnTo>
                  <a:pt x="385" y="63"/>
                </a:lnTo>
                <a:lnTo>
                  <a:pt x="385" y="71"/>
                </a:lnTo>
                <a:lnTo>
                  <a:pt x="398" y="80"/>
                </a:lnTo>
                <a:lnTo>
                  <a:pt x="393" y="101"/>
                </a:lnTo>
                <a:lnTo>
                  <a:pt x="372" y="101"/>
                </a:lnTo>
                <a:lnTo>
                  <a:pt x="372" y="105"/>
                </a:lnTo>
                <a:lnTo>
                  <a:pt x="372" y="122"/>
                </a:lnTo>
                <a:lnTo>
                  <a:pt x="376" y="126"/>
                </a:lnTo>
                <a:lnTo>
                  <a:pt x="381" y="134"/>
                </a:lnTo>
                <a:lnTo>
                  <a:pt x="372" y="143"/>
                </a:lnTo>
                <a:lnTo>
                  <a:pt x="372" y="156"/>
                </a:lnTo>
                <a:lnTo>
                  <a:pt x="402" y="168"/>
                </a:lnTo>
                <a:lnTo>
                  <a:pt x="419" y="164"/>
                </a:lnTo>
                <a:lnTo>
                  <a:pt x="431" y="160"/>
                </a:lnTo>
                <a:lnTo>
                  <a:pt x="478" y="198"/>
                </a:lnTo>
                <a:lnTo>
                  <a:pt x="512" y="210"/>
                </a:lnTo>
                <a:lnTo>
                  <a:pt x="508" y="214"/>
                </a:lnTo>
                <a:lnTo>
                  <a:pt x="516" y="227"/>
                </a:lnTo>
                <a:lnTo>
                  <a:pt x="503" y="261"/>
                </a:lnTo>
                <a:lnTo>
                  <a:pt x="469" y="265"/>
                </a:lnTo>
                <a:lnTo>
                  <a:pt x="474" y="28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45">
            <a:extLst>
              <a:ext uri="{FF2B5EF4-FFF2-40B4-BE49-F238E27FC236}">
                <a16:creationId xmlns:a16="http://schemas.microsoft.com/office/drawing/2014/main" id="{BA56E0F5-CF13-4E57-B3EF-CB8E3F1DBD9C}"/>
              </a:ext>
            </a:extLst>
          </p:cNvPr>
          <p:cNvSpPr>
            <a:spLocks/>
          </p:cNvSpPr>
          <p:nvPr/>
        </p:nvSpPr>
        <p:spPr bwMode="auto">
          <a:xfrm>
            <a:off x="5224462" y="6163964"/>
            <a:ext cx="12700" cy="26988"/>
          </a:xfrm>
          <a:custGeom>
            <a:avLst/>
            <a:gdLst>
              <a:gd name="T0" fmla="*/ 0 w 8"/>
              <a:gd name="T1" fmla="*/ 13 h 17"/>
              <a:gd name="T2" fmla="*/ 0 w 8"/>
              <a:gd name="T3" fmla="*/ 9 h 17"/>
              <a:gd name="T4" fmla="*/ 0 w 8"/>
              <a:gd name="T5" fmla="*/ 4 h 17"/>
              <a:gd name="T6" fmla="*/ 4 w 8"/>
              <a:gd name="T7" fmla="*/ 0 h 17"/>
              <a:gd name="T8" fmla="*/ 8 w 8"/>
              <a:gd name="T9" fmla="*/ 0 h 17"/>
              <a:gd name="T10" fmla="*/ 8 w 8"/>
              <a:gd name="T11" fmla="*/ 9 h 17"/>
              <a:gd name="T12" fmla="*/ 8 w 8"/>
              <a:gd name="T13" fmla="*/ 17 h 17"/>
              <a:gd name="T14" fmla="*/ 0 w 8"/>
              <a:gd name="T15" fmla="*/ 17 h 17"/>
              <a:gd name="T16" fmla="*/ 0 w 8"/>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7">
                <a:moveTo>
                  <a:pt x="0" y="13"/>
                </a:moveTo>
                <a:lnTo>
                  <a:pt x="0" y="9"/>
                </a:lnTo>
                <a:lnTo>
                  <a:pt x="0" y="4"/>
                </a:lnTo>
                <a:lnTo>
                  <a:pt x="4" y="0"/>
                </a:lnTo>
                <a:lnTo>
                  <a:pt x="8" y="0"/>
                </a:lnTo>
                <a:lnTo>
                  <a:pt x="8" y="9"/>
                </a:lnTo>
                <a:lnTo>
                  <a:pt x="8" y="17"/>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46">
            <a:extLst>
              <a:ext uri="{FF2B5EF4-FFF2-40B4-BE49-F238E27FC236}">
                <a16:creationId xmlns:a16="http://schemas.microsoft.com/office/drawing/2014/main" id="{84EBF4A7-BFFD-4EEB-A96C-390C2C9ECBB7}"/>
              </a:ext>
            </a:extLst>
          </p:cNvPr>
          <p:cNvSpPr>
            <a:spLocks/>
          </p:cNvSpPr>
          <p:nvPr/>
        </p:nvSpPr>
        <p:spPr bwMode="auto">
          <a:xfrm>
            <a:off x="5237162" y="6290964"/>
            <a:ext cx="66675" cy="39688"/>
          </a:xfrm>
          <a:custGeom>
            <a:avLst/>
            <a:gdLst>
              <a:gd name="T0" fmla="*/ 25 w 42"/>
              <a:gd name="T1" fmla="*/ 4 h 25"/>
              <a:gd name="T2" fmla="*/ 38 w 42"/>
              <a:gd name="T3" fmla="*/ 4 h 25"/>
              <a:gd name="T4" fmla="*/ 42 w 42"/>
              <a:gd name="T5" fmla="*/ 4 h 25"/>
              <a:gd name="T6" fmla="*/ 42 w 42"/>
              <a:gd name="T7" fmla="*/ 8 h 25"/>
              <a:gd name="T8" fmla="*/ 42 w 42"/>
              <a:gd name="T9" fmla="*/ 17 h 25"/>
              <a:gd name="T10" fmla="*/ 38 w 42"/>
              <a:gd name="T11" fmla="*/ 25 h 25"/>
              <a:gd name="T12" fmla="*/ 34 w 42"/>
              <a:gd name="T13" fmla="*/ 25 h 25"/>
              <a:gd name="T14" fmla="*/ 25 w 42"/>
              <a:gd name="T15" fmla="*/ 25 h 25"/>
              <a:gd name="T16" fmla="*/ 13 w 42"/>
              <a:gd name="T17" fmla="*/ 25 h 25"/>
              <a:gd name="T18" fmla="*/ 4 w 42"/>
              <a:gd name="T19" fmla="*/ 21 h 25"/>
              <a:gd name="T20" fmla="*/ 0 w 42"/>
              <a:gd name="T21" fmla="*/ 17 h 25"/>
              <a:gd name="T22" fmla="*/ 4 w 42"/>
              <a:gd name="T23" fmla="*/ 4 h 25"/>
              <a:gd name="T24" fmla="*/ 8 w 42"/>
              <a:gd name="T25" fmla="*/ 0 h 25"/>
              <a:gd name="T26" fmla="*/ 13 w 42"/>
              <a:gd name="T27" fmla="*/ 0 h 25"/>
              <a:gd name="T28" fmla="*/ 21 w 42"/>
              <a:gd name="T29" fmla="*/ 4 h 25"/>
              <a:gd name="T30" fmla="*/ 25 w 42"/>
              <a:gd name="T3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25">
                <a:moveTo>
                  <a:pt x="25" y="4"/>
                </a:moveTo>
                <a:lnTo>
                  <a:pt x="38" y="4"/>
                </a:lnTo>
                <a:lnTo>
                  <a:pt x="42" y="4"/>
                </a:lnTo>
                <a:lnTo>
                  <a:pt x="42" y="8"/>
                </a:lnTo>
                <a:lnTo>
                  <a:pt x="42" y="17"/>
                </a:lnTo>
                <a:lnTo>
                  <a:pt x="38" y="25"/>
                </a:lnTo>
                <a:lnTo>
                  <a:pt x="34" y="25"/>
                </a:lnTo>
                <a:lnTo>
                  <a:pt x="25" y="25"/>
                </a:lnTo>
                <a:lnTo>
                  <a:pt x="13" y="25"/>
                </a:lnTo>
                <a:lnTo>
                  <a:pt x="4" y="21"/>
                </a:lnTo>
                <a:lnTo>
                  <a:pt x="0" y="17"/>
                </a:lnTo>
                <a:lnTo>
                  <a:pt x="4" y="4"/>
                </a:lnTo>
                <a:lnTo>
                  <a:pt x="8" y="0"/>
                </a:lnTo>
                <a:lnTo>
                  <a:pt x="13" y="0"/>
                </a:lnTo>
                <a:lnTo>
                  <a:pt x="21" y="4"/>
                </a:lnTo>
                <a:lnTo>
                  <a:pt x="2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47">
            <a:extLst>
              <a:ext uri="{FF2B5EF4-FFF2-40B4-BE49-F238E27FC236}">
                <a16:creationId xmlns:a16="http://schemas.microsoft.com/office/drawing/2014/main" id="{259C4176-2650-42E5-A746-96F0D1296BED}"/>
              </a:ext>
            </a:extLst>
          </p:cNvPr>
          <p:cNvSpPr>
            <a:spLocks/>
          </p:cNvSpPr>
          <p:nvPr/>
        </p:nvSpPr>
        <p:spPr bwMode="auto">
          <a:xfrm>
            <a:off x="5243512" y="6078239"/>
            <a:ext cx="33338" cy="52388"/>
          </a:xfrm>
          <a:custGeom>
            <a:avLst/>
            <a:gdLst>
              <a:gd name="T0" fmla="*/ 0 w 21"/>
              <a:gd name="T1" fmla="*/ 4 h 33"/>
              <a:gd name="T2" fmla="*/ 0 w 21"/>
              <a:gd name="T3" fmla="*/ 0 h 33"/>
              <a:gd name="T4" fmla="*/ 4 w 21"/>
              <a:gd name="T5" fmla="*/ 0 h 33"/>
              <a:gd name="T6" fmla="*/ 13 w 21"/>
              <a:gd name="T7" fmla="*/ 12 h 33"/>
              <a:gd name="T8" fmla="*/ 17 w 21"/>
              <a:gd name="T9" fmla="*/ 21 h 33"/>
              <a:gd name="T10" fmla="*/ 21 w 21"/>
              <a:gd name="T11" fmla="*/ 33 h 33"/>
              <a:gd name="T12" fmla="*/ 17 w 21"/>
              <a:gd name="T13" fmla="*/ 33 h 33"/>
              <a:gd name="T14" fmla="*/ 13 w 21"/>
              <a:gd name="T15" fmla="*/ 33 h 33"/>
              <a:gd name="T16" fmla="*/ 9 w 21"/>
              <a:gd name="T17" fmla="*/ 33 h 33"/>
              <a:gd name="T18" fmla="*/ 4 w 21"/>
              <a:gd name="T19" fmla="*/ 29 h 33"/>
              <a:gd name="T20" fmla="*/ 0 w 21"/>
              <a:gd name="T21" fmla="*/ 12 h 33"/>
              <a:gd name="T22" fmla="*/ 0 w 21"/>
              <a:gd name="T2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3">
                <a:moveTo>
                  <a:pt x="0" y="4"/>
                </a:moveTo>
                <a:lnTo>
                  <a:pt x="0" y="0"/>
                </a:lnTo>
                <a:lnTo>
                  <a:pt x="4" y="0"/>
                </a:lnTo>
                <a:lnTo>
                  <a:pt x="13" y="12"/>
                </a:lnTo>
                <a:lnTo>
                  <a:pt x="17" y="21"/>
                </a:lnTo>
                <a:lnTo>
                  <a:pt x="21" y="33"/>
                </a:lnTo>
                <a:lnTo>
                  <a:pt x="17" y="33"/>
                </a:lnTo>
                <a:lnTo>
                  <a:pt x="13" y="33"/>
                </a:lnTo>
                <a:lnTo>
                  <a:pt x="9" y="33"/>
                </a:lnTo>
                <a:lnTo>
                  <a:pt x="4" y="29"/>
                </a:lnTo>
                <a:lnTo>
                  <a:pt x="0" y="12"/>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48">
            <a:extLst>
              <a:ext uri="{FF2B5EF4-FFF2-40B4-BE49-F238E27FC236}">
                <a16:creationId xmlns:a16="http://schemas.microsoft.com/office/drawing/2014/main" id="{EDD83F5E-D4F5-4142-98DA-C4E6D2707EC7}"/>
              </a:ext>
            </a:extLst>
          </p:cNvPr>
          <p:cNvSpPr>
            <a:spLocks/>
          </p:cNvSpPr>
          <p:nvPr/>
        </p:nvSpPr>
        <p:spPr bwMode="auto">
          <a:xfrm>
            <a:off x="5243512" y="6197302"/>
            <a:ext cx="33338" cy="26988"/>
          </a:xfrm>
          <a:custGeom>
            <a:avLst/>
            <a:gdLst>
              <a:gd name="T0" fmla="*/ 0 w 21"/>
              <a:gd name="T1" fmla="*/ 9 h 17"/>
              <a:gd name="T2" fmla="*/ 4 w 21"/>
              <a:gd name="T3" fmla="*/ 0 h 17"/>
              <a:gd name="T4" fmla="*/ 13 w 21"/>
              <a:gd name="T5" fmla="*/ 0 h 17"/>
              <a:gd name="T6" fmla="*/ 17 w 21"/>
              <a:gd name="T7" fmla="*/ 4 h 17"/>
              <a:gd name="T8" fmla="*/ 21 w 21"/>
              <a:gd name="T9" fmla="*/ 13 h 17"/>
              <a:gd name="T10" fmla="*/ 17 w 21"/>
              <a:gd name="T11" fmla="*/ 17 h 17"/>
              <a:gd name="T12" fmla="*/ 13 w 21"/>
              <a:gd name="T13" fmla="*/ 17 h 17"/>
              <a:gd name="T14" fmla="*/ 4 w 21"/>
              <a:gd name="T15" fmla="*/ 17 h 17"/>
              <a:gd name="T16" fmla="*/ 0 w 21"/>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
                <a:moveTo>
                  <a:pt x="0" y="9"/>
                </a:moveTo>
                <a:lnTo>
                  <a:pt x="4" y="0"/>
                </a:lnTo>
                <a:lnTo>
                  <a:pt x="13" y="0"/>
                </a:lnTo>
                <a:lnTo>
                  <a:pt x="17" y="4"/>
                </a:lnTo>
                <a:lnTo>
                  <a:pt x="21" y="13"/>
                </a:lnTo>
                <a:lnTo>
                  <a:pt x="17" y="17"/>
                </a:lnTo>
                <a:lnTo>
                  <a:pt x="13" y="17"/>
                </a:lnTo>
                <a:lnTo>
                  <a:pt x="4" y="17"/>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Freeform 49">
            <a:extLst>
              <a:ext uri="{FF2B5EF4-FFF2-40B4-BE49-F238E27FC236}">
                <a16:creationId xmlns:a16="http://schemas.microsoft.com/office/drawing/2014/main" id="{85157E71-CD26-4896-9DA2-A795C4A3CEAB}"/>
              </a:ext>
            </a:extLst>
          </p:cNvPr>
          <p:cNvSpPr>
            <a:spLocks/>
          </p:cNvSpPr>
          <p:nvPr/>
        </p:nvSpPr>
        <p:spPr bwMode="auto">
          <a:xfrm>
            <a:off x="5249862" y="6030614"/>
            <a:ext cx="26988" cy="47625"/>
          </a:xfrm>
          <a:custGeom>
            <a:avLst/>
            <a:gdLst>
              <a:gd name="T0" fmla="*/ 17 w 17"/>
              <a:gd name="T1" fmla="*/ 0 h 30"/>
              <a:gd name="T2" fmla="*/ 17 w 17"/>
              <a:gd name="T3" fmla="*/ 4 h 30"/>
              <a:gd name="T4" fmla="*/ 17 w 17"/>
              <a:gd name="T5" fmla="*/ 21 h 30"/>
              <a:gd name="T6" fmla="*/ 17 w 17"/>
              <a:gd name="T7" fmla="*/ 30 h 30"/>
              <a:gd name="T8" fmla="*/ 9 w 17"/>
              <a:gd name="T9" fmla="*/ 30 h 30"/>
              <a:gd name="T10" fmla="*/ 5 w 17"/>
              <a:gd name="T11" fmla="*/ 21 h 30"/>
              <a:gd name="T12" fmla="*/ 0 w 17"/>
              <a:gd name="T13" fmla="*/ 13 h 30"/>
              <a:gd name="T14" fmla="*/ 0 w 17"/>
              <a:gd name="T15" fmla="*/ 8 h 30"/>
              <a:gd name="T16" fmla="*/ 0 w 17"/>
              <a:gd name="T17" fmla="*/ 4 h 30"/>
              <a:gd name="T18" fmla="*/ 5 w 17"/>
              <a:gd name="T19" fmla="*/ 0 h 30"/>
              <a:gd name="T20" fmla="*/ 9 w 17"/>
              <a:gd name="T21" fmla="*/ 0 h 30"/>
              <a:gd name="T22" fmla="*/ 13 w 17"/>
              <a:gd name="T23" fmla="*/ 0 h 30"/>
              <a:gd name="T24" fmla="*/ 17 w 17"/>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0">
                <a:moveTo>
                  <a:pt x="17" y="0"/>
                </a:moveTo>
                <a:lnTo>
                  <a:pt x="17" y="4"/>
                </a:lnTo>
                <a:lnTo>
                  <a:pt x="17" y="21"/>
                </a:lnTo>
                <a:lnTo>
                  <a:pt x="17" y="30"/>
                </a:lnTo>
                <a:lnTo>
                  <a:pt x="9" y="30"/>
                </a:lnTo>
                <a:lnTo>
                  <a:pt x="5" y="21"/>
                </a:lnTo>
                <a:lnTo>
                  <a:pt x="0" y="13"/>
                </a:lnTo>
                <a:lnTo>
                  <a:pt x="0" y="8"/>
                </a:lnTo>
                <a:lnTo>
                  <a:pt x="0" y="4"/>
                </a:lnTo>
                <a:lnTo>
                  <a:pt x="5" y="0"/>
                </a:lnTo>
                <a:lnTo>
                  <a:pt x="9" y="0"/>
                </a:lnTo>
                <a:lnTo>
                  <a:pt x="13" y="0"/>
                </a:lnTo>
                <a:lnTo>
                  <a:pt x="17"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 name="Freeform 50">
            <a:extLst>
              <a:ext uri="{FF2B5EF4-FFF2-40B4-BE49-F238E27FC236}">
                <a16:creationId xmlns:a16="http://schemas.microsoft.com/office/drawing/2014/main" id="{8F6A2894-0D00-4FAB-816D-4F589C67D440}"/>
              </a:ext>
            </a:extLst>
          </p:cNvPr>
          <p:cNvSpPr>
            <a:spLocks/>
          </p:cNvSpPr>
          <p:nvPr/>
        </p:nvSpPr>
        <p:spPr bwMode="auto">
          <a:xfrm>
            <a:off x="5270500" y="6263977"/>
            <a:ext cx="33338" cy="33338"/>
          </a:xfrm>
          <a:custGeom>
            <a:avLst/>
            <a:gdLst>
              <a:gd name="T0" fmla="*/ 9 w 21"/>
              <a:gd name="T1" fmla="*/ 21 h 21"/>
              <a:gd name="T2" fmla="*/ 0 w 21"/>
              <a:gd name="T3" fmla="*/ 17 h 21"/>
              <a:gd name="T4" fmla="*/ 0 w 21"/>
              <a:gd name="T5" fmla="*/ 13 h 21"/>
              <a:gd name="T6" fmla="*/ 4 w 21"/>
              <a:gd name="T7" fmla="*/ 4 h 21"/>
              <a:gd name="T8" fmla="*/ 13 w 21"/>
              <a:gd name="T9" fmla="*/ 0 h 21"/>
              <a:gd name="T10" fmla="*/ 17 w 21"/>
              <a:gd name="T11" fmla="*/ 0 h 21"/>
              <a:gd name="T12" fmla="*/ 21 w 21"/>
              <a:gd name="T13" fmla="*/ 0 h 21"/>
              <a:gd name="T14" fmla="*/ 21 w 21"/>
              <a:gd name="T15" fmla="*/ 9 h 21"/>
              <a:gd name="T16" fmla="*/ 17 w 21"/>
              <a:gd name="T17" fmla="*/ 17 h 21"/>
              <a:gd name="T18" fmla="*/ 13 w 21"/>
              <a:gd name="T19" fmla="*/ 17 h 21"/>
              <a:gd name="T20" fmla="*/ 9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9" y="21"/>
                </a:moveTo>
                <a:lnTo>
                  <a:pt x="0" y="17"/>
                </a:lnTo>
                <a:lnTo>
                  <a:pt x="0" y="13"/>
                </a:lnTo>
                <a:lnTo>
                  <a:pt x="4" y="4"/>
                </a:lnTo>
                <a:lnTo>
                  <a:pt x="13" y="0"/>
                </a:lnTo>
                <a:lnTo>
                  <a:pt x="17" y="0"/>
                </a:lnTo>
                <a:lnTo>
                  <a:pt x="21" y="0"/>
                </a:lnTo>
                <a:lnTo>
                  <a:pt x="21" y="9"/>
                </a:lnTo>
                <a:lnTo>
                  <a:pt x="17" y="17"/>
                </a:lnTo>
                <a:lnTo>
                  <a:pt x="13" y="17"/>
                </a:lnTo>
                <a:lnTo>
                  <a:pt x="9"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5" name="Freeform 51">
            <a:extLst>
              <a:ext uri="{FF2B5EF4-FFF2-40B4-BE49-F238E27FC236}">
                <a16:creationId xmlns:a16="http://schemas.microsoft.com/office/drawing/2014/main" id="{39DF731B-D825-41C2-8936-8B71D500EDEA}"/>
              </a:ext>
            </a:extLst>
          </p:cNvPr>
          <p:cNvSpPr>
            <a:spLocks/>
          </p:cNvSpPr>
          <p:nvPr/>
        </p:nvSpPr>
        <p:spPr bwMode="auto">
          <a:xfrm>
            <a:off x="5276850" y="6170314"/>
            <a:ext cx="26988" cy="41275"/>
          </a:xfrm>
          <a:custGeom>
            <a:avLst/>
            <a:gdLst>
              <a:gd name="T0" fmla="*/ 0 w 17"/>
              <a:gd name="T1" fmla="*/ 9 h 26"/>
              <a:gd name="T2" fmla="*/ 0 w 17"/>
              <a:gd name="T3" fmla="*/ 5 h 26"/>
              <a:gd name="T4" fmla="*/ 5 w 17"/>
              <a:gd name="T5" fmla="*/ 0 h 26"/>
              <a:gd name="T6" fmla="*/ 13 w 17"/>
              <a:gd name="T7" fmla="*/ 0 h 26"/>
              <a:gd name="T8" fmla="*/ 17 w 17"/>
              <a:gd name="T9" fmla="*/ 13 h 26"/>
              <a:gd name="T10" fmla="*/ 13 w 17"/>
              <a:gd name="T11" fmla="*/ 21 h 26"/>
              <a:gd name="T12" fmla="*/ 9 w 17"/>
              <a:gd name="T13" fmla="*/ 26 h 26"/>
              <a:gd name="T14" fmla="*/ 5 w 17"/>
              <a:gd name="T15" fmla="*/ 26 h 26"/>
              <a:gd name="T16" fmla="*/ 0 w 17"/>
              <a:gd name="T17" fmla="*/ 13 h 26"/>
              <a:gd name="T18" fmla="*/ 0 w 17"/>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9"/>
                </a:moveTo>
                <a:lnTo>
                  <a:pt x="0" y="5"/>
                </a:lnTo>
                <a:lnTo>
                  <a:pt x="5" y="0"/>
                </a:lnTo>
                <a:lnTo>
                  <a:pt x="13" y="0"/>
                </a:lnTo>
                <a:lnTo>
                  <a:pt x="17" y="13"/>
                </a:lnTo>
                <a:lnTo>
                  <a:pt x="13" y="21"/>
                </a:lnTo>
                <a:lnTo>
                  <a:pt x="9" y="26"/>
                </a:lnTo>
                <a:lnTo>
                  <a:pt x="5" y="26"/>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6" name="Freeform 52">
            <a:extLst>
              <a:ext uri="{FF2B5EF4-FFF2-40B4-BE49-F238E27FC236}">
                <a16:creationId xmlns:a16="http://schemas.microsoft.com/office/drawing/2014/main" id="{7DCD23F7-D24C-40A7-9370-3E9F90E7AE68}"/>
              </a:ext>
            </a:extLst>
          </p:cNvPr>
          <p:cNvSpPr>
            <a:spLocks/>
          </p:cNvSpPr>
          <p:nvPr/>
        </p:nvSpPr>
        <p:spPr bwMode="auto">
          <a:xfrm>
            <a:off x="5284787" y="6078239"/>
            <a:ext cx="46038" cy="65088"/>
          </a:xfrm>
          <a:custGeom>
            <a:avLst/>
            <a:gdLst>
              <a:gd name="T0" fmla="*/ 29 w 29"/>
              <a:gd name="T1" fmla="*/ 25 h 41"/>
              <a:gd name="T2" fmla="*/ 29 w 29"/>
              <a:gd name="T3" fmla="*/ 33 h 41"/>
              <a:gd name="T4" fmla="*/ 25 w 29"/>
              <a:gd name="T5" fmla="*/ 37 h 41"/>
              <a:gd name="T6" fmla="*/ 21 w 29"/>
              <a:gd name="T7" fmla="*/ 41 h 41"/>
              <a:gd name="T8" fmla="*/ 17 w 29"/>
              <a:gd name="T9" fmla="*/ 41 h 41"/>
              <a:gd name="T10" fmla="*/ 8 w 29"/>
              <a:gd name="T11" fmla="*/ 33 h 41"/>
              <a:gd name="T12" fmla="*/ 0 w 29"/>
              <a:gd name="T13" fmla="*/ 25 h 41"/>
              <a:gd name="T14" fmla="*/ 0 w 29"/>
              <a:gd name="T15" fmla="*/ 16 h 41"/>
              <a:gd name="T16" fmla="*/ 4 w 29"/>
              <a:gd name="T17" fmla="*/ 8 h 41"/>
              <a:gd name="T18" fmla="*/ 8 w 29"/>
              <a:gd name="T19" fmla="*/ 0 h 41"/>
              <a:gd name="T20" fmla="*/ 17 w 29"/>
              <a:gd name="T21" fmla="*/ 8 h 41"/>
              <a:gd name="T22" fmla="*/ 25 w 29"/>
              <a:gd name="T23" fmla="*/ 21 h 41"/>
              <a:gd name="T24" fmla="*/ 29 w 29"/>
              <a:gd name="T25"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1">
                <a:moveTo>
                  <a:pt x="29" y="25"/>
                </a:moveTo>
                <a:lnTo>
                  <a:pt x="29" y="33"/>
                </a:lnTo>
                <a:lnTo>
                  <a:pt x="25" y="37"/>
                </a:lnTo>
                <a:lnTo>
                  <a:pt x="21" y="41"/>
                </a:lnTo>
                <a:lnTo>
                  <a:pt x="17" y="41"/>
                </a:lnTo>
                <a:lnTo>
                  <a:pt x="8" y="33"/>
                </a:lnTo>
                <a:lnTo>
                  <a:pt x="0" y="25"/>
                </a:lnTo>
                <a:lnTo>
                  <a:pt x="0" y="16"/>
                </a:lnTo>
                <a:lnTo>
                  <a:pt x="4" y="8"/>
                </a:lnTo>
                <a:lnTo>
                  <a:pt x="8" y="0"/>
                </a:lnTo>
                <a:lnTo>
                  <a:pt x="17" y="8"/>
                </a:lnTo>
                <a:lnTo>
                  <a:pt x="25" y="21"/>
                </a:lnTo>
                <a:lnTo>
                  <a:pt x="29"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Freeform 53">
            <a:extLst>
              <a:ext uri="{FF2B5EF4-FFF2-40B4-BE49-F238E27FC236}">
                <a16:creationId xmlns:a16="http://schemas.microsoft.com/office/drawing/2014/main" id="{04519A27-9DC9-4C73-B0BC-6BDA717BE595}"/>
              </a:ext>
            </a:extLst>
          </p:cNvPr>
          <p:cNvSpPr>
            <a:spLocks/>
          </p:cNvSpPr>
          <p:nvPr/>
        </p:nvSpPr>
        <p:spPr bwMode="auto">
          <a:xfrm>
            <a:off x="5303837" y="6537027"/>
            <a:ext cx="41275" cy="26988"/>
          </a:xfrm>
          <a:custGeom>
            <a:avLst/>
            <a:gdLst>
              <a:gd name="T0" fmla="*/ 0 w 26"/>
              <a:gd name="T1" fmla="*/ 13 h 17"/>
              <a:gd name="T2" fmla="*/ 5 w 26"/>
              <a:gd name="T3" fmla="*/ 9 h 17"/>
              <a:gd name="T4" fmla="*/ 13 w 26"/>
              <a:gd name="T5" fmla="*/ 0 h 17"/>
              <a:gd name="T6" fmla="*/ 22 w 26"/>
              <a:gd name="T7" fmla="*/ 0 h 17"/>
              <a:gd name="T8" fmla="*/ 26 w 26"/>
              <a:gd name="T9" fmla="*/ 9 h 17"/>
              <a:gd name="T10" fmla="*/ 22 w 26"/>
              <a:gd name="T11" fmla="*/ 13 h 17"/>
              <a:gd name="T12" fmla="*/ 13 w 26"/>
              <a:gd name="T13" fmla="*/ 17 h 17"/>
              <a:gd name="T14" fmla="*/ 9 w 26"/>
              <a:gd name="T15" fmla="*/ 17 h 17"/>
              <a:gd name="T16" fmla="*/ 5 w 26"/>
              <a:gd name="T17" fmla="*/ 17 h 17"/>
              <a:gd name="T18" fmla="*/ 0 w 26"/>
              <a:gd name="T19" fmla="*/ 17 h 17"/>
              <a:gd name="T20" fmla="*/ 0 w 26"/>
              <a:gd name="T21"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7">
                <a:moveTo>
                  <a:pt x="0" y="13"/>
                </a:moveTo>
                <a:lnTo>
                  <a:pt x="5" y="9"/>
                </a:lnTo>
                <a:lnTo>
                  <a:pt x="13" y="0"/>
                </a:lnTo>
                <a:lnTo>
                  <a:pt x="22" y="0"/>
                </a:lnTo>
                <a:lnTo>
                  <a:pt x="26" y="9"/>
                </a:lnTo>
                <a:lnTo>
                  <a:pt x="22" y="13"/>
                </a:lnTo>
                <a:lnTo>
                  <a:pt x="13" y="17"/>
                </a:lnTo>
                <a:lnTo>
                  <a:pt x="9" y="17"/>
                </a:lnTo>
                <a:lnTo>
                  <a:pt x="5" y="17"/>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Freeform 54">
            <a:extLst>
              <a:ext uri="{FF2B5EF4-FFF2-40B4-BE49-F238E27FC236}">
                <a16:creationId xmlns:a16="http://schemas.microsoft.com/office/drawing/2014/main" id="{6719947A-DE0A-43AE-8104-F5FE8E51C97C}"/>
              </a:ext>
            </a:extLst>
          </p:cNvPr>
          <p:cNvSpPr>
            <a:spLocks/>
          </p:cNvSpPr>
          <p:nvPr/>
        </p:nvSpPr>
        <p:spPr bwMode="auto">
          <a:xfrm>
            <a:off x="5734050" y="6397327"/>
            <a:ext cx="26988" cy="26988"/>
          </a:xfrm>
          <a:custGeom>
            <a:avLst/>
            <a:gdLst>
              <a:gd name="T0" fmla="*/ 0 w 17"/>
              <a:gd name="T1" fmla="*/ 9 h 17"/>
              <a:gd name="T2" fmla="*/ 0 w 17"/>
              <a:gd name="T3" fmla="*/ 4 h 17"/>
              <a:gd name="T4" fmla="*/ 9 w 17"/>
              <a:gd name="T5" fmla="*/ 0 h 17"/>
              <a:gd name="T6" fmla="*/ 13 w 17"/>
              <a:gd name="T7" fmla="*/ 0 h 17"/>
              <a:gd name="T8" fmla="*/ 17 w 17"/>
              <a:gd name="T9" fmla="*/ 4 h 17"/>
              <a:gd name="T10" fmla="*/ 17 w 17"/>
              <a:gd name="T11" fmla="*/ 9 h 17"/>
              <a:gd name="T12" fmla="*/ 17 w 17"/>
              <a:gd name="T13" fmla="*/ 13 h 17"/>
              <a:gd name="T14" fmla="*/ 13 w 17"/>
              <a:gd name="T15" fmla="*/ 17 h 17"/>
              <a:gd name="T16" fmla="*/ 4 w 17"/>
              <a:gd name="T17" fmla="*/ 17 h 17"/>
              <a:gd name="T18" fmla="*/ 0 w 17"/>
              <a:gd name="T19" fmla="*/ 13 h 17"/>
              <a:gd name="T20" fmla="*/ 0 w 17"/>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9"/>
                </a:moveTo>
                <a:lnTo>
                  <a:pt x="0" y="4"/>
                </a:lnTo>
                <a:lnTo>
                  <a:pt x="9" y="0"/>
                </a:lnTo>
                <a:lnTo>
                  <a:pt x="13" y="0"/>
                </a:lnTo>
                <a:lnTo>
                  <a:pt x="17" y="4"/>
                </a:lnTo>
                <a:lnTo>
                  <a:pt x="17" y="9"/>
                </a:lnTo>
                <a:lnTo>
                  <a:pt x="17" y="13"/>
                </a:lnTo>
                <a:lnTo>
                  <a:pt x="13" y="17"/>
                </a:lnTo>
                <a:lnTo>
                  <a:pt x="4"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Freeform 55">
            <a:extLst>
              <a:ext uri="{FF2B5EF4-FFF2-40B4-BE49-F238E27FC236}">
                <a16:creationId xmlns:a16="http://schemas.microsoft.com/office/drawing/2014/main" id="{44260B1E-56A6-4D51-B277-C4FA1052438D}"/>
              </a:ext>
            </a:extLst>
          </p:cNvPr>
          <p:cNvSpPr>
            <a:spLocks/>
          </p:cNvSpPr>
          <p:nvPr/>
        </p:nvSpPr>
        <p:spPr bwMode="auto">
          <a:xfrm>
            <a:off x="5311775" y="6324302"/>
            <a:ext cx="52388" cy="60325"/>
          </a:xfrm>
          <a:custGeom>
            <a:avLst/>
            <a:gdLst>
              <a:gd name="T0" fmla="*/ 0 w 33"/>
              <a:gd name="T1" fmla="*/ 29 h 38"/>
              <a:gd name="T2" fmla="*/ 0 w 33"/>
              <a:gd name="T3" fmla="*/ 25 h 38"/>
              <a:gd name="T4" fmla="*/ 4 w 33"/>
              <a:gd name="T5" fmla="*/ 17 h 38"/>
              <a:gd name="T6" fmla="*/ 17 w 33"/>
              <a:gd name="T7" fmla="*/ 4 h 38"/>
              <a:gd name="T8" fmla="*/ 25 w 33"/>
              <a:gd name="T9" fmla="*/ 0 h 38"/>
              <a:gd name="T10" fmla="*/ 29 w 33"/>
              <a:gd name="T11" fmla="*/ 0 h 38"/>
              <a:gd name="T12" fmla="*/ 33 w 33"/>
              <a:gd name="T13" fmla="*/ 4 h 38"/>
              <a:gd name="T14" fmla="*/ 33 w 33"/>
              <a:gd name="T15" fmla="*/ 13 h 38"/>
              <a:gd name="T16" fmla="*/ 25 w 33"/>
              <a:gd name="T17" fmla="*/ 29 h 38"/>
              <a:gd name="T18" fmla="*/ 21 w 33"/>
              <a:gd name="T19" fmla="*/ 34 h 38"/>
              <a:gd name="T20" fmla="*/ 17 w 33"/>
              <a:gd name="T21" fmla="*/ 38 h 38"/>
              <a:gd name="T22" fmla="*/ 4 w 33"/>
              <a:gd name="T23" fmla="*/ 38 h 38"/>
              <a:gd name="T24" fmla="*/ 0 w 33"/>
              <a:gd name="T25" fmla="*/ 34 h 38"/>
              <a:gd name="T26" fmla="*/ 0 w 33"/>
              <a:gd name="T2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8">
                <a:moveTo>
                  <a:pt x="0" y="29"/>
                </a:moveTo>
                <a:lnTo>
                  <a:pt x="0" y="25"/>
                </a:lnTo>
                <a:lnTo>
                  <a:pt x="4" y="17"/>
                </a:lnTo>
                <a:lnTo>
                  <a:pt x="17" y="4"/>
                </a:lnTo>
                <a:lnTo>
                  <a:pt x="25" y="0"/>
                </a:lnTo>
                <a:lnTo>
                  <a:pt x="29" y="0"/>
                </a:lnTo>
                <a:lnTo>
                  <a:pt x="33" y="4"/>
                </a:lnTo>
                <a:lnTo>
                  <a:pt x="33" y="13"/>
                </a:lnTo>
                <a:lnTo>
                  <a:pt x="25" y="29"/>
                </a:lnTo>
                <a:lnTo>
                  <a:pt x="21" y="34"/>
                </a:lnTo>
                <a:lnTo>
                  <a:pt x="17" y="38"/>
                </a:lnTo>
                <a:lnTo>
                  <a:pt x="4" y="38"/>
                </a:lnTo>
                <a:lnTo>
                  <a:pt x="0" y="34"/>
                </a:lnTo>
                <a:lnTo>
                  <a:pt x="0" y="2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Freeform 56">
            <a:extLst>
              <a:ext uri="{FF2B5EF4-FFF2-40B4-BE49-F238E27FC236}">
                <a16:creationId xmlns:a16="http://schemas.microsoft.com/office/drawing/2014/main" id="{AA7230C5-B602-44CF-80F9-6410AEE69286}"/>
              </a:ext>
            </a:extLst>
          </p:cNvPr>
          <p:cNvSpPr>
            <a:spLocks/>
          </p:cNvSpPr>
          <p:nvPr/>
        </p:nvSpPr>
        <p:spPr bwMode="auto">
          <a:xfrm>
            <a:off x="5721350" y="6430664"/>
            <a:ext cx="26988" cy="39688"/>
          </a:xfrm>
          <a:custGeom>
            <a:avLst/>
            <a:gdLst>
              <a:gd name="T0" fmla="*/ 0 w 17"/>
              <a:gd name="T1" fmla="*/ 13 h 25"/>
              <a:gd name="T2" fmla="*/ 0 w 17"/>
              <a:gd name="T3" fmla="*/ 9 h 25"/>
              <a:gd name="T4" fmla="*/ 4 w 17"/>
              <a:gd name="T5" fmla="*/ 0 h 25"/>
              <a:gd name="T6" fmla="*/ 8 w 17"/>
              <a:gd name="T7" fmla="*/ 0 h 25"/>
              <a:gd name="T8" fmla="*/ 12 w 17"/>
              <a:gd name="T9" fmla="*/ 0 h 25"/>
              <a:gd name="T10" fmla="*/ 17 w 17"/>
              <a:gd name="T11" fmla="*/ 9 h 25"/>
              <a:gd name="T12" fmla="*/ 17 w 17"/>
              <a:gd name="T13" fmla="*/ 17 h 25"/>
              <a:gd name="T14" fmla="*/ 17 w 17"/>
              <a:gd name="T15" fmla="*/ 21 h 25"/>
              <a:gd name="T16" fmla="*/ 8 w 17"/>
              <a:gd name="T17" fmla="*/ 25 h 25"/>
              <a:gd name="T18" fmla="*/ 0 w 17"/>
              <a:gd name="T19" fmla="*/ 21 h 25"/>
              <a:gd name="T20" fmla="*/ 0 w 17"/>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0" y="13"/>
                </a:moveTo>
                <a:lnTo>
                  <a:pt x="0" y="9"/>
                </a:lnTo>
                <a:lnTo>
                  <a:pt x="4" y="0"/>
                </a:lnTo>
                <a:lnTo>
                  <a:pt x="8" y="0"/>
                </a:lnTo>
                <a:lnTo>
                  <a:pt x="12" y="0"/>
                </a:lnTo>
                <a:lnTo>
                  <a:pt x="17" y="9"/>
                </a:lnTo>
                <a:lnTo>
                  <a:pt x="17" y="17"/>
                </a:lnTo>
                <a:lnTo>
                  <a:pt x="17" y="21"/>
                </a:lnTo>
                <a:lnTo>
                  <a:pt x="8" y="25"/>
                </a:lnTo>
                <a:lnTo>
                  <a:pt x="0"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1" name="Freeform 57">
            <a:extLst>
              <a:ext uri="{FF2B5EF4-FFF2-40B4-BE49-F238E27FC236}">
                <a16:creationId xmlns:a16="http://schemas.microsoft.com/office/drawing/2014/main" id="{7ED563FE-36AB-49B8-B038-3757FA7990DC}"/>
              </a:ext>
            </a:extLst>
          </p:cNvPr>
          <p:cNvSpPr>
            <a:spLocks/>
          </p:cNvSpPr>
          <p:nvPr/>
        </p:nvSpPr>
        <p:spPr bwMode="auto">
          <a:xfrm>
            <a:off x="5324475" y="6263977"/>
            <a:ext cx="33338" cy="53975"/>
          </a:xfrm>
          <a:custGeom>
            <a:avLst/>
            <a:gdLst>
              <a:gd name="T0" fmla="*/ 0 w 21"/>
              <a:gd name="T1" fmla="*/ 30 h 34"/>
              <a:gd name="T2" fmla="*/ 0 w 21"/>
              <a:gd name="T3" fmla="*/ 21 h 34"/>
              <a:gd name="T4" fmla="*/ 0 w 21"/>
              <a:gd name="T5" fmla="*/ 4 h 34"/>
              <a:gd name="T6" fmla="*/ 9 w 21"/>
              <a:gd name="T7" fmla="*/ 0 h 34"/>
              <a:gd name="T8" fmla="*/ 13 w 21"/>
              <a:gd name="T9" fmla="*/ 0 h 34"/>
              <a:gd name="T10" fmla="*/ 21 w 21"/>
              <a:gd name="T11" fmla="*/ 21 h 34"/>
              <a:gd name="T12" fmla="*/ 21 w 21"/>
              <a:gd name="T13" fmla="*/ 25 h 34"/>
              <a:gd name="T14" fmla="*/ 21 w 21"/>
              <a:gd name="T15" fmla="*/ 30 h 34"/>
              <a:gd name="T16" fmla="*/ 17 w 21"/>
              <a:gd name="T17" fmla="*/ 34 h 34"/>
              <a:gd name="T18" fmla="*/ 9 w 21"/>
              <a:gd name="T19" fmla="*/ 34 h 34"/>
              <a:gd name="T20" fmla="*/ 4 w 21"/>
              <a:gd name="T21" fmla="*/ 30 h 34"/>
              <a:gd name="T22" fmla="*/ 0 w 21"/>
              <a:gd name="T2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30"/>
                </a:moveTo>
                <a:lnTo>
                  <a:pt x="0" y="21"/>
                </a:lnTo>
                <a:lnTo>
                  <a:pt x="0" y="4"/>
                </a:lnTo>
                <a:lnTo>
                  <a:pt x="9" y="0"/>
                </a:lnTo>
                <a:lnTo>
                  <a:pt x="13" y="0"/>
                </a:lnTo>
                <a:lnTo>
                  <a:pt x="21" y="21"/>
                </a:lnTo>
                <a:lnTo>
                  <a:pt x="21" y="25"/>
                </a:lnTo>
                <a:lnTo>
                  <a:pt x="21" y="30"/>
                </a:lnTo>
                <a:lnTo>
                  <a:pt x="17" y="34"/>
                </a:lnTo>
                <a:lnTo>
                  <a:pt x="9" y="34"/>
                </a:lnTo>
                <a:lnTo>
                  <a:pt x="4" y="30"/>
                </a:lnTo>
                <a:lnTo>
                  <a:pt x="0" y="3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Freeform 58">
            <a:extLst>
              <a:ext uri="{FF2B5EF4-FFF2-40B4-BE49-F238E27FC236}">
                <a16:creationId xmlns:a16="http://schemas.microsoft.com/office/drawing/2014/main" id="{AADCE213-BADB-4C0D-BFC1-F8832EEE0C08}"/>
              </a:ext>
            </a:extLst>
          </p:cNvPr>
          <p:cNvSpPr>
            <a:spLocks/>
          </p:cNvSpPr>
          <p:nvPr/>
        </p:nvSpPr>
        <p:spPr bwMode="auto">
          <a:xfrm>
            <a:off x="5573712" y="6317952"/>
            <a:ext cx="174625" cy="146050"/>
          </a:xfrm>
          <a:custGeom>
            <a:avLst/>
            <a:gdLst>
              <a:gd name="T0" fmla="*/ 38 w 110"/>
              <a:gd name="T1" fmla="*/ 88 h 92"/>
              <a:gd name="T2" fmla="*/ 29 w 110"/>
              <a:gd name="T3" fmla="*/ 92 h 92"/>
              <a:gd name="T4" fmla="*/ 16 w 110"/>
              <a:gd name="T5" fmla="*/ 92 h 92"/>
              <a:gd name="T6" fmla="*/ 12 w 110"/>
              <a:gd name="T7" fmla="*/ 92 h 92"/>
              <a:gd name="T8" fmla="*/ 8 w 110"/>
              <a:gd name="T9" fmla="*/ 88 h 92"/>
              <a:gd name="T10" fmla="*/ 0 w 110"/>
              <a:gd name="T11" fmla="*/ 80 h 92"/>
              <a:gd name="T12" fmla="*/ 4 w 110"/>
              <a:gd name="T13" fmla="*/ 63 h 92"/>
              <a:gd name="T14" fmla="*/ 4 w 110"/>
              <a:gd name="T15" fmla="*/ 59 h 92"/>
              <a:gd name="T16" fmla="*/ 8 w 110"/>
              <a:gd name="T17" fmla="*/ 54 h 92"/>
              <a:gd name="T18" fmla="*/ 21 w 110"/>
              <a:gd name="T19" fmla="*/ 46 h 92"/>
              <a:gd name="T20" fmla="*/ 25 w 110"/>
              <a:gd name="T21" fmla="*/ 46 h 92"/>
              <a:gd name="T22" fmla="*/ 25 w 110"/>
              <a:gd name="T23" fmla="*/ 42 h 92"/>
              <a:gd name="T24" fmla="*/ 25 w 110"/>
              <a:gd name="T25" fmla="*/ 33 h 92"/>
              <a:gd name="T26" fmla="*/ 16 w 110"/>
              <a:gd name="T27" fmla="*/ 29 h 92"/>
              <a:gd name="T28" fmla="*/ 16 w 110"/>
              <a:gd name="T29" fmla="*/ 25 h 92"/>
              <a:gd name="T30" fmla="*/ 21 w 110"/>
              <a:gd name="T31" fmla="*/ 25 h 92"/>
              <a:gd name="T32" fmla="*/ 21 w 110"/>
              <a:gd name="T33" fmla="*/ 21 h 92"/>
              <a:gd name="T34" fmla="*/ 25 w 110"/>
              <a:gd name="T35" fmla="*/ 12 h 92"/>
              <a:gd name="T36" fmla="*/ 29 w 110"/>
              <a:gd name="T37" fmla="*/ 4 h 92"/>
              <a:gd name="T38" fmla="*/ 38 w 110"/>
              <a:gd name="T39" fmla="*/ 12 h 92"/>
              <a:gd name="T40" fmla="*/ 46 w 110"/>
              <a:gd name="T41" fmla="*/ 12 h 92"/>
              <a:gd name="T42" fmla="*/ 80 w 110"/>
              <a:gd name="T43" fmla="*/ 4 h 92"/>
              <a:gd name="T44" fmla="*/ 101 w 110"/>
              <a:gd name="T45" fmla="*/ 0 h 92"/>
              <a:gd name="T46" fmla="*/ 110 w 110"/>
              <a:gd name="T47" fmla="*/ 0 h 92"/>
              <a:gd name="T48" fmla="*/ 110 w 110"/>
              <a:gd name="T49" fmla="*/ 4 h 92"/>
              <a:gd name="T50" fmla="*/ 101 w 110"/>
              <a:gd name="T51" fmla="*/ 17 h 92"/>
              <a:gd name="T52" fmla="*/ 97 w 110"/>
              <a:gd name="T53" fmla="*/ 25 h 92"/>
              <a:gd name="T54" fmla="*/ 101 w 110"/>
              <a:gd name="T55" fmla="*/ 38 h 92"/>
              <a:gd name="T56" fmla="*/ 101 w 110"/>
              <a:gd name="T57" fmla="*/ 46 h 92"/>
              <a:gd name="T58" fmla="*/ 97 w 110"/>
              <a:gd name="T59" fmla="*/ 54 h 92"/>
              <a:gd name="T60" fmla="*/ 97 w 110"/>
              <a:gd name="T61" fmla="*/ 59 h 92"/>
              <a:gd name="T62" fmla="*/ 89 w 110"/>
              <a:gd name="T63" fmla="*/ 67 h 92"/>
              <a:gd name="T64" fmla="*/ 84 w 110"/>
              <a:gd name="T65" fmla="*/ 75 h 92"/>
              <a:gd name="T66" fmla="*/ 84 w 110"/>
              <a:gd name="T67" fmla="*/ 80 h 92"/>
              <a:gd name="T68" fmla="*/ 84 w 110"/>
              <a:gd name="T69" fmla="*/ 88 h 92"/>
              <a:gd name="T70" fmla="*/ 76 w 110"/>
              <a:gd name="T71" fmla="*/ 92 h 92"/>
              <a:gd name="T72" fmla="*/ 72 w 110"/>
              <a:gd name="T73" fmla="*/ 92 h 92"/>
              <a:gd name="T74" fmla="*/ 59 w 110"/>
              <a:gd name="T75" fmla="*/ 92 h 92"/>
              <a:gd name="T76" fmla="*/ 46 w 110"/>
              <a:gd name="T77" fmla="*/ 88 h 92"/>
              <a:gd name="T78" fmla="*/ 38 w 110"/>
              <a:gd name="T79"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2">
                <a:moveTo>
                  <a:pt x="38" y="88"/>
                </a:moveTo>
                <a:lnTo>
                  <a:pt x="29" y="92"/>
                </a:lnTo>
                <a:lnTo>
                  <a:pt x="16" y="92"/>
                </a:lnTo>
                <a:lnTo>
                  <a:pt x="12" y="92"/>
                </a:lnTo>
                <a:lnTo>
                  <a:pt x="8" y="88"/>
                </a:lnTo>
                <a:lnTo>
                  <a:pt x="0" y="80"/>
                </a:lnTo>
                <a:lnTo>
                  <a:pt x="4" y="63"/>
                </a:lnTo>
                <a:lnTo>
                  <a:pt x="4" y="59"/>
                </a:lnTo>
                <a:lnTo>
                  <a:pt x="8" y="54"/>
                </a:lnTo>
                <a:lnTo>
                  <a:pt x="21" y="46"/>
                </a:lnTo>
                <a:lnTo>
                  <a:pt x="25" y="46"/>
                </a:lnTo>
                <a:lnTo>
                  <a:pt x="25" y="42"/>
                </a:lnTo>
                <a:lnTo>
                  <a:pt x="25" y="33"/>
                </a:lnTo>
                <a:lnTo>
                  <a:pt x="16" y="29"/>
                </a:lnTo>
                <a:lnTo>
                  <a:pt x="16" y="25"/>
                </a:lnTo>
                <a:lnTo>
                  <a:pt x="21" y="25"/>
                </a:lnTo>
                <a:lnTo>
                  <a:pt x="21" y="21"/>
                </a:lnTo>
                <a:lnTo>
                  <a:pt x="25" y="12"/>
                </a:lnTo>
                <a:lnTo>
                  <a:pt x="29" y="4"/>
                </a:lnTo>
                <a:lnTo>
                  <a:pt x="38" y="12"/>
                </a:lnTo>
                <a:lnTo>
                  <a:pt x="46" y="12"/>
                </a:lnTo>
                <a:lnTo>
                  <a:pt x="80" y="4"/>
                </a:lnTo>
                <a:lnTo>
                  <a:pt x="101" y="0"/>
                </a:lnTo>
                <a:lnTo>
                  <a:pt x="110" y="0"/>
                </a:lnTo>
                <a:lnTo>
                  <a:pt x="110" y="4"/>
                </a:lnTo>
                <a:lnTo>
                  <a:pt x="101" y="17"/>
                </a:lnTo>
                <a:lnTo>
                  <a:pt x="97" y="25"/>
                </a:lnTo>
                <a:lnTo>
                  <a:pt x="101" y="38"/>
                </a:lnTo>
                <a:lnTo>
                  <a:pt x="101" y="46"/>
                </a:lnTo>
                <a:lnTo>
                  <a:pt x="97" y="54"/>
                </a:lnTo>
                <a:lnTo>
                  <a:pt x="97" y="59"/>
                </a:lnTo>
                <a:lnTo>
                  <a:pt x="89" y="67"/>
                </a:lnTo>
                <a:lnTo>
                  <a:pt x="84" y="75"/>
                </a:lnTo>
                <a:lnTo>
                  <a:pt x="84" y="80"/>
                </a:lnTo>
                <a:lnTo>
                  <a:pt x="84" y="88"/>
                </a:lnTo>
                <a:lnTo>
                  <a:pt x="76" y="92"/>
                </a:lnTo>
                <a:lnTo>
                  <a:pt x="72" y="92"/>
                </a:lnTo>
                <a:lnTo>
                  <a:pt x="59" y="92"/>
                </a:lnTo>
                <a:lnTo>
                  <a:pt x="46" y="88"/>
                </a:lnTo>
                <a:lnTo>
                  <a:pt x="38" y="8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Freeform 59">
            <a:extLst>
              <a:ext uri="{FF2B5EF4-FFF2-40B4-BE49-F238E27FC236}">
                <a16:creationId xmlns:a16="http://schemas.microsoft.com/office/drawing/2014/main" id="{17EEDBC8-DA4D-40C8-A77A-8F35302DEA38}"/>
              </a:ext>
            </a:extLst>
          </p:cNvPr>
          <p:cNvSpPr>
            <a:spLocks/>
          </p:cNvSpPr>
          <p:nvPr/>
        </p:nvSpPr>
        <p:spPr bwMode="auto">
          <a:xfrm>
            <a:off x="5338762" y="6163964"/>
            <a:ext cx="33338" cy="33338"/>
          </a:xfrm>
          <a:custGeom>
            <a:avLst/>
            <a:gdLst>
              <a:gd name="T0" fmla="*/ 0 w 21"/>
              <a:gd name="T1" fmla="*/ 9 h 21"/>
              <a:gd name="T2" fmla="*/ 4 w 21"/>
              <a:gd name="T3" fmla="*/ 4 h 21"/>
              <a:gd name="T4" fmla="*/ 16 w 21"/>
              <a:gd name="T5" fmla="*/ 0 h 21"/>
              <a:gd name="T6" fmla="*/ 21 w 21"/>
              <a:gd name="T7" fmla="*/ 9 h 21"/>
              <a:gd name="T8" fmla="*/ 16 w 21"/>
              <a:gd name="T9" fmla="*/ 17 h 21"/>
              <a:gd name="T10" fmla="*/ 8 w 21"/>
              <a:gd name="T11" fmla="*/ 21 h 21"/>
              <a:gd name="T12" fmla="*/ 0 w 21"/>
              <a:gd name="T13" fmla="*/ 21 h 21"/>
              <a:gd name="T14" fmla="*/ 0 w 21"/>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0" y="9"/>
                </a:moveTo>
                <a:lnTo>
                  <a:pt x="4" y="4"/>
                </a:lnTo>
                <a:lnTo>
                  <a:pt x="16" y="0"/>
                </a:lnTo>
                <a:lnTo>
                  <a:pt x="21" y="9"/>
                </a:lnTo>
                <a:lnTo>
                  <a:pt x="16" y="17"/>
                </a:lnTo>
                <a:lnTo>
                  <a:pt x="8" y="21"/>
                </a:lnTo>
                <a:lnTo>
                  <a:pt x="0"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Freeform 60">
            <a:extLst>
              <a:ext uri="{FF2B5EF4-FFF2-40B4-BE49-F238E27FC236}">
                <a16:creationId xmlns:a16="http://schemas.microsoft.com/office/drawing/2014/main" id="{648E018C-F782-462B-8F7A-45EB3687BCC5}"/>
              </a:ext>
            </a:extLst>
          </p:cNvPr>
          <p:cNvSpPr>
            <a:spLocks/>
          </p:cNvSpPr>
          <p:nvPr/>
        </p:nvSpPr>
        <p:spPr bwMode="auto">
          <a:xfrm>
            <a:off x="5613400" y="6478289"/>
            <a:ext cx="47625" cy="33338"/>
          </a:xfrm>
          <a:custGeom>
            <a:avLst/>
            <a:gdLst>
              <a:gd name="T0" fmla="*/ 0 w 30"/>
              <a:gd name="T1" fmla="*/ 4 h 21"/>
              <a:gd name="T2" fmla="*/ 4 w 30"/>
              <a:gd name="T3" fmla="*/ 0 h 21"/>
              <a:gd name="T4" fmla="*/ 13 w 30"/>
              <a:gd name="T5" fmla="*/ 0 h 21"/>
              <a:gd name="T6" fmla="*/ 21 w 30"/>
              <a:gd name="T7" fmla="*/ 4 h 21"/>
              <a:gd name="T8" fmla="*/ 25 w 30"/>
              <a:gd name="T9" fmla="*/ 8 h 21"/>
              <a:gd name="T10" fmla="*/ 30 w 30"/>
              <a:gd name="T11" fmla="*/ 12 h 21"/>
              <a:gd name="T12" fmla="*/ 30 w 30"/>
              <a:gd name="T13" fmla="*/ 16 h 21"/>
              <a:gd name="T14" fmla="*/ 30 w 30"/>
              <a:gd name="T15" fmla="*/ 21 h 21"/>
              <a:gd name="T16" fmla="*/ 25 w 30"/>
              <a:gd name="T17" fmla="*/ 21 h 21"/>
              <a:gd name="T18" fmla="*/ 13 w 30"/>
              <a:gd name="T19" fmla="*/ 21 h 21"/>
              <a:gd name="T20" fmla="*/ 4 w 30"/>
              <a:gd name="T21" fmla="*/ 16 h 21"/>
              <a:gd name="T22" fmla="*/ 0 w 30"/>
              <a:gd name="T23" fmla="*/ 8 h 21"/>
              <a:gd name="T24" fmla="*/ 0 w 30"/>
              <a:gd name="T2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1">
                <a:moveTo>
                  <a:pt x="0" y="4"/>
                </a:moveTo>
                <a:lnTo>
                  <a:pt x="4" y="0"/>
                </a:lnTo>
                <a:lnTo>
                  <a:pt x="13" y="0"/>
                </a:lnTo>
                <a:lnTo>
                  <a:pt x="21" y="4"/>
                </a:lnTo>
                <a:lnTo>
                  <a:pt x="25" y="8"/>
                </a:lnTo>
                <a:lnTo>
                  <a:pt x="30" y="12"/>
                </a:lnTo>
                <a:lnTo>
                  <a:pt x="30" y="16"/>
                </a:lnTo>
                <a:lnTo>
                  <a:pt x="30" y="21"/>
                </a:lnTo>
                <a:lnTo>
                  <a:pt x="25" y="21"/>
                </a:lnTo>
                <a:lnTo>
                  <a:pt x="13" y="21"/>
                </a:lnTo>
                <a:lnTo>
                  <a:pt x="4" y="16"/>
                </a:lnTo>
                <a:lnTo>
                  <a:pt x="0"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Freeform 61">
            <a:extLst>
              <a:ext uri="{FF2B5EF4-FFF2-40B4-BE49-F238E27FC236}">
                <a16:creationId xmlns:a16="http://schemas.microsoft.com/office/drawing/2014/main" id="{B1651267-C249-4245-A9B0-86B686E76548}"/>
              </a:ext>
            </a:extLst>
          </p:cNvPr>
          <p:cNvSpPr>
            <a:spLocks/>
          </p:cNvSpPr>
          <p:nvPr/>
        </p:nvSpPr>
        <p:spPr bwMode="auto">
          <a:xfrm>
            <a:off x="5573712" y="6530677"/>
            <a:ext cx="46038" cy="33338"/>
          </a:xfrm>
          <a:custGeom>
            <a:avLst/>
            <a:gdLst>
              <a:gd name="T0" fmla="*/ 0 w 29"/>
              <a:gd name="T1" fmla="*/ 17 h 21"/>
              <a:gd name="T2" fmla="*/ 0 w 29"/>
              <a:gd name="T3" fmla="*/ 13 h 21"/>
              <a:gd name="T4" fmla="*/ 8 w 29"/>
              <a:gd name="T5" fmla="*/ 4 h 21"/>
              <a:gd name="T6" fmla="*/ 16 w 29"/>
              <a:gd name="T7" fmla="*/ 4 h 21"/>
              <a:gd name="T8" fmla="*/ 25 w 29"/>
              <a:gd name="T9" fmla="*/ 0 h 21"/>
              <a:gd name="T10" fmla="*/ 29 w 29"/>
              <a:gd name="T11" fmla="*/ 4 h 21"/>
              <a:gd name="T12" fmla="*/ 29 w 29"/>
              <a:gd name="T13" fmla="*/ 9 h 21"/>
              <a:gd name="T14" fmla="*/ 29 w 29"/>
              <a:gd name="T15" fmla="*/ 13 h 21"/>
              <a:gd name="T16" fmla="*/ 21 w 29"/>
              <a:gd name="T17" fmla="*/ 17 h 21"/>
              <a:gd name="T18" fmla="*/ 12 w 29"/>
              <a:gd name="T19" fmla="*/ 21 h 21"/>
              <a:gd name="T20" fmla="*/ 0 w 29"/>
              <a:gd name="T21" fmla="*/ 21 h 21"/>
              <a:gd name="T22" fmla="*/ 0 w 29"/>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0" y="17"/>
                </a:moveTo>
                <a:lnTo>
                  <a:pt x="0" y="13"/>
                </a:lnTo>
                <a:lnTo>
                  <a:pt x="8" y="4"/>
                </a:lnTo>
                <a:lnTo>
                  <a:pt x="16" y="4"/>
                </a:lnTo>
                <a:lnTo>
                  <a:pt x="25" y="0"/>
                </a:lnTo>
                <a:lnTo>
                  <a:pt x="29" y="4"/>
                </a:lnTo>
                <a:lnTo>
                  <a:pt x="29" y="9"/>
                </a:lnTo>
                <a:lnTo>
                  <a:pt x="29" y="13"/>
                </a:lnTo>
                <a:lnTo>
                  <a:pt x="21" y="17"/>
                </a:lnTo>
                <a:lnTo>
                  <a:pt x="12"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 name="Freeform 62">
            <a:extLst>
              <a:ext uri="{FF2B5EF4-FFF2-40B4-BE49-F238E27FC236}">
                <a16:creationId xmlns:a16="http://schemas.microsoft.com/office/drawing/2014/main" id="{224682ED-4876-4306-A24E-768AE5463F9B}"/>
              </a:ext>
            </a:extLst>
          </p:cNvPr>
          <p:cNvSpPr>
            <a:spLocks/>
          </p:cNvSpPr>
          <p:nvPr/>
        </p:nvSpPr>
        <p:spPr bwMode="auto">
          <a:xfrm>
            <a:off x="5372100" y="6470352"/>
            <a:ext cx="26988" cy="41275"/>
          </a:xfrm>
          <a:custGeom>
            <a:avLst/>
            <a:gdLst>
              <a:gd name="T0" fmla="*/ 0 w 17"/>
              <a:gd name="T1" fmla="*/ 13 h 26"/>
              <a:gd name="T2" fmla="*/ 0 w 17"/>
              <a:gd name="T3" fmla="*/ 9 h 26"/>
              <a:gd name="T4" fmla="*/ 4 w 17"/>
              <a:gd name="T5" fmla="*/ 0 h 26"/>
              <a:gd name="T6" fmla="*/ 8 w 17"/>
              <a:gd name="T7" fmla="*/ 0 h 26"/>
              <a:gd name="T8" fmla="*/ 17 w 17"/>
              <a:gd name="T9" fmla="*/ 5 h 26"/>
              <a:gd name="T10" fmla="*/ 17 w 17"/>
              <a:gd name="T11" fmla="*/ 17 h 26"/>
              <a:gd name="T12" fmla="*/ 12 w 17"/>
              <a:gd name="T13" fmla="*/ 26 h 26"/>
              <a:gd name="T14" fmla="*/ 4 w 17"/>
              <a:gd name="T15" fmla="*/ 26 h 26"/>
              <a:gd name="T16" fmla="*/ 0 w 17"/>
              <a:gd name="T17" fmla="*/ 21 h 26"/>
              <a:gd name="T18" fmla="*/ 0 w 1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13"/>
                </a:moveTo>
                <a:lnTo>
                  <a:pt x="0" y="9"/>
                </a:lnTo>
                <a:lnTo>
                  <a:pt x="4" y="0"/>
                </a:lnTo>
                <a:lnTo>
                  <a:pt x="8" y="0"/>
                </a:lnTo>
                <a:lnTo>
                  <a:pt x="17" y="5"/>
                </a:lnTo>
                <a:lnTo>
                  <a:pt x="17" y="17"/>
                </a:lnTo>
                <a:lnTo>
                  <a:pt x="12" y="26"/>
                </a:lnTo>
                <a:lnTo>
                  <a:pt x="4" y="26"/>
                </a:lnTo>
                <a:lnTo>
                  <a:pt x="0"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Freeform 63">
            <a:extLst>
              <a:ext uri="{FF2B5EF4-FFF2-40B4-BE49-F238E27FC236}">
                <a16:creationId xmlns:a16="http://schemas.microsoft.com/office/drawing/2014/main" id="{7413E228-423D-4EE6-9E82-0F54552F0FCD}"/>
              </a:ext>
            </a:extLst>
          </p:cNvPr>
          <p:cNvSpPr>
            <a:spLocks/>
          </p:cNvSpPr>
          <p:nvPr/>
        </p:nvSpPr>
        <p:spPr bwMode="auto">
          <a:xfrm>
            <a:off x="5559425" y="6470352"/>
            <a:ext cx="33338" cy="33338"/>
          </a:xfrm>
          <a:custGeom>
            <a:avLst/>
            <a:gdLst>
              <a:gd name="T0" fmla="*/ 0 w 21"/>
              <a:gd name="T1" fmla="*/ 13 h 21"/>
              <a:gd name="T2" fmla="*/ 4 w 21"/>
              <a:gd name="T3" fmla="*/ 5 h 21"/>
              <a:gd name="T4" fmla="*/ 9 w 21"/>
              <a:gd name="T5" fmla="*/ 0 h 21"/>
              <a:gd name="T6" fmla="*/ 13 w 21"/>
              <a:gd name="T7" fmla="*/ 0 h 21"/>
              <a:gd name="T8" fmla="*/ 17 w 21"/>
              <a:gd name="T9" fmla="*/ 5 h 21"/>
              <a:gd name="T10" fmla="*/ 21 w 21"/>
              <a:gd name="T11" fmla="*/ 9 h 21"/>
              <a:gd name="T12" fmla="*/ 21 w 21"/>
              <a:gd name="T13" fmla="*/ 17 h 21"/>
              <a:gd name="T14" fmla="*/ 17 w 21"/>
              <a:gd name="T15" fmla="*/ 21 h 21"/>
              <a:gd name="T16" fmla="*/ 13 w 21"/>
              <a:gd name="T17" fmla="*/ 21 h 21"/>
              <a:gd name="T18" fmla="*/ 4 w 21"/>
              <a:gd name="T19" fmla="*/ 21 h 21"/>
              <a:gd name="T20" fmla="*/ 0 w 21"/>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13"/>
                </a:moveTo>
                <a:lnTo>
                  <a:pt x="4" y="5"/>
                </a:lnTo>
                <a:lnTo>
                  <a:pt x="9" y="0"/>
                </a:lnTo>
                <a:lnTo>
                  <a:pt x="13" y="0"/>
                </a:lnTo>
                <a:lnTo>
                  <a:pt x="17" y="5"/>
                </a:lnTo>
                <a:lnTo>
                  <a:pt x="21" y="9"/>
                </a:lnTo>
                <a:lnTo>
                  <a:pt x="21" y="17"/>
                </a:lnTo>
                <a:lnTo>
                  <a:pt x="17" y="21"/>
                </a:lnTo>
                <a:lnTo>
                  <a:pt x="13" y="21"/>
                </a:lnTo>
                <a:lnTo>
                  <a:pt x="4"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Freeform 64">
            <a:extLst>
              <a:ext uri="{FF2B5EF4-FFF2-40B4-BE49-F238E27FC236}">
                <a16:creationId xmlns:a16="http://schemas.microsoft.com/office/drawing/2014/main" id="{EEEDE8AB-771C-4211-8F59-64923AD5BE8E}"/>
              </a:ext>
            </a:extLst>
          </p:cNvPr>
          <p:cNvSpPr>
            <a:spLocks/>
          </p:cNvSpPr>
          <p:nvPr/>
        </p:nvSpPr>
        <p:spPr bwMode="auto">
          <a:xfrm>
            <a:off x="5372100" y="6211589"/>
            <a:ext cx="33338" cy="39688"/>
          </a:xfrm>
          <a:custGeom>
            <a:avLst/>
            <a:gdLst>
              <a:gd name="T0" fmla="*/ 0 w 21"/>
              <a:gd name="T1" fmla="*/ 0 h 25"/>
              <a:gd name="T2" fmla="*/ 12 w 21"/>
              <a:gd name="T3" fmla="*/ 4 h 25"/>
              <a:gd name="T4" fmla="*/ 21 w 21"/>
              <a:gd name="T5" fmla="*/ 8 h 25"/>
              <a:gd name="T6" fmla="*/ 21 w 21"/>
              <a:gd name="T7" fmla="*/ 12 h 25"/>
              <a:gd name="T8" fmla="*/ 21 w 21"/>
              <a:gd name="T9" fmla="*/ 16 h 25"/>
              <a:gd name="T10" fmla="*/ 21 w 21"/>
              <a:gd name="T11" fmla="*/ 20 h 25"/>
              <a:gd name="T12" fmla="*/ 8 w 21"/>
              <a:gd name="T13" fmla="*/ 25 h 25"/>
              <a:gd name="T14" fmla="*/ 4 w 21"/>
              <a:gd name="T15" fmla="*/ 16 h 25"/>
              <a:gd name="T16" fmla="*/ 0 w 21"/>
              <a:gd name="T17" fmla="*/ 12 h 25"/>
              <a:gd name="T18" fmla="*/ 0 w 21"/>
              <a:gd name="T19" fmla="*/ 4 h 25"/>
              <a:gd name="T20" fmla="*/ 0 w 21"/>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0" y="0"/>
                </a:moveTo>
                <a:lnTo>
                  <a:pt x="12" y="4"/>
                </a:lnTo>
                <a:lnTo>
                  <a:pt x="21" y="8"/>
                </a:lnTo>
                <a:lnTo>
                  <a:pt x="21" y="12"/>
                </a:lnTo>
                <a:lnTo>
                  <a:pt x="21" y="16"/>
                </a:lnTo>
                <a:lnTo>
                  <a:pt x="21" y="20"/>
                </a:lnTo>
                <a:lnTo>
                  <a:pt x="8" y="25"/>
                </a:lnTo>
                <a:lnTo>
                  <a:pt x="4" y="16"/>
                </a:lnTo>
                <a:lnTo>
                  <a:pt x="0" y="12"/>
                </a:lnTo>
                <a:lnTo>
                  <a:pt x="0" y="4"/>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Freeform 65">
            <a:extLst>
              <a:ext uri="{FF2B5EF4-FFF2-40B4-BE49-F238E27FC236}">
                <a16:creationId xmlns:a16="http://schemas.microsoft.com/office/drawing/2014/main" id="{1BEE6D5E-6F82-431A-9C2A-90BAF5D7A613}"/>
              </a:ext>
            </a:extLst>
          </p:cNvPr>
          <p:cNvSpPr>
            <a:spLocks/>
          </p:cNvSpPr>
          <p:nvPr/>
        </p:nvSpPr>
        <p:spPr bwMode="auto">
          <a:xfrm>
            <a:off x="5378450" y="6317952"/>
            <a:ext cx="66675" cy="60325"/>
          </a:xfrm>
          <a:custGeom>
            <a:avLst/>
            <a:gdLst>
              <a:gd name="T0" fmla="*/ 13 w 42"/>
              <a:gd name="T1" fmla="*/ 33 h 38"/>
              <a:gd name="T2" fmla="*/ 8 w 42"/>
              <a:gd name="T3" fmla="*/ 38 h 38"/>
              <a:gd name="T4" fmla="*/ 4 w 42"/>
              <a:gd name="T5" fmla="*/ 38 h 38"/>
              <a:gd name="T6" fmla="*/ 0 w 42"/>
              <a:gd name="T7" fmla="*/ 33 h 38"/>
              <a:gd name="T8" fmla="*/ 4 w 42"/>
              <a:gd name="T9" fmla="*/ 8 h 38"/>
              <a:gd name="T10" fmla="*/ 8 w 42"/>
              <a:gd name="T11" fmla="*/ 4 h 38"/>
              <a:gd name="T12" fmla="*/ 13 w 42"/>
              <a:gd name="T13" fmla="*/ 0 h 38"/>
              <a:gd name="T14" fmla="*/ 25 w 42"/>
              <a:gd name="T15" fmla="*/ 4 h 38"/>
              <a:gd name="T16" fmla="*/ 34 w 42"/>
              <a:gd name="T17" fmla="*/ 4 h 38"/>
              <a:gd name="T18" fmla="*/ 38 w 42"/>
              <a:gd name="T19" fmla="*/ 4 h 38"/>
              <a:gd name="T20" fmla="*/ 42 w 42"/>
              <a:gd name="T21" fmla="*/ 8 h 38"/>
              <a:gd name="T22" fmla="*/ 42 w 42"/>
              <a:gd name="T23" fmla="*/ 12 h 38"/>
              <a:gd name="T24" fmla="*/ 38 w 42"/>
              <a:gd name="T25" fmla="*/ 17 h 38"/>
              <a:gd name="T26" fmla="*/ 25 w 42"/>
              <a:gd name="T27" fmla="*/ 21 h 38"/>
              <a:gd name="T28" fmla="*/ 21 w 42"/>
              <a:gd name="T29" fmla="*/ 25 h 38"/>
              <a:gd name="T30" fmla="*/ 13 w 42"/>
              <a:gd name="T3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8">
                <a:moveTo>
                  <a:pt x="13" y="33"/>
                </a:moveTo>
                <a:lnTo>
                  <a:pt x="8" y="38"/>
                </a:lnTo>
                <a:lnTo>
                  <a:pt x="4" y="38"/>
                </a:lnTo>
                <a:lnTo>
                  <a:pt x="0" y="33"/>
                </a:lnTo>
                <a:lnTo>
                  <a:pt x="4" y="8"/>
                </a:lnTo>
                <a:lnTo>
                  <a:pt x="8" y="4"/>
                </a:lnTo>
                <a:lnTo>
                  <a:pt x="13" y="0"/>
                </a:lnTo>
                <a:lnTo>
                  <a:pt x="25" y="4"/>
                </a:lnTo>
                <a:lnTo>
                  <a:pt x="34" y="4"/>
                </a:lnTo>
                <a:lnTo>
                  <a:pt x="38" y="4"/>
                </a:lnTo>
                <a:lnTo>
                  <a:pt x="42" y="8"/>
                </a:lnTo>
                <a:lnTo>
                  <a:pt x="42" y="12"/>
                </a:lnTo>
                <a:lnTo>
                  <a:pt x="38" y="17"/>
                </a:lnTo>
                <a:lnTo>
                  <a:pt x="25" y="21"/>
                </a:lnTo>
                <a:lnTo>
                  <a:pt x="21" y="25"/>
                </a:lnTo>
                <a:lnTo>
                  <a:pt x="13" y="3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Freeform 66">
            <a:extLst>
              <a:ext uri="{FF2B5EF4-FFF2-40B4-BE49-F238E27FC236}">
                <a16:creationId xmlns:a16="http://schemas.microsoft.com/office/drawing/2014/main" id="{F1DE01F4-B6B9-4C26-8A46-2B0F6F3DED5A}"/>
              </a:ext>
            </a:extLst>
          </p:cNvPr>
          <p:cNvSpPr>
            <a:spLocks/>
          </p:cNvSpPr>
          <p:nvPr/>
        </p:nvSpPr>
        <p:spPr bwMode="auto">
          <a:xfrm>
            <a:off x="5538787" y="6337002"/>
            <a:ext cx="53975" cy="41275"/>
          </a:xfrm>
          <a:custGeom>
            <a:avLst/>
            <a:gdLst>
              <a:gd name="T0" fmla="*/ 26 w 34"/>
              <a:gd name="T1" fmla="*/ 21 h 26"/>
              <a:gd name="T2" fmla="*/ 17 w 34"/>
              <a:gd name="T3" fmla="*/ 26 h 26"/>
              <a:gd name="T4" fmla="*/ 13 w 34"/>
              <a:gd name="T5" fmla="*/ 26 h 26"/>
              <a:gd name="T6" fmla="*/ 9 w 34"/>
              <a:gd name="T7" fmla="*/ 26 h 26"/>
              <a:gd name="T8" fmla="*/ 0 w 34"/>
              <a:gd name="T9" fmla="*/ 21 h 26"/>
              <a:gd name="T10" fmla="*/ 9 w 34"/>
              <a:gd name="T11" fmla="*/ 13 h 26"/>
              <a:gd name="T12" fmla="*/ 17 w 34"/>
              <a:gd name="T13" fmla="*/ 5 h 26"/>
              <a:gd name="T14" fmla="*/ 22 w 34"/>
              <a:gd name="T15" fmla="*/ 0 h 26"/>
              <a:gd name="T16" fmla="*/ 30 w 34"/>
              <a:gd name="T17" fmla="*/ 0 h 26"/>
              <a:gd name="T18" fmla="*/ 34 w 34"/>
              <a:gd name="T19" fmla="*/ 5 h 26"/>
              <a:gd name="T20" fmla="*/ 34 w 34"/>
              <a:gd name="T21" fmla="*/ 13 h 26"/>
              <a:gd name="T22" fmla="*/ 26 w 34"/>
              <a:gd name="T2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6">
                <a:moveTo>
                  <a:pt x="26" y="21"/>
                </a:moveTo>
                <a:lnTo>
                  <a:pt x="17" y="26"/>
                </a:lnTo>
                <a:lnTo>
                  <a:pt x="13" y="26"/>
                </a:lnTo>
                <a:lnTo>
                  <a:pt x="9" y="26"/>
                </a:lnTo>
                <a:lnTo>
                  <a:pt x="0" y="21"/>
                </a:lnTo>
                <a:lnTo>
                  <a:pt x="9" y="13"/>
                </a:lnTo>
                <a:lnTo>
                  <a:pt x="17" y="5"/>
                </a:lnTo>
                <a:lnTo>
                  <a:pt x="22" y="0"/>
                </a:lnTo>
                <a:lnTo>
                  <a:pt x="30" y="0"/>
                </a:lnTo>
                <a:lnTo>
                  <a:pt x="34" y="5"/>
                </a:lnTo>
                <a:lnTo>
                  <a:pt x="34" y="13"/>
                </a:lnTo>
                <a:lnTo>
                  <a:pt x="26"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 name="Freeform 67">
            <a:extLst>
              <a:ext uri="{FF2B5EF4-FFF2-40B4-BE49-F238E27FC236}">
                <a16:creationId xmlns:a16="http://schemas.microsoft.com/office/drawing/2014/main" id="{8BA05EB3-F855-4F66-ACE5-2D230E16261B}"/>
              </a:ext>
            </a:extLst>
          </p:cNvPr>
          <p:cNvSpPr>
            <a:spLocks/>
          </p:cNvSpPr>
          <p:nvPr/>
        </p:nvSpPr>
        <p:spPr bwMode="auto">
          <a:xfrm>
            <a:off x="5411787" y="6363989"/>
            <a:ext cx="60325" cy="26988"/>
          </a:xfrm>
          <a:custGeom>
            <a:avLst/>
            <a:gdLst>
              <a:gd name="T0" fmla="*/ 25 w 38"/>
              <a:gd name="T1" fmla="*/ 4 h 17"/>
              <a:gd name="T2" fmla="*/ 34 w 38"/>
              <a:gd name="T3" fmla="*/ 4 h 17"/>
              <a:gd name="T4" fmla="*/ 38 w 38"/>
              <a:gd name="T5" fmla="*/ 9 h 17"/>
              <a:gd name="T6" fmla="*/ 34 w 38"/>
              <a:gd name="T7" fmla="*/ 17 h 17"/>
              <a:gd name="T8" fmla="*/ 30 w 38"/>
              <a:gd name="T9" fmla="*/ 17 h 17"/>
              <a:gd name="T10" fmla="*/ 17 w 38"/>
              <a:gd name="T11" fmla="*/ 17 h 17"/>
              <a:gd name="T12" fmla="*/ 4 w 38"/>
              <a:gd name="T13" fmla="*/ 13 h 17"/>
              <a:gd name="T14" fmla="*/ 0 w 38"/>
              <a:gd name="T15" fmla="*/ 13 h 17"/>
              <a:gd name="T16" fmla="*/ 0 w 38"/>
              <a:gd name="T17" fmla="*/ 4 h 17"/>
              <a:gd name="T18" fmla="*/ 0 w 38"/>
              <a:gd name="T19" fmla="*/ 9 h 17"/>
              <a:gd name="T20" fmla="*/ 4 w 38"/>
              <a:gd name="T21" fmla="*/ 0 h 17"/>
              <a:gd name="T22" fmla="*/ 13 w 38"/>
              <a:gd name="T23" fmla="*/ 0 h 17"/>
              <a:gd name="T24" fmla="*/ 21 w 38"/>
              <a:gd name="T25" fmla="*/ 0 h 17"/>
              <a:gd name="T26" fmla="*/ 25 w 38"/>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7">
                <a:moveTo>
                  <a:pt x="25" y="4"/>
                </a:moveTo>
                <a:lnTo>
                  <a:pt x="34" y="4"/>
                </a:lnTo>
                <a:lnTo>
                  <a:pt x="38" y="9"/>
                </a:lnTo>
                <a:lnTo>
                  <a:pt x="34" y="17"/>
                </a:lnTo>
                <a:lnTo>
                  <a:pt x="30" y="17"/>
                </a:lnTo>
                <a:lnTo>
                  <a:pt x="17" y="17"/>
                </a:lnTo>
                <a:lnTo>
                  <a:pt x="4" y="13"/>
                </a:lnTo>
                <a:lnTo>
                  <a:pt x="0" y="13"/>
                </a:lnTo>
                <a:lnTo>
                  <a:pt x="0" y="4"/>
                </a:lnTo>
                <a:lnTo>
                  <a:pt x="0" y="9"/>
                </a:lnTo>
                <a:lnTo>
                  <a:pt x="4" y="0"/>
                </a:lnTo>
                <a:lnTo>
                  <a:pt x="13" y="0"/>
                </a:lnTo>
                <a:lnTo>
                  <a:pt x="21" y="0"/>
                </a:lnTo>
                <a:lnTo>
                  <a:pt x="25"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Freeform 68">
            <a:extLst>
              <a:ext uri="{FF2B5EF4-FFF2-40B4-BE49-F238E27FC236}">
                <a16:creationId xmlns:a16="http://schemas.microsoft.com/office/drawing/2014/main" id="{24DE8F74-B0BF-4E6E-A5BA-990E9789F87B}"/>
              </a:ext>
            </a:extLst>
          </p:cNvPr>
          <p:cNvSpPr>
            <a:spLocks/>
          </p:cNvSpPr>
          <p:nvPr/>
        </p:nvSpPr>
        <p:spPr bwMode="auto">
          <a:xfrm>
            <a:off x="5411787" y="6157614"/>
            <a:ext cx="66675" cy="120650"/>
          </a:xfrm>
          <a:custGeom>
            <a:avLst/>
            <a:gdLst>
              <a:gd name="T0" fmla="*/ 21 w 42"/>
              <a:gd name="T1" fmla="*/ 13 h 76"/>
              <a:gd name="T2" fmla="*/ 25 w 42"/>
              <a:gd name="T3" fmla="*/ 13 h 76"/>
              <a:gd name="T4" fmla="*/ 25 w 42"/>
              <a:gd name="T5" fmla="*/ 17 h 76"/>
              <a:gd name="T6" fmla="*/ 42 w 42"/>
              <a:gd name="T7" fmla="*/ 38 h 76"/>
              <a:gd name="T8" fmla="*/ 42 w 42"/>
              <a:gd name="T9" fmla="*/ 50 h 76"/>
              <a:gd name="T10" fmla="*/ 38 w 42"/>
              <a:gd name="T11" fmla="*/ 67 h 76"/>
              <a:gd name="T12" fmla="*/ 38 w 42"/>
              <a:gd name="T13" fmla="*/ 71 h 76"/>
              <a:gd name="T14" fmla="*/ 34 w 42"/>
              <a:gd name="T15" fmla="*/ 71 h 76"/>
              <a:gd name="T16" fmla="*/ 25 w 42"/>
              <a:gd name="T17" fmla="*/ 76 h 76"/>
              <a:gd name="T18" fmla="*/ 21 w 42"/>
              <a:gd name="T19" fmla="*/ 71 h 76"/>
              <a:gd name="T20" fmla="*/ 17 w 42"/>
              <a:gd name="T21" fmla="*/ 67 h 76"/>
              <a:gd name="T22" fmla="*/ 17 w 42"/>
              <a:gd name="T23" fmla="*/ 63 h 76"/>
              <a:gd name="T24" fmla="*/ 21 w 42"/>
              <a:gd name="T25" fmla="*/ 54 h 76"/>
              <a:gd name="T26" fmla="*/ 21 w 42"/>
              <a:gd name="T27" fmla="*/ 50 h 76"/>
              <a:gd name="T28" fmla="*/ 21 w 42"/>
              <a:gd name="T29" fmla="*/ 46 h 76"/>
              <a:gd name="T30" fmla="*/ 9 w 42"/>
              <a:gd name="T31" fmla="*/ 38 h 76"/>
              <a:gd name="T32" fmla="*/ 4 w 42"/>
              <a:gd name="T33" fmla="*/ 21 h 76"/>
              <a:gd name="T34" fmla="*/ 0 w 42"/>
              <a:gd name="T35" fmla="*/ 17 h 76"/>
              <a:gd name="T36" fmla="*/ 4 w 42"/>
              <a:gd name="T37" fmla="*/ 8 h 76"/>
              <a:gd name="T38" fmla="*/ 4 w 42"/>
              <a:gd name="T39" fmla="*/ 4 h 76"/>
              <a:gd name="T40" fmla="*/ 9 w 42"/>
              <a:gd name="T41" fmla="*/ 0 h 76"/>
              <a:gd name="T42" fmla="*/ 13 w 42"/>
              <a:gd name="T43" fmla="*/ 0 h 76"/>
              <a:gd name="T44" fmla="*/ 17 w 42"/>
              <a:gd name="T45" fmla="*/ 4 h 76"/>
              <a:gd name="T46" fmla="*/ 21 w 42"/>
              <a:gd name="T47"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76">
                <a:moveTo>
                  <a:pt x="21" y="13"/>
                </a:moveTo>
                <a:lnTo>
                  <a:pt x="25" y="13"/>
                </a:lnTo>
                <a:lnTo>
                  <a:pt x="25" y="17"/>
                </a:lnTo>
                <a:lnTo>
                  <a:pt x="42" y="38"/>
                </a:lnTo>
                <a:lnTo>
                  <a:pt x="42" y="50"/>
                </a:lnTo>
                <a:lnTo>
                  <a:pt x="38" y="67"/>
                </a:lnTo>
                <a:lnTo>
                  <a:pt x="38" y="71"/>
                </a:lnTo>
                <a:lnTo>
                  <a:pt x="34" y="71"/>
                </a:lnTo>
                <a:lnTo>
                  <a:pt x="25" y="76"/>
                </a:lnTo>
                <a:lnTo>
                  <a:pt x="21" y="71"/>
                </a:lnTo>
                <a:lnTo>
                  <a:pt x="17" y="67"/>
                </a:lnTo>
                <a:lnTo>
                  <a:pt x="17" y="63"/>
                </a:lnTo>
                <a:lnTo>
                  <a:pt x="21" y="54"/>
                </a:lnTo>
                <a:lnTo>
                  <a:pt x="21" y="50"/>
                </a:lnTo>
                <a:lnTo>
                  <a:pt x="21" y="46"/>
                </a:lnTo>
                <a:lnTo>
                  <a:pt x="9" y="38"/>
                </a:lnTo>
                <a:lnTo>
                  <a:pt x="4" y="21"/>
                </a:lnTo>
                <a:lnTo>
                  <a:pt x="0" y="17"/>
                </a:lnTo>
                <a:lnTo>
                  <a:pt x="4" y="8"/>
                </a:lnTo>
                <a:lnTo>
                  <a:pt x="4" y="4"/>
                </a:lnTo>
                <a:lnTo>
                  <a:pt x="9" y="0"/>
                </a:lnTo>
                <a:lnTo>
                  <a:pt x="13" y="0"/>
                </a:lnTo>
                <a:lnTo>
                  <a:pt x="17" y="4"/>
                </a:lnTo>
                <a:lnTo>
                  <a:pt x="21"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Freeform 69">
            <a:extLst>
              <a:ext uri="{FF2B5EF4-FFF2-40B4-BE49-F238E27FC236}">
                <a16:creationId xmlns:a16="http://schemas.microsoft.com/office/drawing/2014/main" id="{9B0BCBC4-797F-4FFC-B091-6F28E97A2313}"/>
              </a:ext>
            </a:extLst>
          </p:cNvPr>
          <p:cNvSpPr>
            <a:spLocks/>
          </p:cNvSpPr>
          <p:nvPr/>
        </p:nvSpPr>
        <p:spPr bwMode="auto">
          <a:xfrm>
            <a:off x="5505450" y="6243339"/>
            <a:ext cx="122238" cy="93663"/>
          </a:xfrm>
          <a:custGeom>
            <a:avLst/>
            <a:gdLst>
              <a:gd name="T0" fmla="*/ 0 w 77"/>
              <a:gd name="T1" fmla="*/ 26 h 59"/>
              <a:gd name="T2" fmla="*/ 0 w 77"/>
              <a:gd name="T3" fmla="*/ 9 h 59"/>
              <a:gd name="T4" fmla="*/ 9 w 77"/>
              <a:gd name="T5" fmla="*/ 9 h 59"/>
              <a:gd name="T6" fmla="*/ 21 w 77"/>
              <a:gd name="T7" fmla="*/ 13 h 59"/>
              <a:gd name="T8" fmla="*/ 38 w 77"/>
              <a:gd name="T9" fmla="*/ 13 h 59"/>
              <a:gd name="T10" fmla="*/ 43 w 77"/>
              <a:gd name="T11" fmla="*/ 9 h 59"/>
              <a:gd name="T12" fmla="*/ 47 w 77"/>
              <a:gd name="T13" fmla="*/ 5 h 59"/>
              <a:gd name="T14" fmla="*/ 55 w 77"/>
              <a:gd name="T15" fmla="*/ 5 h 59"/>
              <a:gd name="T16" fmla="*/ 68 w 77"/>
              <a:gd name="T17" fmla="*/ 0 h 59"/>
              <a:gd name="T18" fmla="*/ 68 w 77"/>
              <a:gd name="T19" fmla="*/ 5 h 59"/>
              <a:gd name="T20" fmla="*/ 72 w 77"/>
              <a:gd name="T21" fmla="*/ 5 h 59"/>
              <a:gd name="T22" fmla="*/ 77 w 77"/>
              <a:gd name="T23" fmla="*/ 9 h 59"/>
              <a:gd name="T24" fmla="*/ 77 w 77"/>
              <a:gd name="T25" fmla="*/ 13 h 59"/>
              <a:gd name="T26" fmla="*/ 72 w 77"/>
              <a:gd name="T27" fmla="*/ 17 h 59"/>
              <a:gd name="T28" fmla="*/ 64 w 77"/>
              <a:gd name="T29" fmla="*/ 26 h 59"/>
              <a:gd name="T30" fmla="*/ 59 w 77"/>
              <a:gd name="T31" fmla="*/ 34 h 59"/>
              <a:gd name="T32" fmla="*/ 51 w 77"/>
              <a:gd name="T33" fmla="*/ 43 h 59"/>
              <a:gd name="T34" fmla="*/ 43 w 77"/>
              <a:gd name="T35" fmla="*/ 47 h 59"/>
              <a:gd name="T36" fmla="*/ 38 w 77"/>
              <a:gd name="T37" fmla="*/ 55 h 59"/>
              <a:gd name="T38" fmla="*/ 30 w 77"/>
              <a:gd name="T39" fmla="*/ 59 h 59"/>
              <a:gd name="T40" fmla="*/ 21 w 77"/>
              <a:gd name="T41" fmla="*/ 59 h 59"/>
              <a:gd name="T42" fmla="*/ 17 w 77"/>
              <a:gd name="T43" fmla="*/ 59 h 59"/>
              <a:gd name="T44" fmla="*/ 13 w 77"/>
              <a:gd name="T45" fmla="*/ 55 h 59"/>
              <a:gd name="T46" fmla="*/ 17 w 77"/>
              <a:gd name="T47" fmla="*/ 47 h 59"/>
              <a:gd name="T48" fmla="*/ 17 w 77"/>
              <a:gd name="T49" fmla="*/ 43 h 59"/>
              <a:gd name="T50" fmla="*/ 13 w 77"/>
              <a:gd name="T51" fmla="*/ 43 h 59"/>
              <a:gd name="T52" fmla="*/ 5 w 77"/>
              <a:gd name="T53" fmla="*/ 38 h 59"/>
              <a:gd name="T54" fmla="*/ 0 w 77"/>
              <a:gd name="T55"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59">
                <a:moveTo>
                  <a:pt x="0" y="26"/>
                </a:moveTo>
                <a:lnTo>
                  <a:pt x="0" y="9"/>
                </a:lnTo>
                <a:lnTo>
                  <a:pt x="9" y="9"/>
                </a:lnTo>
                <a:lnTo>
                  <a:pt x="21" y="13"/>
                </a:lnTo>
                <a:lnTo>
                  <a:pt x="38" y="13"/>
                </a:lnTo>
                <a:lnTo>
                  <a:pt x="43" y="9"/>
                </a:lnTo>
                <a:lnTo>
                  <a:pt x="47" y="5"/>
                </a:lnTo>
                <a:lnTo>
                  <a:pt x="55" y="5"/>
                </a:lnTo>
                <a:lnTo>
                  <a:pt x="68" y="0"/>
                </a:lnTo>
                <a:lnTo>
                  <a:pt x="68" y="5"/>
                </a:lnTo>
                <a:lnTo>
                  <a:pt x="72" y="5"/>
                </a:lnTo>
                <a:lnTo>
                  <a:pt x="77" y="9"/>
                </a:lnTo>
                <a:lnTo>
                  <a:pt x="77" y="13"/>
                </a:lnTo>
                <a:lnTo>
                  <a:pt x="72" y="17"/>
                </a:lnTo>
                <a:lnTo>
                  <a:pt x="64" y="26"/>
                </a:lnTo>
                <a:lnTo>
                  <a:pt x="59" y="34"/>
                </a:lnTo>
                <a:lnTo>
                  <a:pt x="51" y="43"/>
                </a:lnTo>
                <a:lnTo>
                  <a:pt x="43" y="47"/>
                </a:lnTo>
                <a:lnTo>
                  <a:pt x="38" y="55"/>
                </a:lnTo>
                <a:lnTo>
                  <a:pt x="30" y="59"/>
                </a:lnTo>
                <a:lnTo>
                  <a:pt x="21" y="59"/>
                </a:lnTo>
                <a:lnTo>
                  <a:pt x="17" y="59"/>
                </a:lnTo>
                <a:lnTo>
                  <a:pt x="13" y="55"/>
                </a:lnTo>
                <a:lnTo>
                  <a:pt x="17" y="47"/>
                </a:lnTo>
                <a:lnTo>
                  <a:pt x="17" y="43"/>
                </a:lnTo>
                <a:lnTo>
                  <a:pt x="13" y="43"/>
                </a:lnTo>
                <a:lnTo>
                  <a:pt x="5" y="38"/>
                </a:lnTo>
                <a:lnTo>
                  <a:pt x="0"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Freeform 70">
            <a:extLst>
              <a:ext uri="{FF2B5EF4-FFF2-40B4-BE49-F238E27FC236}">
                <a16:creationId xmlns:a16="http://schemas.microsoft.com/office/drawing/2014/main" id="{3C3A78C8-EF7B-42F4-8C20-1551B1D78DF2}"/>
              </a:ext>
            </a:extLst>
          </p:cNvPr>
          <p:cNvSpPr>
            <a:spLocks/>
          </p:cNvSpPr>
          <p:nvPr/>
        </p:nvSpPr>
        <p:spPr bwMode="auto">
          <a:xfrm>
            <a:off x="5459412" y="6324302"/>
            <a:ext cx="39688" cy="33338"/>
          </a:xfrm>
          <a:custGeom>
            <a:avLst/>
            <a:gdLst>
              <a:gd name="T0" fmla="*/ 0 w 25"/>
              <a:gd name="T1" fmla="*/ 17 h 21"/>
              <a:gd name="T2" fmla="*/ 0 w 25"/>
              <a:gd name="T3" fmla="*/ 13 h 21"/>
              <a:gd name="T4" fmla="*/ 0 w 25"/>
              <a:gd name="T5" fmla="*/ 8 h 21"/>
              <a:gd name="T6" fmla="*/ 4 w 25"/>
              <a:gd name="T7" fmla="*/ 8 h 21"/>
              <a:gd name="T8" fmla="*/ 17 w 25"/>
              <a:gd name="T9" fmla="*/ 0 h 21"/>
              <a:gd name="T10" fmla="*/ 21 w 25"/>
              <a:gd name="T11" fmla="*/ 0 h 21"/>
              <a:gd name="T12" fmla="*/ 25 w 25"/>
              <a:gd name="T13" fmla="*/ 4 h 21"/>
              <a:gd name="T14" fmla="*/ 25 w 25"/>
              <a:gd name="T15" fmla="*/ 8 h 21"/>
              <a:gd name="T16" fmla="*/ 21 w 25"/>
              <a:gd name="T17" fmla="*/ 17 h 21"/>
              <a:gd name="T18" fmla="*/ 17 w 25"/>
              <a:gd name="T19" fmla="*/ 21 h 21"/>
              <a:gd name="T20" fmla="*/ 4 w 25"/>
              <a:gd name="T21" fmla="*/ 21 h 21"/>
              <a:gd name="T22" fmla="*/ 0 w 25"/>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1">
                <a:moveTo>
                  <a:pt x="0" y="17"/>
                </a:moveTo>
                <a:lnTo>
                  <a:pt x="0" y="13"/>
                </a:lnTo>
                <a:lnTo>
                  <a:pt x="0" y="8"/>
                </a:lnTo>
                <a:lnTo>
                  <a:pt x="4" y="8"/>
                </a:lnTo>
                <a:lnTo>
                  <a:pt x="17" y="0"/>
                </a:lnTo>
                <a:lnTo>
                  <a:pt x="21" y="0"/>
                </a:lnTo>
                <a:lnTo>
                  <a:pt x="25" y="4"/>
                </a:lnTo>
                <a:lnTo>
                  <a:pt x="25" y="8"/>
                </a:lnTo>
                <a:lnTo>
                  <a:pt x="21" y="17"/>
                </a:lnTo>
                <a:lnTo>
                  <a:pt x="17" y="21"/>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Freeform 71">
            <a:extLst>
              <a:ext uri="{FF2B5EF4-FFF2-40B4-BE49-F238E27FC236}">
                <a16:creationId xmlns:a16="http://schemas.microsoft.com/office/drawing/2014/main" id="{219D745C-F88A-4BC7-BC59-EA52C0A721D6}"/>
              </a:ext>
            </a:extLst>
          </p:cNvPr>
          <p:cNvSpPr>
            <a:spLocks/>
          </p:cNvSpPr>
          <p:nvPr/>
        </p:nvSpPr>
        <p:spPr bwMode="auto">
          <a:xfrm>
            <a:off x="5318125" y="5043189"/>
            <a:ext cx="496888" cy="868363"/>
          </a:xfrm>
          <a:custGeom>
            <a:avLst/>
            <a:gdLst>
              <a:gd name="T0" fmla="*/ 283 w 313"/>
              <a:gd name="T1" fmla="*/ 219 h 547"/>
              <a:gd name="T2" fmla="*/ 266 w 313"/>
              <a:gd name="T3" fmla="*/ 248 h 547"/>
              <a:gd name="T4" fmla="*/ 250 w 313"/>
              <a:gd name="T5" fmla="*/ 303 h 547"/>
              <a:gd name="T6" fmla="*/ 228 w 313"/>
              <a:gd name="T7" fmla="*/ 353 h 547"/>
              <a:gd name="T8" fmla="*/ 245 w 313"/>
              <a:gd name="T9" fmla="*/ 412 h 547"/>
              <a:gd name="T10" fmla="*/ 304 w 313"/>
              <a:gd name="T11" fmla="*/ 429 h 547"/>
              <a:gd name="T12" fmla="*/ 304 w 313"/>
              <a:gd name="T13" fmla="*/ 492 h 547"/>
              <a:gd name="T14" fmla="*/ 275 w 313"/>
              <a:gd name="T15" fmla="*/ 513 h 547"/>
              <a:gd name="T16" fmla="*/ 216 w 313"/>
              <a:gd name="T17" fmla="*/ 513 h 547"/>
              <a:gd name="T18" fmla="*/ 169 w 313"/>
              <a:gd name="T19" fmla="*/ 530 h 547"/>
              <a:gd name="T20" fmla="*/ 135 w 313"/>
              <a:gd name="T21" fmla="*/ 538 h 547"/>
              <a:gd name="T22" fmla="*/ 80 w 313"/>
              <a:gd name="T23" fmla="*/ 484 h 547"/>
              <a:gd name="T24" fmla="*/ 29 w 313"/>
              <a:gd name="T25" fmla="*/ 479 h 547"/>
              <a:gd name="T26" fmla="*/ 8 w 313"/>
              <a:gd name="T27" fmla="*/ 458 h 547"/>
              <a:gd name="T28" fmla="*/ 13 w 313"/>
              <a:gd name="T29" fmla="*/ 429 h 547"/>
              <a:gd name="T30" fmla="*/ 17 w 313"/>
              <a:gd name="T31" fmla="*/ 408 h 547"/>
              <a:gd name="T32" fmla="*/ 21 w 313"/>
              <a:gd name="T33" fmla="*/ 395 h 547"/>
              <a:gd name="T34" fmla="*/ 38 w 313"/>
              <a:gd name="T35" fmla="*/ 395 h 547"/>
              <a:gd name="T36" fmla="*/ 38 w 313"/>
              <a:gd name="T37" fmla="*/ 374 h 547"/>
              <a:gd name="T38" fmla="*/ 34 w 313"/>
              <a:gd name="T39" fmla="*/ 341 h 547"/>
              <a:gd name="T40" fmla="*/ 42 w 313"/>
              <a:gd name="T41" fmla="*/ 320 h 547"/>
              <a:gd name="T42" fmla="*/ 51 w 313"/>
              <a:gd name="T43" fmla="*/ 311 h 547"/>
              <a:gd name="T44" fmla="*/ 34 w 313"/>
              <a:gd name="T45" fmla="*/ 303 h 547"/>
              <a:gd name="T46" fmla="*/ 38 w 313"/>
              <a:gd name="T47" fmla="*/ 290 h 547"/>
              <a:gd name="T48" fmla="*/ 55 w 313"/>
              <a:gd name="T49" fmla="*/ 294 h 547"/>
              <a:gd name="T50" fmla="*/ 42 w 313"/>
              <a:gd name="T51" fmla="*/ 277 h 547"/>
              <a:gd name="T52" fmla="*/ 42 w 313"/>
              <a:gd name="T53" fmla="*/ 261 h 547"/>
              <a:gd name="T54" fmla="*/ 63 w 313"/>
              <a:gd name="T55" fmla="*/ 273 h 547"/>
              <a:gd name="T56" fmla="*/ 59 w 313"/>
              <a:gd name="T57" fmla="*/ 244 h 547"/>
              <a:gd name="T58" fmla="*/ 55 w 313"/>
              <a:gd name="T59" fmla="*/ 227 h 547"/>
              <a:gd name="T60" fmla="*/ 42 w 313"/>
              <a:gd name="T61" fmla="*/ 189 h 547"/>
              <a:gd name="T62" fmla="*/ 38 w 313"/>
              <a:gd name="T63" fmla="*/ 172 h 547"/>
              <a:gd name="T64" fmla="*/ 51 w 313"/>
              <a:gd name="T65" fmla="*/ 168 h 547"/>
              <a:gd name="T66" fmla="*/ 38 w 313"/>
              <a:gd name="T67" fmla="*/ 135 h 547"/>
              <a:gd name="T68" fmla="*/ 25 w 313"/>
              <a:gd name="T69" fmla="*/ 118 h 547"/>
              <a:gd name="T70" fmla="*/ 97 w 313"/>
              <a:gd name="T71" fmla="*/ 105 h 547"/>
              <a:gd name="T72" fmla="*/ 144 w 313"/>
              <a:gd name="T73" fmla="*/ 118 h 547"/>
              <a:gd name="T74" fmla="*/ 207 w 313"/>
              <a:gd name="T75" fmla="*/ 76 h 547"/>
              <a:gd name="T76" fmla="*/ 250 w 313"/>
              <a:gd name="T77" fmla="*/ 34 h 547"/>
              <a:gd name="T78" fmla="*/ 296 w 313"/>
              <a:gd name="T79" fmla="*/ 13 h 547"/>
              <a:gd name="T80" fmla="*/ 292 w 313"/>
              <a:gd name="T81" fmla="*/ 63 h 547"/>
              <a:gd name="T82" fmla="*/ 250 w 313"/>
              <a:gd name="T83" fmla="*/ 114 h 547"/>
              <a:gd name="T84" fmla="*/ 266 w 313"/>
              <a:gd name="T85" fmla="*/ 13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547">
                <a:moveTo>
                  <a:pt x="288" y="151"/>
                </a:moveTo>
                <a:lnTo>
                  <a:pt x="296" y="189"/>
                </a:lnTo>
                <a:lnTo>
                  <a:pt x="283" y="219"/>
                </a:lnTo>
                <a:lnTo>
                  <a:pt x="266" y="214"/>
                </a:lnTo>
                <a:lnTo>
                  <a:pt x="262" y="236"/>
                </a:lnTo>
                <a:lnTo>
                  <a:pt x="266" y="248"/>
                </a:lnTo>
                <a:lnTo>
                  <a:pt x="275" y="257"/>
                </a:lnTo>
                <a:lnTo>
                  <a:pt x="254" y="273"/>
                </a:lnTo>
                <a:lnTo>
                  <a:pt x="250" y="303"/>
                </a:lnTo>
                <a:lnTo>
                  <a:pt x="211" y="315"/>
                </a:lnTo>
                <a:lnTo>
                  <a:pt x="241" y="349"/>
                </a:lnTo>
                <a:lnTo>
                  <a:pt x="228" y="353"/>
                </a:lnTo>
                <a:lnTo>
                  <a:pt x="228" y="378"/>
                </a:lnTo>
                <a:lnTo>
                  <a:pt x="241" y="399"/>
                </a:lnTo>
                <a:lnTo>
                  <a:pt x="245" y="412"/>
                </a:lnTo>
                <a:lnTo>
                  <a:pt x="279" y="425"/>
                </a:lnTo>
                <a:lnTo>
                  <a:pt x="283" y="412"/>
                </a:lnTo>
                <a:lnTo>
                  <a:pt x="304" y="429"/>
                </a:lnTo>
                <a:lnTo>
                  <a:pt x="300" y="458"/>
                </a:lnTo>
                <a:lnTo>
                  <a:pt x="313" y="488"/>
                </a:lnTo>
                <a:lnTo>
                  <a:pt x="304" y="492"/>
                </a:lnTo>
                <a:lnTo>
                  <a:pt x="300" y="492"/>
                </a:lnTo>
                <a:lnTo>
                  <a:pt x="279" y="484"/>
                </a:lnTo>
                <a:lnTo>
                  <a:pt x="275" y="513"/>
                </a:lnTo>
                <a:lnTo>
                  <a:pt x="254" y="509"/>
                </a:lnTo>
                <a:lnTo>
                  <a:pt x="250" y="509"/>
                </a:lnTo>
                <a:lnTo>
                  <a:pt x="216" y="513"/>
                </a:lnTo>
                <a:lnTo>
                  <a:pt x="220" y="525"/>
                </a:lnTo>
                <a:lnTo>
                  <a:pt x="186" y="534"/>
                </a:lnTo>
                <a:lnTo>
                  <a:pt x="169" y="530"/>
                </a:lnTo>
                <a:lnTo>
                  <a:pt x="148" y="547"/>
                </a:lnTo>
                <a:lnTo>
                  <a:pt x="144" y="547"/>
                </a:lnTo>
                <a:lnTo>
                  <a:pt x="135" y="538"/>
                </a:lnTo>
                <a:lnTo>
                  <a:pt x="106" y="530"/>
                </a:lnTo>
                <a:lnTo>
                  <a:pt x="89" y="496"/>
                </a:lnTo>
                <a:lnTo>
                  <a:pt x="80" y="484"/>
                </a:lnTo>
                <a:lnTo>
                  <a:pt x="51" y="500"/>
                </a:lnTo>
                <a:lnTo>
                  <a:pt x="46" y="471"/>
                </a:lnTo>
                <a:lnTo>
                  <a:pt x="29" y="479"/>
                </a:lnTo>
                <a:lnTo>
                  <a:pt x="17" y="484"/>
                </a:lnTo>
                <a:lnTo>
                  <a:pt x="0" y="458"/>
                </a:lnTo>
                <a:lnTo>
                  <a:pt x="8" y="458"/>
                </a:lnTo>
                <a:lnTo>
                  <a:pt x="13" y="450"/>
                </a:lnTo>
                <a:lnTo>
                  <a:pt x="13" y="441"/>
                </a:lnTo>
                <a:lnTo>
                  <a:pt x="13" y="429"/>
                </a:lnTo>
                <a:lnTo>
                  <a:pt x="13" y="425"/>
                </a:lnTo>
                <a:lnTo>
                  <a:pt x="17" y="420"/>
                </a:lnTo>
                <a:lnTo>
                  <a:pt x="17" y="408"/>
                </a:lnTo>
                <a:lnTo>
                  <a:pt x="17" y="404"/>
                </a:lnTo>
                <a:lnTo>
                  <a:pt x="17" y="395"/>
                </a:lnTo>
                <a:lnTo>
                  <a:pt x="21" y="395"/>
                </a:lnTo>
                <a:lnTo>
                  <a:pt x="25" y="395"/>
                </a:lnTo>
                <a:lnTo>
                  <a:pt x="29" y="399"/>
                </a:lnTo>
                <a:lnTo>
                  <a:pt x="38" y="395"/>
                </a:lnTo>
                <a:lnTo>
                  <a:pt x="38" y="391"/>
                </a:lnTo>
                <a:lnTo>
                  <a:pt x="34" y="383"/>
                </a:lnTo>
                <a:lnTo>
                  <a:pt x="38" y="374"/>
                </a:lnTo>
                <a:lnTo>
                  <a:pt x="38" y="366"/>
                </a:lnTo>
                <a:lnTo>
                  <a:pt x="38" y="353"/>
                </a:lnTo>
                <a:lnTo>
                  <a:pt x="34" y="341"/>
                </a:lnTo>
                <a:lnTo>
                  <a:pt x="29" y="324"/>
                </a:lnTo>
                <a:lnTo>
                  <a:pt x="29" y="320"/>
                </a:lnTo>
                <a:lnTo>
                  <a:pt x="42" y="320"/>
                </a:lnTo>
                <a:lnTo>
                  <a:pt x="46" y="320"/>
                </a:lnTo>
                <a:lnTo>
                  <a:pt x="51" y="320"/>
                </a:lnTo>
                <a:lnTo>
                  <a:pt x="51" y="311"/>
                </a:lnTo>
                <a:lnTo>
                  <a:pt x="46" y="307"/>
                </a:lnTo>
                <a:lnTo>
                  <a:pt x="42" y="307"/>
                </a:lnTo>
                <a:lnTo>
                  <a:pt x="34" y="303"/>
                </a:lnTo>
                <a:lnTo>
                  <a:pt x="29" y="294"/>
                </a:lnTo>
                <a:lnTo>
                  <a:pt x="34" y="290"/>
                </a:lnTo>
                <a:lnTo>
                  <a:pt x="38" y="290"/>
                </a:lnTo>
                <a:lnTo>
                  <a:pt x="51" y="299"/>
                </a:lnTo>
                <a:lnTo>
                  <a:pt x="55" y="299"/>
                </a:lnTo>
                <a:lnTo>
                  <a:pt x="55" y="294"/>
                </a:lnTo>
                <a:lnTo>
                  <a:pt x="55" y="290"/>
                </a:lnTo>
                <a:lnTo>
                  <a:pt x="46" y="286"/>
                </a:lnTo>
                <a:lnTo>
                  <a:pt x="42" y="277"/>
                </a:lnTo>
                <a:lnTo>
                  <a:pt x="38" y="265"/>
                </a:lnTo>
                <a:lnTo>
                  <a:pt x="38" y="261"/>
                </a:lnTo>
                <a:lnTo>
                  <a:pt x="42" y="261"/>
                </a:lnTo>
                <a:lnTo>
                  <a:pt x="46" y="261"/>
                </a:lnTo>
                <a:lnTo>
                  <a:pt x="59" y="269"/>
                </a:lnTo>
                <a:lnTo>
                  <a:pt x="63" y="273"/>
                </a:lnTo>
                <a:lnTo>
                  <a:pt x="68" y="273"/>
                </a:lnTo>
                <a:lnTo>
                  <a:pt x="68" y="265"/>
                </a:lnTo>
                <a:lnTo>
                  <a:pt x="59" y="244"/>
                </a:lnTo>
                <a:lnTo>
                  <a:pt x="55" y="240"/>
                </a:lnTo>
                <a:lnTo>
                  <a:pt x="55" y="231"/>
                </a:lnTo>
                <a:lnTo>
                  <a:pt x="55" y="227"/>
                </a:lnTo>
                <a:lnTo>
                  <a:pt x="55" y="206"/>
                </a:lnTo>
                <a:lnTo>
                  <a:pt x="51" y="198"/>
                </a:lnTo>
                <a:lnTo>
                  <a:pt x="42" y="189"/>
                </a:lnTo>
                <a:lnTo>
                  <a:pt x="38" y="185"/>
                </a:lnTo>
                <a:lnTo>
                  <a:pt x="34" y="177"/>
                </a:lnTo>
                <a:lnTo>
                  <a:pt x="38" y="172"/>
                </a:lnTo>
                <a:lnTo>
                  <a:pt x="51" y="177"/>
                </a:lnTo>
                <a:lnTo>
                  <a:pt x="51" y="172"/>
                </a:lnTo>
                <a:lnTo>
                  <a:pt x="51" y="168"/>
                </a:lnTo>
                <a:lnTo>
                  <a:pt x="42" y="160"/>
                </a:lnTo>
                <a:lnTo>
                  <a:pt x="42" y="151"/>
                </a:lnTo>
                <a:lnTo>
                  <a:pt x="38" y="135"/>
                </a:lnTo>
                <a:lnTo>
                  <a:pt x="34" y="126"/>
                </a:lnTo>
                <a:lnTo>
                  <a:pt x="25" y="122"/>
                </a:lnTo>
                <a:lnTo>
                  <a:pt x="25" y="118"/>
                </a:lnTo>
                <a:lnTo>
                  <a:pt x="42" y="101"/>
                </a:lnTo>
                <a:lnTo>
                  <a:pt x="80" y="97"/>
                </a:lnTo>
                <a:lnTo>
                  <a:pt x="97" y="105"/>
                </a:lnTo>
                <a:lnTo>
                  <a:pt x="101" y="105"/>
                </a:lnTo>
                <a:lnTo>
                  <a:pt x="118" y="109"/>
                </a:lnTo>
                <a:lnTo>
                  <a:pt x="144" y="118"/>
                </a:lnTo>
                <a:lnTo>
                  <a:pt x="186" y="76"/>
                </a:lnTo>
                <a:lnTo>
                  <a:pt x="190" y="76"/>
                </a:lnTo>
                <a:lnTo>
                  <a:pt x="207" y="76"/>
                </a:lnTo>
                <a:lnTo>
                  <a:pt x="220" y="55"/>
                </a:lnTo>
                <a:lnTo>
                  <a:pt x="233" y="38"/>
                </a:lnTo>
                <a:lnTo>
                  <a:pt x="250" y="34"/>
                </a:lnTo>
                <a:lnTo>
                  <a:pt x="262" y="0"/>
                </a:lnTo>
                <a:lnTo>
                  <a:pt x="266" y="0"/>
                </a:lnTo>
                <a:lnTo>
                  <a:pt x="296" y="13"/>
                </a:lnTo>
                <a:lnTo>
                  <a:pt x="309" y="13"/>
                </a:lnTo>
                <a:lnTo>
                  <a:pt x="309" y="51"/>
                </a:lnTo>
                <a:lnTo>
                  <a:pt x="292" y="63"/>
                </a:lnTo>
                <a:lnTo>
                  <a:pt x="288" y="97"/>
                </a:lnTo>
                <a:lnTo>
                  <a:pt x="266" y="97"/>
                </a:lnTo>
                <a:lnTo>
                  <a:pt x="250" y="114"/>
                </a:lnTo>
                <a:lnTo>
                  <a:pt x="254" y="118"/>
                </a:lnTo>
                <a:lnTo>
                  <a:pt x="271" y="126"/>
                </a:lnTo>
                <a:lnTo>
                  <a:pt x="266" y="139"/>
                </a:lnTo>
                <a:lnTo>
                  <a:pt x="283" y="156"/>
                </a:lnTo>
                <a:lnTo>
                  <a:pt x="288" y="15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6" name="Freeform 72">
            <a:extLst>
              <a:ext uri="{FF2B5EF4-FFF2-40B4-BE49-F238E27FC236}">
                <a16:creationId xmlns:a16="http://schemas.microsoft.com/office/drawing/2014/main" id="{B90EACBB-8054-49E6-AD32-4FE5E5CBC71C}"/>
              </a:ext>
            </a:extLst>
          </p:cNvPr>
          <p:cNvSpPr>
            <a:spLocks/>
          </p:cNvSpPr>
          <p:nvPr/>
        </p:nvSpPr>
        <p:spPr bwMode="auto">
          <a:xfrm>
            <a:off x="5351462" y="5403552"/>
            <a:ext cx="39688" cy="47625"/>
          </a:xfrm>
          <a:custGeom>
            <a:avLst/>
            <a:gdLst>
              <a:gd name="T0" fmla="*/ 8 w 25"/>
              <a:gd name="T1" fmla="*/ 0 h 30"/>
              <a:gd name="T2" fmla="*/ 13 w 25"/>
              <a:gd name="T3" fmla="*/ 0 h 30"/>
              <a:gd name="T4" fmla="*/ 17 w 25"/>
              <a:gd name="T5" fmla="*/ 9 h 30"/>
              <a:gd name="T6" fmla="*/ 21 w 25"/>
              <a:gd name="T7" fmla="*/ 13 h 30"/>
              <a:gd name="T8" fmla="*/ 25 w 25"/>
              <a:gd name="T9" fmla="*/ 17 h 30"/>
              <a:gd name="T10" fmla="*/ 25 w 25"/>
              <a:gd name="T11" fmla="*/ 25 h 30"/>
              <a:gd name="T12" fmla="*/ 21 w 25"/>
              <a:gd name="T13" fmla="*/ 30 h 30"/>
              <a:gd name="T14" fmla="*/ 17 w 25"/>
              <a:gd name="T15" fmla="*/ 30 h 30"/>
              <a:gd name="T16" fmla="*/ 8 w 25"/>
              <a:gd name="T17" fmla="*/ 30 h 30"/>
              <a:gd name="T18" fmla="*/ 0 w 25"/>
              <a:gd name="T19" fmla="*/ 25 h 30"/>
              <a:gd name="T20" fmla="*/ 0 w 25"/>
              <a:gd name="T21" fmla="*/ 17 h 30"/>
              <a:gd name="T22" fmla="*/ 4 w 25"/>
              <a:gd name="T23" fmla="*/ 13 h 30"/>
              <a:gd name="T24" fmla="*/ 8 w 25"/>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8" y="0"/>
                </a:moveTo>
                <a:lnTo>
                  <a:pt x="13" y="0"/>
                </a:lnTo>
                <a:lnTo>
                  <a:pt x="17" y="9"/>
                </a:lnTo>
                <a:lnTo>
                  <a:pt x="21" y="13"/>
                </a:lnTo>
                <a:lnTo>
                  <a:pt x="25" y="17"/>
                </a:lnTo>
                <a:lnTo>
                  <a:pt x="25" y="25"/>
                </a:lnTo>
                <a:lnTo>
                  <a:pt x="21" y="30"/>
                </a:lnTo>
                <a:lnTo>
                  <a:pt x="17" y="30"/>
                </a:lnTo>
                <a:lnTo>
                  <a:pt x="8" y="30"/>
                </a:lnTo>
                <a:lnTo>
                  <a:pt x="0" y="25"/>
                </a:lnTo>
                <a:lnTo>
                  <a:pt x="0" y="17"/>
                </a:lnTo>
                <a:lnTo>
                  <a:pt x="4" y="13"/>
                </a:lnTo>
                <a:lnTo>
                  <a:pt x="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Freeform 73">
            <a:extLst>
              <a:ext uri="{FF2B5EF4-FFF2-40B4-BE49-F238E27FC236}">
                <a16:creationId xmlns:a16="http://schemas.microsoft.com/office/drawing/2014/main" id="{5867EC9E-4803-4CE1-A669-60CB387500CC}"/>
              </a:ext>
            </a:extLst>
          </p:cNvPr>
          <p:cNvSpPr>
            <a:spLocks/>
          </p:cNvSpPr>
          <p:nvPr/>
        </p:nvSpPr>
        <p:spPr bwMode="auto">
          <a:xfrm>
            <a:off x="5311775" y="5684539"/>
            <a:ext cx="19050" cy="33338"/>
          </a:xfrm>
          <a:custGeom>
            <a:avLst/>
            <a:gdLst>
              <a:gd name="T0" fmla="*/ 12 w 12"/>
              <a:gd name="T1" fmla="*/ 12 h 21"/>
              <a:gd name="T2" fmla="*/ 12 w 12"/>
              <a:gd name="T3" fmla="*/ 16 h 21"/>
              <a:gd name="T4" fmla="*/ 8 w 12"/>
              <a:gd name="T5" fmla="*/ 21 h 21"/>
              <a:gd name="T6" fmla="*/ 4 w 12"/>
              <a:gd name="T7" fmla="*/ 21 h 21"/>
              <a:gd name="T8" fmla="*/ 4 w 12"/>
              <a:gd name="T9" fmla="*/ 16 h 21"/>
              <a:gd name="T10" fmla="*/ 0 w 12"/>
              <a:gd name="T11" fmla="*/ 12 h 21"/>
              <a:gd name="T12" fmla="*/ 0 w 12"/>
              <a:gd name="T13" fmla="*/ 8 h 21"/>
              <a:gd name="T14" fmla="*/ 0 w 12"/>
              <a:gd name="T15" fmla="*/ 4 h 21"/>
              <a:gd name="T16" fmla="*/ 4 w 12"/>
              <a:gd name="T17" fmla="*/ 0 h 21"/>
              <a:gd name="T18" fmla="*/ 8 w 12"/>
              <a:gd name="T19" fmla="*/ 0 h 21"/>
              <a:gd name="T20" fmla="*/ 12 w 12"/>
              <a:gd name="T21" fmla="*/ 4 h 21"/>
              <a:gd name="T22" fmla="*/ 12 w 12"/>
              <a:gd name="T23"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1">
                <a:moveTo>
                  <a:pt x="12" y="12"/>
                </a:moveTo>
                <a:lnTo>
                  <a:pt x="12" y="16"/>
                </a:lnTo>
                <a:lnTo>
                  <a:pt x="8" y="21"/>
                </a:lnTo>
                <a:lnTo>
                  <a:pt x="4" y="21"/>
                </a:lnTo>
                <a:lnTo>
                  <a:pt x="4" y="16"/>
                </a:lnTo>
                <a:lnTo>
                  <a:pt x="0" y="12"/>
                </a:lnTo>
                <a:lnTo>
                  <a:pt x="0" y="8"/>
                </a:lnTo>
                <a:lnTo>
                  <a:pt x="0" y="4"/>
                </a:lnTo>
                <a:lnTo>
                  <a:pt x="4" y="0"/>
                </a:lnTo>
                <a:lnTo>
                  <a:pt x="8" y="0"/>
                </a:lnTo>
                <a:lnTo>
                  <a:pt x="12" y="4"/>
                </a:lnTo>
                <a:lnTo>
                  <a:pt x="1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Freeform 74">
            <a:extLst>
              <a:ext uri="{FF2B5EF4-FFF2-40B4-BE49-F238E27FC236}">
                <a16:creationId xmlns:a16="http://schemas.microsoft.com/office/drawing/2014/main" id="{DB15C5EF-E3C7-4456-9DBF-B9D1FE18034D}"/>
              </a:ext>
            </a:extLst>
          </p:cNvPr>
          <p:cNvSpPr>
            <a:spLocks/>
          </p:cNvSpPr>
          <p:nvPr/>
        </p:nvSpPr>
        <p:spPr bwMode="auto">
          <a:xfrm>
            <a:off x="5848350" y="5690889"/>
            <a:ext cx="652463" cy="460375"/>
          </a:xfrm>
          <a:custGeom>
            <a:avLst/>
            <a:gdLst>
              <a:gd name="T0" fmla="*/ 301 w 411"/>
              <a:gd name="T1" fmla="*/ 256 h 290"/>
              <a:gd name="T2" fmla="*/ 280 w 411"/>
              <a:gd name="T3" fmla="*/ 252 h 290"/>
              <a:gd name="T4" fmla="*/ 275 w 411"/>
              <a:gd name="T5" fmla="*/ 281 h 290"/>
              <a:gd name="T6" fmla="*/ 246 w 411"/>
              <a:gd name="T7" fmla="*/ 290 h 290"/>
              <a:gd name="T8" fmla="*/ 233 w 411"/>
              <a:gd name="T9" fmla="*/ 277 h 290"/>
              <a:gd name="T10" fmla="*/ 208 w 411"/>
              <a:gd name="T11" fmla="*/ 281 h 290"/>
              <a:gd name="T12" fmla="*/ 165 w 411"/>
              <a:gd name="T13" fmla="*/ 256 h 290"/>
              <a:gd name="T14" fmla="*/ 140 w 411"/>
              <a:gd name="T15" fmla="*/ 256 h 290"/>
              <a:gd name="T16" fmla="*/ 59 w 411"/>
              <a:gd name="T17" fmla="*/ 206 h 290"/>
              <a:gd name="T18" fmla="*/ 30 w 411"/>
              <a:gd name="T19" fmla="*/ 214 h 290"/>
              <a:gd name="T20" fmla="*/ 0 w 411"/>
              <a:gd name="T21" fmla="*/ 189 h 290"/>
              <a:gd name="T22" fmla="*/ 4 w 411"/>
              <a:gd name="T23" fmla="*/ 172 h 290"/>
              <a:gd name="T24" fmla="*/ 0 w 411"/>
              <a:gd name="T25" fmla="*/ 151 h 290"/>
              <a:gd name="T26" fmla="*/ 21 w 411"/>
              <a:gd name="T27" fmla="*/ 147 h 290"/>
              <a:gd name="T28" fmla="*/ 13 w 411"/>
              <a:gd name="T29" fmla="*/ 117 h 290"/>
              <a:gd name="T30" fmla="*/ 13 w 411"/>
              <a:gd name="T31" fmla="*/ 105 h 290"/>
              <a:gd name="T32" fmla="*/ 43 w 411"/>
              <a:gd name="T33" fmla="*/ 109 h 290"/>
              <a:gd name="T34" fmla="*/ 64 w 411"/>
              <a:gd name="T35" fmla="*/ 122 h 290"/>
              <a:gd name="T36" fmla="*/ 127 w 411"/>
              <a:gd name="T37" fmla="*/ 134 h 290"/>
              <a:gd name="T38" fmla="*/ 140 w 411"/>
              <a:gd name="T39" fmla="*/ 126 h 290"/>
              <a:gd name="T40" fmla="*/ 157 w 411"/>
              <a:gd name="T41" fmla="*/ 76 h 290"/>
              <a:gd name="T42" fmla="*/ 216 w 411"/>
              <a:gd name="T43" fmla="*/ 42 h 290"/>
              <a:gd name="T44" fmla="*/ 237 w 411"/>
              <a:gd name="T45" fmla="*/ 25 h 290"/>
              <a:gd name="T46" fmla="*/ 267 w 411"/>
              <a:gd name="T47" fmla="*/ 4 h 290"/>
              <a:gd name="T48" fmla="*/ 301 w 411"/>
              <a:gd name="T49" fmla="*/ 12 h 290"/>
              <a:gd name="T50" fmla="*/ 326 w 411"/>
              <a:gd name="T51" fmla="*/ 12 h 290"/>
              <a:gd name="T52" fmla="*/ 347 w 411"/>
              <a:gd name="T53" fmla="*/ 4 h 290"/>
              <a:gd name="T54" fmla="*/ 373 w 411"/>
              <a:gd name="T55" fmla="*/ 25 h 290"/>
              <a:gd name="T56" fmla="*/ 406 w 411"/>
              <a:gd name="T57" fmla="*/ 33 h 290"/>
              <a:gd name="T58" fmla="*/ 411 w 411"/>
              <a:gd name="T59" fmla="*/ 80 h 290"/>
              <a:gd name="T60" fmla="*/ 368 w 411"/>
              <a:gd name="T61" fmla="*/ 143 h 290"/>
              <a:gd name="T62" fmla="*/ 373 w 411"/>
              <a:gd name="T63" fmla="*/ 180 h 290"/>
              <a:gd name="T64" fmla="*/ 377 w 411"/>
              <a:gd name="T65" fmla="*/ 222 h 290"/>
              <a:gd name="T66" fmla="*/ 373 w 411"/>
              <a:gd name="T67" fmla="*/ 252 h 290"/>
              <a:gd name="T68" fmla="*/ 326 w 411"/>
              <a:gd name="T69" fmla="*/ 25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290">
                <a:moveTo>
                  <a:pt x="326" y="252"/>
                </a:moveTo>
                <a:lnTo>
                  <a:pt x="301" y="256"/>
                </a:lnTo>
                <a:lnTo>
                  <a:pt x="284" y="256"/>
                </a:lnTo>
                <a:lnTo>
                  <a:pt x="280" y="252"/>
                </a:lnTo>
                <a:lnTo>
                  <a:pt x="271" y="265"/>
                </a:lnTo>
                <a:lnTo>
                  <a:pt x="275" y="281"/>
                </a:lnTo>
                <a:lnTo>
                  <a:pt x="271" y="285"/>
                </a:lnTo>
                <a:lnTo>
                  <a:pt x="246" y="290"/>
                </a:lnTo>
                <a:lnTo>
                  <a:pt x="242" y="290"/>
                </a:lnTo>
                <a:lnTo>
                  <a:pt x="233" y="277"/>
                </a:lnTo>
                <a:lnTo>
                  <a:pt x="224" y="273"/>
                </a:lnTo>
                <a:lnTo>
                  <a:pt x="208" y="281"/>
                </a:lnTo>
                <a:lnTo>
                  <a:pt x="199" y="265"/>
                </a:lnTo>
                <a:lnTo>
                  <a:pt x="165" y="256"/>
                </a:lnTo>
                <a:lnTo>
                  <a:pt x="140" y="252"/>
                </a:lnTo>
                <a:lnTo>
                  <a:pt x="140" y="256"/>
                </a:lnTo>
                <a:lnTo>
                  <a:pt x="106" y="244"/>
                </a:lnTo>
                <a:lnTo>
                  <a:pt x="59" y="206"/>
                </a:lnTo>
                <a:lnTo>
                  <a:pt x="47" y="210"/>
                </a:lnTo>
                <a:lnTo>
                  <a:pt x="30" y="214"/>
                </a:lnTo>
                <a:lnTo>
                  <a:pt x="0" y="202"/>
                </a:lnTo>
                <a:lnTo>
                  <a:pt x="0" y="189"/>
                </a:lnTo>
                <a:lnTo>
                  <a:pt x="9" y="180"/>
                </a:lnTo>
                <a:lnTo>
                  <a:pt x="4" y="172"/>
                </a:lnTo>
                <a:lnTo>
                  <a:pt x="0" y="168"/>
                </a:lnTo>
                <a:lnTo>
                  <a:pt x="0" y="151"/>
                </a:lnTo>
                <a:lnTo>
                  <a:pt x="0" y="147"/>
                </a:lnTo>
                <a:lnTo>
                  <a:pt x="21" y="147"/>
                </a:lnTo>
                <a:lnTo>
                  <a:pt x="26" y="126"/>
                </a:lnTo>
                <a:lnTo>
                  <a:pt x="13" y="117"/>
                </a:lnTo>
                <a:lnTo>
                  <a:pt x="13" y="109"/>
                </a:lnTo>
                <a:lnTo>
                  <a:pt x="13" y="105"/>
                </a:lnTo>
                <a:lnTo>
                  <a:pt x="26" y="101"/>
                </a:lnTo>
                <a:lnTo>
                  <a:pt x="43" y="109"/>
                </a:lnTo>
                <a:lnTo>
                  <a:pt x="47" y="122"/>
                </a:lnTo>
                <a:lnTo>
                  <a:pt x="64" y="122"/>
                </a:lnTo>
                <a:lnTo>
                  <a:pt x="110" y="109"/>
                </a:lnTo>
                <a:lnTo>
                  <a:pt x="127" y="134"/>
                </a:lnTo>
                <a:lnTo>
                  <a:pt x="140" y="130"/>
                </a:lnTo>
                <a:lnTo>
                  <a:pt x="140" y="126"/>
                </a:lnTo>
                <a:lnTo>
                  <a:pt x="131" y="88"/>
                </a:lnTo>
                <a:lnTo>
                  <a:pt x="157" y="76"/>
                </a:lnTo>
                <a:lnTo>
                  <a:pt x="216" y="54"/>
                </a:lnTo>
                <a:lnTo>
                  <a:pt x="216" y="42"/>
                </a:lnTo>
                <a:lnTo>
                  <a:pt x="208" y="12"/>
                </a:lnTo>
                <a:lnTo>
                  <a:pt x="237" y="25"/>
                </a:lnTo>
                <a:lnTo>
                  <a:pt x="263" y="4"/>
                </a:lnTo>
                <a:lnTo>
                  <a:pt x="267" y="4"/>
                </a:lnTo>
                <a:lnTo>
                  <a:pt x="271" y="4"/>
                </a:lnTo>
                <a:lnTo>
                  <a:pt x="301" y="12"/>
                </a:lnTo>
                <a:lnTo>
                  <a:pt x="309" y="0"/>
                </a:lnTo>
                <a:lnTo>
                  <a:pt x="326" y="12"/>
                </a:lnTo>
                <a:lnTo>
                  <a:pt x="347" y="0"/>
                </a:lnTo>
                <a:lnTo>
                  <a:pt x="347" y="4"/>
                </a:lnTo>
                <a:lnTo>
                  <a:pt x="373" y="12"/>
                </a:lnTo>
                <a:lnTo>
                  <a:pt x="373" y="25"/>
                </a:lnTo>
                <a:lnTo>
                  <a:pt x="385" y="21"/>
                </a:lnTo>
                <a:lnTo>
                  <a:pt x="406" y="33"/>
                </a:lnTo>
                <a:lnTo>
                  <a:pt x="406" y="80"/>
                </a:lnTo>
                <a:lnTo>
                  <a:pt x="411" y="80"/>
                </a:lnTo>
                <a:lnTo>
                  <a:pt x="373" y="105"/>
                </a:lnTo>
                <a:lnTo>
                  <a:pt x="368" y="143"/>
                </a:lnTo>
                <a:lnTo>
                  <a:pt x="385" y="164"/>
                </a:lnTo>
                <a:lnTo>
                  <a:pt x="373" y="180"/>
                </a:lnTo>
                <a:lnTo>
                  <a:pt x="385" y="197"/>
                </a:lnTo>
                <a:lnTo>
                  <a:pt x="377" y="222"/>
                </a:lnTo>
                <a:lnTo>
                  <a:pt x="390" y="227"/>
                </a:lnTo>
                <a:lnTo>
                  <a:pt x="373" y="252"/>
                </a:lnTo>
                <a:lnTo>
                  <a:pt x="356" y="244"/>
                </a:lnTo>
                <a:lnTo>
                  <a:pt x="326" y="25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Freeform 75">
            <a:extLst>
              <a:ext uri="{FF2B5EF4-FFF2-40B4-BE49-F238E27FC236}">
                <a16:creationId xmlns:a16="http://schemas.microsoft.com/office/drawing/2014/main" id="{96906E3D-7CF7-4048-B9F9-DF3239910740}"/>
              </a:ext>
            </a:extLst>
          </p:cNvPr>
          <p:cNvSpPr>
            <a:spLocks/>
          </p:cNvSpPr>
          <p:nvPr/>
        </p:nvSpPr>
        <p:spPr bwMode="auto">
          <a:xfrm>
            <a:off x="5653087" y="4943177"/>
            <a:ext cx="935038" cy="960438"/>
          </a:xfrm>
          <a:custGeom>
            <a:avLst/>
            <a:gdLst>
              <a:gd name="T0" fmla="*/ 470 w 589"/>
              <a:gd name="T1" fmla="*/ 471 h 605"/>
              <a:gd name="T2" fmla="*/ 432 w 589"/>
              <a:gd name="T3" fmla="*/ 471 h 605"/>
              <a:gd name="T4" fmla="*/ 394 w 589"/>
              <a:gd name="T5" fmla="*/ 475 h 605"/>
              <a:gd name="T6" fmla="*/ 386 w 589"/>
              <a:gd name="T7" fmla="*/ 475 h 605"/>
              <a:gd name="T8" fmla="*/ 331 w 589"/>
              <a:gd name="T9" fmla="*/ 483 h 605"/>
              <a:gd name="T10" fmla="*/ 339 w 589"/>
              <a:gd name="T11" fmla="*/ 525 h 605"/>
              <a:gd name="T12" fmla="*/ 254 w 589"/>
              <a:gd name="T13" fmla="*/ 559 h 605"/>
              <a:gd name="T14" fmla="*/ 263 w 589"/>
              <a:gd name="T15" fmla="*/ 601 h 605"/>
              <a:gd name="T16" fmla="*/ 233 w 589"/>
              <a:gd name="T17" fmla="*/ 580 h 605"/>
              <a:gd name="T18" fmla="*/ 170 w 589"/>
              <a:gd name="T19" fmla="*/ 593 h 605"/>
              <a:gd name="T20" fmla="*/ 149 w 589"/>
              <a:gd name="T21" fmla="*/ 572 h 605"/>
              <a:gd name="T22" fmla="*/ 127 w 589"/>
              <a:gd name="T23" fmla="*/ 576 h 605"/>
              <a:gd name="T24" fmla="*/ 102 w 589"/>
              <a:gd name="T25" fmla="*/ 567 h 605"/>
              <a:gd name="T26" fmla="*/ 102 w 589"/>
              <a:gd name="T27" fmla="*/ 551 h 605"/>
              <a:gd name="T28" fmla="*/ 93 w 589"/>
              <a:gd name="T29" fmla="*/ 492 h 605"/>
              <a:gd name="T30" fmla="*/ 68 w 589"/>
              <a:gd name="T31" fmla="*/ 488 h 605"/>
              <a:gd name="T32" fmla="*/ 30 w 589"/>
              <a:gd name="T33" fmla="*/ 462 h 605"/>
              <a:gd name="T34" fmla="*/ 17 w 589"/>
              <a:gd name="T35" fmla="*/ 416 h 605"/>
              <a:gd name="T36" fmla="*/ 0 w 589"/>
              <a:gd name="T37" fmla="*/ 378 h 605"/>
              <a:gd name="T38" fmla="*/ 39 w 589"/>
              <a:gd name="T39" fmla="*/ 357 h 605"/>
              <a:gd name="T40" fmla="*/ 64 w 589"/>
              <a:gd name="T41" fmla="*/ 320 h 605"/>
              <a:gd name="T42" fmla="*/ 51 w 589"/>
              <a:gd name="T43" fmla="*/ 299 h 605"/>
              <a:gd name="T44" fmla="*/ 72 w 589"/>
              <a:gd name="T45" fmla="*/ 282 h 605"/>
              <a:gd name="T46" fmla="*/ 77 w 589"/>
              <a:gd name="T47" fmla="*/ 214 h 605"/>
              <a:gd name="T48" fmla="*/ 55 w 589"/>
              <a:gd name="T49" fmla="*/ 202 h 605"/>
              <a:gd name="T50" fmla="*/ 43 w 589"/>
              <a:gd name="T51" fmla="*/ 181 h 605"/>
              <a:gd name="T52" fmla="*/ 55 w 589"/>
              <a:gd name="T53" fmla="*/ 160 h 605"/>
              <a:gd name="T54" fmla="*/ 81 w 589"/>
              <a:gd name="T55" fmla="*/ 126 h 605"/>
              <a:gd name="T56" fmla="*/ 98 w 589"/>
              <a:gd name="T57" fmla="*/ 76 h 605"/>
              <a:gd name="T58" fmla="*/ 170 w 589"/>
              <a:gd name="T59" fmla="*/ 59 h 605"/>
              <a:gd name="T60" fmla="*/ 220 w 589"/>
              <a:gd name="T61" fmla="*/ 38 h 605"/>
              <a:gd name="T62" fmla="*/ 254 w 589"/>
              <a:gd name="T63" fmla="*/ 30 h 605"/>
              <a:gd name="T64" fmla="*/ 284 w 589"/>
              <a:gd name="T65" fmla="*/ 0 h 605"/>
              <a:gd name="T66" fmla="*/ 305 w 589"/>
              <a:gd name="T67" fmla="*/ 38 h 605"/>
              <a:gd name="T68" fmla="*/ 326 w 589"/>
              <a:gd name="T69" fmla="*/ 80 h 605"/>
              <a:gd name="T70" fmla="*/ 360 w 589"/>
              <a:gd name="T71" fmla="*/ 97 h 605"/>
              <a:gd name="T72" fmla="*/ 394 w 589"/>
              <a:gd name="T73" fmla="*/ 131 h 605"/>
              <a:gd name="T74" fmla="*/ 436 w 589"/>
              <a:gd name="T75" fmla="*/ 147 h 605"/>
              <a:gd name="T76" fmla="*/ 449 w 589"/>
              <a:gd name="T77" fmla="*/ 185 h 605"/>
              <a:gd name="T78" fmla="*/ 428 w 589"/>
              <a:gd name="T79" fmla="*/ 214 h 605"/>
              <a:gd name="T80" fmla="*/ 411 w 589"/>
              <a:gd name="T81" fmla="*/ 227 h 605"/>
              <a:gd name="T82" fmla="*/ 449 w 589"/>
              <a:gd name="T83" fmla="*/ 273 h 605"/>
              <a:gd name="T84" fmla="*/ 436 w 589"/>
              <a:gd name="T85" fmla="*/ 290 h 605"/>
              <a:gd name="T86" fmla="*/ 466 w 589"/>
              <a:gd name="T87" fmla="*/ 328 h 605"/>
              <a:gd name="T88" fmla="*/ 483 w 589"/>
              <a:gd name="T89" fmla="*/ 345 h 605"/>
              <a:gd name="T90" fmla="*/ 479 w 589"/>
              <a:gd name="T91" fmla="*/ 311 h 605"/>
              <a:gd name="T92" fmla="*/ 534 w 589"/>
              <a:gd name="T93" fmla="*/ 307 h 605"/>
              <a:gd name="T94" fmla="*/ 572 w 589"/>
              <a:gd name="T95" fmla="*/ 299 h 605"/>
              <a:gd name="T96" fmla="*/ 589 w 589"/>
              <a:gd name="T97" fmla="*/ 332 h 605"/>
              <a:gd name="T98" fmla="*/ 474 w 589"/>
              <a:gd name="T99" fmla="*/ 40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9" h="605">
                <a:moveTo>
                  <a:pt x="466" y="408"/>
                </a:moveTo>
                <a:lnTo>
                  <a:pt x="470" y="471"/>
                </a:lnTo>
                <a:lnTo>
                  <a:pt x="449" y="483"/>
                </a:lnTo>
                <a:lnTo>
                  <a:pt x="432" y="471"/>
                </a:lnTo>
                <a:lnTo>
                  <a:pt x="424" y="483"/>
                </a:lnTo>
                <a:lnTo>
                  <a:pt x="394" y="475"/>
                </a:lnTo>
                <a:lnTo>
                  <a:pt x="390" y="475"/>
                </a:lnTo>
                <a:lnTo>
                  <a:pt x="386" y="475"/>
                </a:lnTo>
                <a:lnTo>
                  <a:pt x="360" y="496"/>
                </a:lnTo>
                <a:lnTo>
                  <a:pt x="331" y="483"/>
                </a:lnTo>
                <a:lnTo>
                  <a:pt x="339" y="513"/>
                </a:lnTo>
                <a:lnTo>
                  <a:pt x="339" y="525"/>
                </a:lnTo>
                <a:lnTo>
                  <a:pt x="280" y="547"/>
                </a:lnTo>
                <a:lnTo>
                  <a:pt x="254" y="559"/>
                </a:lnTo>
                <a:lnTo>
                  <a:pt x="263" y="597"/>
                </a:lnTo>
                <a:lnTo>
                  <a:pt x="263" y="601"/>
                </a:lnTo>
                <a:lnTo>
                  <a:pt x="250" y="605"/>
                </a:lnTo>
                <a:lnTo>
                  <a:pt x="233" y="580"/>
                </a:lnTo>
                <a:lnTo>
                  <a:pt x="187" y="593"/>
                </a:lnTo>
                <a:lnTo>
                  <a:pt x="170" y="593"/>
                </a:lnTo>
                <a:lnTo>
                  <a:pt x="166" y="580"/>
                </a:lnTo>
                <a:lnTo>
                  <a:pt x="149" y="572"/>
                </a:lnTo>
                <a:lnTo>
                  <a:pt x="136" y="576"/>
                </a:lnTo>
                <a:lnTo>
                  <a:pt x="127" y="576"/>
                </a:lnTo>
                <a:lnTo>
                  <a:pt x="127" y="563"/>
                </a:lnTo>
                <a:lnTo>
                  <a:pt x="102" y="567"/>
                </a:lnTo>
                <a:lnTo>
                  <a:pt x="93" y="555"/>
                </a:lnTo>
                <a:lnTo>
                  <a:pt x="102" y="551"/>
                </a:lnTo>
                <a:lnTo>
                  <a:pt x="89" y="521"/>
                </a:lnTo>
                <a:lnTo>
                  <a:pt x="93" y="492"/>
                </a:lnTo>
                <a:lnTo>
                  <a:pt x="72" y="475"/>
                </a:lnTo>
                <a:lnTo>
                  <a:pt x="68" y="488"/>
                </a:lnTo>
                <a:lnTo>
                  <a:pt x="34" y="475"/>
                </a:lnTo>
                <a:lnTo>
                  <a:pt x="30" y="462"/>
                </a:lnTo>
                <a:lnTo>
                  <a:pt x="17" y="441"/>
                </a:lnTo>
                <a:lnTo>
                  <a:pt x="17" y="416"/>
                </a:lnTo>
                <a:lnTo>
                  <a:pt x="30" y="412"/>
                </a:lnTo>
                <a:lnTo>
                  <a:pt x="0" y="378"/>
                </a:lnTo>
                <a:lnTo>
                  <a:pt x="39" y="366"/>
                </a:lnTo>
                <a:lnTo>
                  <a:pt x="39" y="357"/>
                </a:lnTo>
                <a:lnTo>
                  <a:pt x="43" y="336"/>
                </a:lnTo>
                <a:lnTo>
                  <a:pt x="64" y="320"/>
                </a:lnTo>
                <a:lnTo>
                  <a:pt x="55" y="311"/>
                </a:lnTo>
                <a:lnTo>
                  <a:pt x="51" y="299"/>
                </a:lnTo>
                <a:lnTo>
                  <a:pt x="55" y="277"/>
                </a:lnTo>
                <a:lnTo>
                  <a:pt x="72" y="282"/>
                </a:lnTo>
                <a:lnTo>
                  <a:pt x="85" y="252"/>
                </a:lnTo>
                <a:lnTo>
                  <a:pt x="77" y="214"/>
                </a:lnTo>
                <a:lnTo>
                  <a:pt x="72" y="219"/>
                </a:lnTo>
                <a:lnTo>
                  <a:pt x="55" y="202"/>
                </a:lnTo>
                <a:lnTo>
                  <a:pt x="60" y="189"/>
                </a:lnTo>
                <a:lnTo>
                  <a:pt x="43" y="181"/>
                </a:lnTo>
                <a:lnTo>
                  <a:pt x="39" y="177"/>
                </a:lnTo>
                <a:lnTo>
                  <a:pt x="55" y="160"/>
                </a:lnTo>
                <a:lnTo>
                  <a:pt x="77" y="160"/>
                </a:lnTo>
                <a:lnTo>
                  <a:pt x="81" y="126"/>
                </a:lnTo>
                <a:lnTo>
                  <a:pt x="98" y="114"/>
                </a:lnTo>
                <a:lnTo>
                  <a:pt x="98" y="76"/>
                </a:lnTo>
                <a:lnTo>
                  <a:pt x="127" y="76"/>
                </a:lnTo>
                <a:lnTo>
                  <a:pt x="170" y="59"/>
                </a:lnTo>
                <a:lnTo>
                  <a:pt x="187" y="25"/>
                </a:lnTo>
                <a:lnTo>
                  <a:pt x="220" y="38"/>
                </a:lnTo>
                <a:lnTo>
                  <a:pt x="225" y="25"/>
                </a:lnTo>
                <a:lnTo>
                  <a:pt x="254" y="30"/>
                </a:lnTo>
                <a:lnTo>
                  <a:pt x="267" y="21"/>
                </a:lnTo>
                <a:lnTo>
                  <a:pt x="284" y="0"/>
                </a:lnTo>
                <a:lnTo>
                  <a:pt x="301" y="9"/>
                </a:lnTo>
                <a:lnTo>
                  <a:pt x="305" y="38"/>
                </a:lnTo>
                <a:lnTo>
                  <a:pt x="322" y="51"/>
                </a:lnTo>
                <a:lnTo>
                  <a:pt x="326" y="80"/>
                </a:lnTo>
                <a:lnTo>
                  <a:pt x="347" y="97"/>
                </a:lnTo>
                <a:lnTo>
                  <a:pt x="360" y="97"/>
                </a:lnTo>
                <a:lnTo>
                  <a:pt x="369" y="122"/>
                </a:lnTo>
                <a:lnTo>
                  <a:pt x="394" y="131"/>
                </a:lnTo>
                <a:lnTo>
                  <a:pt x="411" y="122"/>
                </a:lnTo>
                <a:lnTo>
                  <a:pt x="436" y="147"/>
                </a:lnTo>
                <a:lnTo>
                  <a:pt x="441" y="151"/>
                </a:lnTo>
                <a:lnTo>
                  <a:pt x="449" y="185"/>
                </a:lnTo>
                <a:lnTo>
                  <a:pt x="453" y="181"/>
                </a:lnTo>
                <a:lnTo>
                  <a:pt x="428" y="214"/>
                </a:lnTo>
                <a:lnTo>
                  <a:pt x="424" y="206"/>
                </a:lnTo>
                <a:lnTo>
                  <a:pt x="411" y="227"/>
                </a:lnTo>
                <a:lnTo>
                  <a:pt x="428" y="252"/>
                </a:lnTo>
                <a:lnTo>
                  <a:pt x="449" y="273"/>
                </a:lnTo>
                <a:lnTo>
                  <a:pt x="458" y="294"/>
                </a:lnTo>
                <a:lnTo>
                  <a:pt x="436" y="290"/>
                </a:lnTo>
                <a:lnTo>
                  <a:pt x="441" y="320"/>
                </a:lnTo>
                <a:lnTo>
                  <a:pt x="466" y="328"/>
                </a:lnTo>
                <a:lnTo>
                  <a:pt x="458" y="336"/>
                </a:lnTo>
                <a:lnTo>
                  <a:pt x="483" y="345"/>
                </a:lnTo>
                <a:lnTo>
                  <a:pt x="483" y="328"/>
                </a:lnTo>
                <a:lnTo>
                  <a:pt x="479" y="311"/>
                </a:lnTo>
                <a:lnTo>
                  <a:pt x="487" y="286"/>
                </a:lnTo>
                <a:lnTo>
                  <a:pt x="534" y="307"/>
                </a:lnTo>
                <a:lnTo>
                  <a:pt x="563" y="307"/>
                </a:lnTo>
                <a:lnTo>
                  <a:pt x="572" y="299"/>
                </a:lnTo>
                <a:lnTo>
                  <a:pt x="585" y="294"/>
                </a:lnTo>
                <a:lnTo>
                  <a:pt x="589" y="332"/>
                </a:lnTo>
                <a:lnTo>
                  <a:pt x="576" y="399"/>
                </a:lnTo>
                <a:lnTo>
                  <a:pt x="474" y="408"/>
                </a:lnTo>
                <a:lnTo>
                  <a:pt x="466" y="40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Freeform 76">
            <a:extLst>
              <a:ext uri="{FF2B5EF4-FFF2-40B4-BE49-F238E27FC236}">
                <a16:creationId xmlns:a16="http://schemas.microsoft.com/office/drawing/2014/main" id="{2B1CB924-E9B1-4037-9311-20C475474347}"/>
              </a:ext>
            </a:extLst>
          </p:cNvPr>
          <p:cNvSpPr>
            <a:spLocks/>
          </p:cNvSpPr>
          <p:nvPr/>
        </p:nvSpPr>
        <p:spPr bwMode="auto">
          <a:xfrm>
            <a:off x="5862637" y="3949402"/>
            <a:ext cx="604838" cy="620713"/>
          </a:xfrm>
          <a:custGeom>
            <a:avLst/>
            <a:gdLst>
              <a:gd name="T0" fmla="*/ 334 w 381"/>
              <a:gd name="T1" fmla="*/ 328 h 391"/>
              <a:gd name="T2" fmla="*/ 326 w 381"/>
              <a:gd name="T3" fmla="*/ 378 h 391"/>
              <a:gd name="T4" fmla="*/ 266 w 381"/>
              <a:gd name="T5" fmla="*/ 382 h 391"/>
              <a:gd name="T6" fmla="*/ 228 w 381"/>
              <a:gd name="T7" fmla="*/ 370 h 391"/>
              <a:gd name="T8" fmla="*/ 203 w 381"/>
              <a:gd name="T9" fmla="*/ 319 h 391"/>
              <a:gd name="T10" fmla="*/ 144 w 381"/>
              <a:gd name="T11" fmla="*/ 273 h 391"/>
              <a:gd name="T12" fmla="*/ 144 w 381"/>
              <a:gd name="T13" fmla="*/ 235 h 391"/>
              <a:gd name="T14" fmla="*/ 114 w 381"/>
              <a:gd name="T15" fmla="*/ 193 h 391"/>
              <a:gd name="T16" fmla="*/ 118 w 381"/>
              <a:gd name="T17" fmla="*/ 164 h 391"/>
              <a:gd name="T18" fmla="*/ 152 w 381"/>
              <a:gd name="T19" fmla="*/ 172 h 391"/>
              <a:gd name="T20" fmla="*/ 118 w 381"/>
              <a:gd name="T21" fmla="*/ 126 h 391"/>
              <a:gd name="T22" fmla="*/ 97 w 381"/>
              <a:gd name="T23" fmla="*/ 126 h 391"/>
              <a:gd name="T24" fmla="*/ 29 w 381"/>
              <a:gd name="T25" fmla="*/ 109 h 391"/>
              <a:gd name="T26" fmla="*/ 0 w 381"/>
              <a:gd name="T27" fmla="*/ 71 h 391"/>
              <a:gd name="T28" fmla="*/ 4 w 381"/>
              <a:gd name="T29" fmla="*/ 67 h 391"/>
              <a:gd name="T30" fmla="*/ 17 w 381"/>
              <a:gd name="T31" fmla="*/ 67 h 391"/>
              <a:gd name="T32" fmla="*/ 29 w 381"/>
              <a:gd name="T33" fmla="*/ 80 h 391"/>
              <a:gd name="T34" fmla="*/ 38 w 381"/>
              <a:gd name="T35" fmla="*/ 76 h 391"/>
              <a:gd name="T36" fmla="*/ 42 w 381"/>
              <a:gd name="T37" fmla="*/ 67 h 391"/>
              <a:gd name="T38" fmla="*/ 59 w 381"/>
              <a:gd name="T39" fmla="*/ 63 h 391"/>
              <a:gd name="T40" fmla="*/ 76 w 381"/>
              <a:gd name="T41" fmla="*/ 63 h 391"/>
              <a:gd name="T42" fmla="*/ 84 w 381"/>
              <a:gd name="T43" fmla="*/ 63 h 391"/>
              <a:gd name="T44" fmla="*/ 101 w 381"/>
              <a:gd name="T45" fmla="*/ 63 h 391"/>
              <a:gd name="T46" fmla="*/ 106 w 381"/>
              <a:gd name="T47" fmla="*/ 55 h 391"/>
              <a:gd name="T48" fmla="*/ 101 w 381"/>
              <a:gd name="T49" fmla="*/ 42 h 391"/>
              <a:gd name="T50" fmla="*/ 106 w 381"/>
              <a:gd name="T51" fmla="*/ 4 h 391"/>
              <a:gd name="T52" fmla="*/ 114 w 381"/>
              <a:gd name="T53" fmla="*/ 0 h 391"/>
              <a:gd name="T54" fmla="*/ 127 w 381"/>
              <a:gd name="T55" fmla="*/ 8 h 391"/>
              <a:gd name="T56" fmla="*/ 139 w 381"/>
              <a:gd name="T57" fmla="*/ 13 h 391"/>
              <a:gd name="T58" fmla="*/ 169 w 381"/>
              <a:gd name="T59" fmla="*/ 46 h 391"/>
              <a:gd name="T60" fmla="*/ 194 w 381"/>
              <a:gd name="T61" fmla="*/ 55 h 391"/>
              <a:gd name="T62" fmla="*/ 190 w 381"/>
              <a:gd name="T63" fmla="*/ 34 h 391"/>
              <a:gd name="T64" fmla="*/ 228 w 381"/>
              <a:gd name="T65" fmla="*/ 13 h 391"/>
              <a:gd name="T66" fmla="*/ 241 w 381"/>
              <a:gd name="T67" fmla="*/ 55 h 391"/>
              <a:gd name="T68" fmla="*/ 262 w 381"/>
              <a:gd name="T69" fmla="*/ 93 h 391"/>
              <a:gd name="T70" fmla="*/ 283 w 381"/>
              <a:gd name="T71" fmla="*/ 101 h 391"/>
              <a:gd name="T72" fmla="*/ 313 w 381"/>
              <a:gd name="T73" fmla="*/ 181 h 391"/>
              <a:gd name="T74" fmla="*/ 381 w 381"/>
              <a:gd name="T75" fmla="*/ 256 h 391"/>
              <a:gd name="T76" fmla="*/ 338 w 381"/>
              <a:gd name="T77" fmla="*/ 29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1" h="391">
                <a:moveTo>
                  <a:pt x="338" y="298"/>
                </a:moveTo>
                <a:lnTo>
                  <a:pt x="334" y="328"/>
                </a:lnTo>
                <a:lnTo>
                  <a:pt x="330" y="378"/>
                </a:lnTo>
                <a:lnTo>
                  <a:pt x="326" y="378"/>
                </a:lnTo>
                <a:lnTo>
                  <a:pt x="300" y="370"/>
                </a:lnTo>
                <a:lnTo>
                  <a:pt x="266" y="382"/>
                </a:lnTo>
                <a:lnTo>
                  <a:pt x="262" y="391"/>
                </a:lnTo>
                <a:lnTo>
                  <a:pt x="228" y="370"/>
                </a:lnTo>
                <a:lnTo>
                  <a:pt x="241" y="366"/>
                </a:lnTo>
                <a:lnTo>
                  <a:pt x="203" y="319"/>
                </a:lnTo>
                <a:lnTo>
                  <a:pt x="177" y="315"/>
                </a:lnTo>
                <a:lnTo>
                  <a:pt x="144" y="273"/>
                </a:lnTo>
                <a:lnTo>
                  <a:pt x="148" y="235"/>
                </a:lnTo>
                <a:lnTo>
                  <a:pt x="144" y="235"/>
                </a:lnTo>
                <a:lnTo>
                  <a:pt x="122" y="193"/>
                </a:lnTo>
                <a:lnTo>
                  <a:pt x="114" y="193"/>
                </a:lnTo>
                <a:lnTo>
                  <a:pt x="101" y="177"/>
                </a:lnTo>
                <a:lnTo>
                  <a:pt x="118" y="164"/>
                </a:lnTo>
                <a:lnTo>
                  <a:pt x="135" y="172"/>
                </a:lnTo>
                <a:lnTo>
                  <a:pt x="152" y="172"/>
                </a:lnTo>
                <a:lnTo>
                  <a:pt x="165" y="164"/>
                </a:lnTo>
                <a:lnTo>
                  <a:pt x="118" y="126"/>
                </a:lnTo>
                <a:lnTo>
                  <a:pt x="110" y="134"/>
                </a:lnTo>
                <a:lnTo>
                  <a:pt x="97" y="126"/>
                </a:lnTo>
                <a:lnTo>
                  <a:pt x="67" y="139"/>
                </a:lnTo>
                <a:lnTo>
                  <a:pt x="29" y="109"/>
                </a:lnTo>
                <a:lnTo>
                  <a:pt x="21" y="114"/>
                </a:lnTo>
                <a:lnTo>
                  <a:pt x="0" y="71"/>
                </a:lnTo>
                <a:lnTo>
                  <a:pt x="0" y="67"/>
                </a:lnTo>
                <a:lnTo>
                  <a:pt x="4" y="67"/>
                </a:lnTo>
                <a:lnTo>
                  <a:pt x="12" y="67"/>
                </a:lnTo>
                <a:lnTo>
                  <a:pt x="17" y="67"/>
                </a:lnTo>
                <a:lnTo>
                  <a:pt x="21" y="67"/>
                </a:lnTo>
                <a:lnTo>
                  <a:pt x="29" y="80"/>
                </a:lnTo>
                <a:lnTo>
                  <a:pt x="34" y="80"/>
                </a:lnTo>
                <a:lnTo>
                  <a:pt x="38" y="76"/>
                </a:lnTo>
                <a:lnTo>
                  <a:pt x="42" y="71"/>
                </a:lnTo>
                <a:lnTo>
                  <a:pt x="42" y="67"/>
                </a:lnTo>
                <a:lnTo>
                  <a:pt x="50" y="67"/>
                </a:lnTo>
                <a:lnTo>
                  <a:pt x="59" y="63"/>
                </a:lnTo>
                <a:lnTo>
                  <a:pt x="67" y="63"/>
                </a:lnTo>
                <a:lnTo>
                  <a:pt x="76" y="63"/>
                </a:lnTo>
                <a:lnTo>
                  <a:pt x="80" y="63"/>
                </a:lnTo>
                <a:lnTo>
                  <a:pt x="84" y="63"/>
                </a:lnTo>
                <a:lnTo>
                  <a:pt x="88" y="63"/>
                </a:lnTo>
                <a:lnTo>
                  <a:pt x="101" y="63"/>
                </a:lnTo>
                <a:lnTo>
                  <a:pt x="106" y="59"/>
                </a:lnTo>
                <a:lnTo>
                  <a:pt x="106" y="55"/>
                </a:lnTo>
                <a:lnTo>
                  <a:pt x="106" y="51"/>
                </a:lnTo>
                <a:lnTo>
                  <a:pt x="101" y="42"/>
                </a:lnTo>
                <a:lnTo>
                  <a:pt x="101" y="13"/>
                </a:lnTo>
                <a:lnTo>
                  <a:pt x="106" y="4"/>
                </a:lnTo>
                <a:lnTo>
                  <a:pt x="110" y="0"/>
                </a:lnTo>
                <a:lnTo>
                  <a:pt x="114" y="0"/>
                </a:lnTo>
                <a:lnTo>
                  <a:pt x="118" y="0"/>
                </a:lnTo>
                <a:lnTo>
                  <a:pt x="127" y="8"/>
                </a:lnTo>
                <a:lnTo>
                  <a:pt x="135" y="13"/>
                </a:lnTo>
                <a:lnTo>
                  <a:pt x="139" y="13"/>
                </a:lnTo>
                <a:lnTo>
                  <a:pt x="139" y="8"/>
                </a:lnTo>
                <a:lnTo>
                  <a:pt x="169" y="46"/>
                </a:lnTo>
                <a:lnTo>
                  <a:pt x="177" y="42"/>
                </a:lnTo>
                <a:lnTo>
                  <a:pt x="194" y="55"/>
                </a:lnTo>
                <a:lnTo>
                  <a:pt x="203" y="51"/>
                </a:lnTo>
                <a:lnTo>
                  <a:pt x="190" y="34"/>
                </a:lnTo>
                <a:lnTo>
                  <a:pt x="203" y="17"/>
                </a:lnTo>
                <a:lnTo>
                  <a:pt x="228" y="13"/>
                </a:lnTo>
                <a:lnTo>
                  <a:pt x="237" y="42"/>
                </a:lnTo>
                <a:lnTo>
                  <a:pt x="241" y="55"/>
                </a:lnTo>
                <a:lnTo>
                  <a:pt x="254" y="63"/>
                </a:lnTo>
                <a:lnTo>
                  <a:pt x="262" y="93"/>
                </a:lnTo>
                <a:lnTo>
                  <a:pt x="279" y="97"/>
                </a:lnTo>
                <a:lnTo>
                  <a:pt x="283" y="101"/>
                </a:lnTo>
                <a:lnTo>
                  <a:pt x="300" y="160"/>
                </a:lnTo>
                <a:lnTo>
                  <a:pt x="313" y="181"/>
                </a:lnTo>
                <a:lnTo>
                  <a:pt x="342" y="206"/>
                </a:lnTo>
                <a:lnTo>
                  <a:pt x="381" y="256"/>
                </a:lnTo>
                <a:lnTo>
                  <a:pt x="364" y="265"/>
                </a:lnTo>
                <a:lnTo>
                  <a:pt x="338" y="294"/>
                </a:lnTo>
                <a:lnTo>
                  <a:pt x="338" y="29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1" name="Freeform 77">
            <a:extLst>
              <a:ext uri="{FF2B5EF4-FFF2-40B4-BE49-F238E27FC236}">
                <a16:creationId xmlns:a16="http://schemas.microsoft.com/office/drawing/2014/main" id="{BE178D72-92B8-420F-8653-634143890D0B}"/>
              </a:ext>
            </a:extLst>
          </p:cNvPr>
          <p:cNvSpPr>
            <a:spLocks/>
          </p:cNvSpPr>
          <p:nvPr/>
        </p:nvSpPr>
        <p:spPr bwMode="auto">
          <a:xfrm>
            <a:off x="5721350" y="5997277"/>
            <a:ext cx="1149350" cy="600075"/>
          </a:xfrm>
          <a:custGeom>
            <a:avLst/>
            <a:gdLst>
              <a:gd name="T0" fmla="*/ 8 w 724"/>
              <a:gd name="T1" fmla="*/ 303 h 378"/>
              <a:gd name="T2" fmla="*/ 34 w 724"/>
              <a:gd name="T3" fmla="*/ 307 h 378"/>
              <a:gd name="T4" fmla="*/ 50 w 724"/>
              <a:gd name="T5" fmla="*/ 265 h 378"/>
              <a:gd name="T6" fmla="*/ 110 w 724"/>
              <a:gd name="T7" fmla="*/ 248 h 378"/>
              <a:gd name="T8" fmla="*/ 161 w 724"/>
              <a:gd name="T9" fmla="*/ 202 h 378"/>
              <a:gd name="T10" fmla="*/ 190 w 724"/>
              <a:gd name="T11" fmla="*/ 164 h 378"/>
              <a:gd name="T12" fmla="*/ 211 w 724"/>
              <a:gd name="T13" fmla="*/ 114 h 378"/>
              <a:gd name="T14" fmla="*/ 220 w 724"/>
              <a:gd name="T15" fmla="*/ 59 h 378"/>
              <a:gd name="T16" fmla="*/ 304 w 724"/>
              <a:gd name="T17" fmla="*/ 80 h 378"/>
              <a:gd name="T18" fmla="*/ 351 w 724"/>
              <a:gd name="T19" fmla="*/ 92 h 378"/>
              <a:gd name="T20" fmla="*/ 364 w 724"/>
              <a:gd name="T21" fmla="*/ 63 h 378"/>
              <a:gd name="T22" fmla="*/ 453 w 724"/>
              <a:gd name="T23" fmla="*/ 59 h 378"/>
              <a:gd name="T24" fmla="*/ 478 w 724"/>
              <a:gd name="T25" fmla="*/ 0 h 378"/>
              <a:gd name="T26" fmla="*/ 525 w 724"/>
              <a:gd name="T27" fmla="*/ 9 h 378"/>
              <a:gd name="T28" fmla="*/ 588 w 724"/>
              <a:gd name="T29" fmla="*/ 42 h 378"/>
              <a:gd name="T30" fmla="*/ 618 w 724"/>
              <a:gd name="T31" fmla="*/ 51 h 378"/>
              <a:gd name="T32" fmla="*/ 677 w 724"/>
              <a:gd name="T33" fmla="*/ 38 h 378"/>
              <a:gd name="T34" fmla="*/ 715 w 724"/>
              <a:gd name="T35" fmla="*/ 72 h 378"/>
              <a:gd name="T36" fmla="*/ 724 w 724"/>
              <a:gd name="T37" fmla="*/ 143 h 378"/>
              <a:gd name="T38" fmla="*/ 698 w 724"/>
              <a:gd name="T39" fmla="*/ 172 h 378"/>
              <a:gd name="T40" fmla="*/ 677 w 724"/>
              <a:gd name="T41" fmla="*/ 155 h 378"/>
              <a:gd name="T42" fmla="*/ 669 w 724"/>
              <a:gd name="T43" fmla="*/ 185 h 378"/>
              <a:gd name="T44" fmla="*/ 652 w 724"/>
              <a:gd name="T45" fmla="*/ 164 h 378"/>
              <a:gd name="T46" fmla="*/ 622 w 724"/>
              <a:gd name="T47" fmla="*/ 147 h 378"/>
              <a:gd name="T48" fmla="*/ 647 w 724"/>
              <a:gd name="T49" fmla="*/ 193 h 378"/>
              <a:gd name="T50" fmla="*/ 631 w 724"/>
              <a:gd name="T51" fmla="*/ 198 h 378"/>
              <a:gd name="T52" fmla="*/ 626 w 724"/>
              <a:gd name="T53" fmla="*/ 219 h 378"/>
              <a:gd name="T54" fmla="*/ 609 w 724"/>
              <a:gd name="T55" fmla="*/ 198 h 378"/>
              <a:gd name="T56" fmla="*/ 609 w 724"/>
              <a:gd name="T57" fmla="*/ 223 h 378"/>
              <a:gd name="T58" fmla="*/ 597 w 724"/>
              <a:gd name="T59" fmla="*/ 219 h 378"/>
              <a:gd name="T60" fmla="*/ 575 w 724"/>
              <a:gd name="T61" fmla="*/ 223 h 378"/>
              <a:gd name="T62" fmla="*/ 558 w 724"/>
              <a:gd name="T63" fmla="*/ 193 h 378"/>
              <a:gd name="T64" fmla="*/ 537 w 724"/>
              <a:gd name="T65" fmla="*/ 198 h 378"/>
              <a:gd name="T66" fmla="*/ 529 w 724"/>
              <a:gd name="T67" fmla="*/ 219 h 378"/>
              <a:gd name="T68" fmla="*/ 499 w 724"/>
              <a:gd name="T69" fmla="*/ 219 h 378"/>
              <a:gd name="T70" fmla="*/ 465 w 724"/>
              <a:gd name="T71" fmla="*/ 244 h 378"/>
              <a:gd name="T72" fmla="*/ 448 w 724"/>
              <a:gd name="T73" fmla="*/ 248 h 378"/>
              <a:gd name="T74" fmla="*/ 436 w 724"/>
              <a:gd name="T75" fmla="*/ 269 h 378"/>
              <a:gd name="T76" fmla="*/ 423 w 724"/>
              <a:gd name="T77" fmla="*/ 265 h 378"/>
              <a:gd name="T78" fmla="*/ 402 w 724"/>
              <a:gd name="T79" fmla="*/ 256 h 378"/>
              <a:gd name="T80" fmla="*/ 368 w 724"/>
              <a:gd name="T81" fmla="*/ 269 h 378"/>
              <a:gd name="T82" fmla="*/ 355 w 724"/>
              <a:gd name="T83" fmla="*/ 265 h 378"/>
              <a:gd name="T84" fmla="*/ 347 w 724"/>
              <a:gd name="T85" fmla="*/ 294 h 378"/>
              <a:gd name="T86" fmla="*/ 309 w 724"/>
              <a:gd name="T87" fmla="*/ 328 h 378"/>
              <a:gd name="T88" fmla="*/ 322 w 724"/>
              <a:gd name="T89" fmla="*/ 303 h 378"/>
              <a:gd name="T90" fmla="*/ 300 w 724"/>
              <a:gd name="T91" fmla="*/ 311 h 378"/>
              <a:gd name="T92" fmla="*/ 300 w 724"/>
              <a:gd name="T93" fmla="*/ 290 h 378"/>
              <a:gd name="T94" fmla="*/ 283 w 724"/>
              <a:gd name="T95" fmla="*/ 294 h 378"/>
              <a:gd name="T96" fmla="*/ 245 w 724"/>
              <a:gd name="T97" fmla="*/ 298 h 378"/>
              <a:gd name="T98" fmla="*/ 195 w 724"/>
              <a:gd name="T99" fmla="*/ 319 h 378"/>
              <a:gd name="T100" fmla="*/ 173 w 724"/>
              <a:gd name="T101" fmla="*/ 319 h 378"/>
              <a:gd name="T102" fmla="*/ 165 w 724"/>
              <a:gd name="T103" fmla="*/ 336 h 378"/>
              <a:gd name="T104" fmla="*/ 135 w 724"/>
              <a:gd name="T105" fmla="*/ 340 h 378"/>
              <a:gd name="T106" fmla="*/ 101 w 724"/>
              <a:gd name="T107" fmla="*/ 332 h 378"/>
              <a:gd name="T108" fmla="*/ 84 w 724"/>
              <a:gd name="T109" fmla="*/ 357 h 378"/>
              <a:gd name="T110" fmla="*/ 55 w 724"/>
              <a:gd name="T111" fmla="*/ 370 h 378"/>
              <a:gd name="T112" fmla="*/ 12 w 724"/>
              <a:gd name="T113" fmla="*/ 378 h 378"/>
              <a:gd name="T114" fmla="*/ 17 w 724"/>
              <a:gd name="T115" fmla="*/ 357 h 378"/>
              <a:gd name="T116" fmla="*/ 55 w 724"/>
              <a:gd name="T117" fmla="*/ 336 h 378"/>
              <a:gd name="T118" fmla="*/ 50 w 724"/>
              <a:gd name="T119" fmla="*/ 307 h 378"/>
              <a:gd name="T120" fmla="*/ 42 w 724"/>
              <a:gd name="T121" fmla="*/ 328 h 378"/>
              <a:gd name="T122" fmla="*/ 21 w 724"/>
              <a:gd name="T123" fmla="*/ 336 h 378"/>
              <a:gd name="T124" fmla="*/ 0 w 724"/>
              <a:gd name="T125" fmla="*/ 31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378">
                <a:moveTo>
                  <a:pt x="0" y="315"/>
                </a:moveTo>
                <a:lnTo>
                  <a:pt x="0" y="307"/>
                </a:lnTo>
                <a:lnTo>
                  <a:pt x="4" y="303"/>
                </a:lnTo>
                <a:lnTo>
                  <a:pt x="8" y="303"/>
                </a:lnTo>
                <a:lnTo>
                  <a:pt x="17" y="303"/>
                </a:lnTo>
                <a:lnTo>
                  <a:pt x="25" y="307"/>
                </a:lnTo>
                <a:lnTo>
                  <a:pt x="29" y="307"/>
                </a:lnTo>
                <a:lnTo>
                  <a:pt x="34" y="307"/>
                </a:lnTo>
                <a:lnTo>
                  <a:pt x="29" y="290"/>
                </a:lnTo>
                <a:lnTo>
                  <a:pt x="34" y="286"/>
                </a:lnTo>
                <a:lnTo>
                  <a:pt x="38" y="265"/>
                </a:lnTo>
                <a:lnTo>
                  <a:pt x="50" y="265"/>
                </a:lnTo>
                <a:lnTo>
                  <a:pt x="72" y="265"/>
                </a:lnTo>
                <a:lnTo>
                  <a:pt x="93" y="240"/>
                </a:lnTo>
                <a:lnTo>
                  <a:pt x="106" y="248"/>
                </a:lnTo>
                <a:lnTo>
                  <a:pt x="110" y="248"/>
                </a:lnTo>
                <a:lnTo>
                  <a:pt x="139" y="231"/>
                </a:lnTo>
                <a:lnTo>
                  <a:pt x="161" y="240"/>
                </a:lnTo>
                <a:lnTo>
                  <a:pt x="161" y="235"/>
                </a:lnTo>
                <a:lnTo>
                  <a:pt x="161" y="202"/>
                </a:lnTo>
                <a:lnTo>
                  <a:pt x="161" y="198"/>
                </a:lnTo>
                <a:lnTo>
                  <a:pt x="177" y="189"/>
                </a:lnTo>
                <a:lnTo>
                  <a:pt x="182" y="168"/>
                </a:lnTo>
                <a:lnTo>
                  <a:pt x="190" y="164"/>
                </a:lnTo>
                <a:lnTo>
                  <a:pt x="195" y="143"/>
                </a:lnTo>
                <a:lnTo>
                  <a:pt x="182" y="135"/>
                </a:lnTo>
                <a:lnTo>
                  <a:pt x="177" y="118"/>
                </a:lnTo>
                <a:lnTo>
                  <a:pt x="211" y="114"/>
                </a:lnTo>
                <a:lnTo>
                  <a:pt x="224" y="80"/>
                </a:lnTo>
                <a:lnTo>
                  <a:pt x="216" y="67"/>
                </a:lnTo>
                <a:lnTo>
                  <a:pt x="220" y="63"/>
                </a:lnTo>
                <a:lnTo>
                  <a:pt x="220" y="59"/>
                </a:lnTo>
                <a:lnTo>
                  <a:pt x="245" y="63"/>
                </a:lnTo>
                <a:lnTo>
                  <a:pt x="279" y="72"/>
                </a:lnTo>
                <a:lnTo>
                  <a:pt x="288" y="88"/>
                </a:lnTo>
                <a:lnTo>
                  <a:pt x="304" y="80"/>
                </a:lnTo>
                <a:lnTo>
                  <a:pt x="313" y="84"/>
                </a:lnTo>
                <a:lnTo>
                  <a:pt x="322" y="97"/>
                </a:lnTo>
                <a:lnTo>
                  <a:pt x="326" y="97"/>
                </a:lnTo>
                <a:lnTo>
                  <a:pt x="351" y="92"/>
                </a:lnTo>
                <a:lnTo>
                  <a:pt x="355" y="88"/>
                </a:lnTo>
                <a:lnTo>
                  <a:pt x="351" y="72"/>
                </a:lnTo>
                <a:lnTo>
                  <a:pt x="360" y="59"/>
                </a:lnTo>
                <a:lnTo>
                  <a:pt x="364" y="63"/>
                </a:lnTo>
                <a:lnTo>
                  <a:pt x="381" y="63"/>
                </a:lnTo>
                <a:lnTo>
                  <a:pt x="406" y="59"/>
                </a:lnTo>
                <a:lnTo>
                  <a:pt x="436" y="51"/>
                </a:lnTo>
                <a:lnTo>
                  <a:pt x="453" y="59"/>
                </a:lnTo>
                <a:lnTo>
                  <a:pt x="470" y="34"/>
                </a:lnTo>
                <a:lnTo>
                  <a:pt x="457" y="29"/>
                </a:lnTo>
                <a:lnTo>
                  <a:pt x="465" y="4"/>
                </a:lnTo>
                <a:lnTo>
                  <a:pt x="478" y="0"/>
                </a:lnTo>
                <a:lnTo>
                  <a:pt x="486" y="9"/>
                </a:lnTo>
                <a:lnTo>
                  <a:pt x="495" y="25"/>
                </a:lnTo>
                <a:lnTo>
                  <a:pt x="504" y="25"/>
                </a:lnTo>
                <a:lnTo>
                  <a:pt x="525" y="9"/>
                </a:lnTo>
                <a:lnTo>
                  <a:pt x="533" y="13"/>
                </a:lnTo>
                <a:lnTo>
                  <a:pt x="537" y="51"/>
                </a:lnTo>
                <a:lnTo>
                  <a:pt x="554" y="55"/>
                </a:lnTo>
                <a:lnTo>
                  <a:pt x="588" y="42"/>
                </a:lnTo>
                <a:lnTo>
                  <a:pt x="597" y="42"/>
                </a:lnTo>
                <a:lnTo>
                  <a:pt x="613" y="38"/>
                </a:lnTo>
                <a:lnTo>
                  <a:pt x="613" y="34"/>
                </a:lnTo>
                <a:lnTo>
                  <a:pt x="618" y="51"/>
                </a:lnTo>
                <a:lnTo>
                  <a:pt x="639" y="46"/>
                </a:lnTo>
                <a:lnTo>
                  <a:pt x="656" y="59"/>
                </a:lnTo>
                <a:lnTo>
                  <a:pt x="673" y="46"/>
                </a:lnTo>
                <a:lnTo>
                  <a:pt x="677" y="38"/>
                </a:lnTo>
                <a:lnTo>
                  <a:pt x="685" y="38"/>
                </a:lnTo>
                <a:lnTo>
                  <a:pt x="694" y="46"/>
                </a:lnTo>
                <a:lnTo>
                  <a:pt x="702" y="67"/>
                </a:lnTo>
                <a:lnTo>
                  <a:pt x="715" y="72"/>
                </a:lnTo>
                <a:lnTo>
                  <a:pt x="724" y="84"/>
                </a:lnTo>
                <a:lnTo>
                  <a:pt x="724" y="122"/>
                </a:lnTo>
                <a:lnTo>
                  <a:pt x="724" y="135"/>
                </a:lnTo>
                <a:lnTo>
                  <a:pt x="724" y="143"/>
                </a:lnTo>
                <a:lnTo>
                  <a:pt x="724" y="155"/>
                </a:lnTo>
                <a:lnTo>
                  <a:pt x="719" y="155"/>
                </a:lnTo>
                <a:lnTo>
                  <a:pt x="702" y="172"/>
                </a:lnTo>
                <a:lnTo>
                  <a:pt x="698" y="172"/>
                </a:lnTo>
                <a:lnTo>
                  <a:pt x="694" y="168"/>
                </a:lnTo>
                <a:lnTo>
                  <a:pt x="685" y="155"/>
                </a:lnTo>
                <a:lnTo>
                  <a:pt x="681" y="155"/>
                </a:lnTo>
                <a:lnTo>
                  <a:pt x="677" y="155"/>
                </a:lnTo>
                <a:lnTo>
                  <a:pt x="677" y="160"/>
                </a:lnTo>
                <a:lnTo>
                  <a:pt x="677" y="172"/>
                </a:lnTo>
                <a:lnTo>
                  <a:pt x="673" y="177"/>
                </a:lnTo>
                <a:lnTo>
                  <a:pt x="669" y="185"/>
                </a:lnTo>
                <a:lnTo>
                  <a:pt x="664" y="185"/>
                </a:lnTo>
                <a:lnTo>
                  <a:pt x="660" y="181"/>
                </a:lnTo>
                <a:lnTo>
                  <a:pt x="656" y="168"/>
                </a:lnTo>
                <a:lnTo>
                  <a:pt x="652" y="164"/>
                </a:lnTo>
                <a:lnTo>
                  <a:pt x="635" y="147"/>
                </a:lnTo>
                <a:lnTo>
                  <a:pt x="626" y="143"/>
                </a:lnTo>
                <a:lnTo>
                  <a:pt x="622" y="139"/>
                </a:lnTo>
                <a:lnTo>
                  <a:pt x="622" y="147"/>
                </a:lnTo>
                <a:lnTo>
                  <a:pt x="626" y="160"/>
                </a:lnTo>
                <a:lnTo>
                  <a:pt x="631" y="164"/>
                </a:lnTo>
                <a:lnTo>
                  <a:pt x="635" y="181"/>
                </a:lnTo>
                <a:lnTo>
                  <a:pt x="647" y="193"/>
                </a:lnTo>
                <a:lnTo>
                  <a:pt x="647" y="198"/>
                </a:lnTo>
                <a:lnTo>
                  <a:pt x="647" y="202"/>
                </a:lnTo>
                <a:lnTo>
                  <a:pt x="639" y="202"/>
                </a:lnTo>
                <a:lnTo>
                  <a:pt x="631" y="198"/>
                </a:lnTo>
                <a:lnTo>
                  <a:pt x="626" y="198"/>
                </a:lnTo>
                <a:lnTo>
                  <a:pt x="631" y="210"/>
                </a:lnTo>
                <a:lnTo>
                  <a:pt x="626" y="214"/>
                </a:lnTo>
                <a:lnTo>
                  <a:pt x="626" y="219"/>
                </a:lnTo>
                <a:lnTo>
                  <a:pt x="618" y="219"/>
                </a:lnTo>
                <a:lnTo>
                  <a:pt x="618" y="210"/>
                </a:lnTo>
                <a:lnTo>
                  <a:pt x="613" y="198"/>
                </a:lnTo>
                <a:lnTo>
                  <a:pt x="609" y="198"/>
                </a:lnTo>
                <a:lnTo>
                  <a:pt x="605" y="198"/>
                </a:lnTo>
                <a:lnTo>
                  <a:pt x="605" y="206"/>
                </a:lnTo>
                <a:lnTo>
                  <a:pt x="605" y="210"/>
                </a:lnTo>
                <a:lnTo>
                  <a:pt x="609" y="223"/>
                </a:lnTo>
                <a:lnTo>
                  <a:pt x="609" y="227"/>
                </a:lnTo>
                <a:lnTo>
                  <a:pt x="605" y="227"/>
                </a:lnTo>
                <a:lnTo>
                  <a:pt x="601" y="219"/>
                </a:lnTo>
                <a:lnTo>
                  <a:pt x="597" y="219"/>
                </a:lnTo>
                <a:lnTo>
                  <a:pt x="592" y="219"/>
                </a:lnTo>
                <a:lnTo>
                  <a:pt x="588" y="227"/>
                </a:lnTo>
                <a:lnTo>
                  <a:pt x="580" y="227"/>
                </a:lnTo>
                <a:lnTo>
                  <a:pt x="575" y="223"/>
                </a:lnTo>
                <a:lnTo>
                  <a:pt x="567" y="214"/>
                </a:lnTo>
                <a:lnTo>
                  <a:pt x="563" y="206"/>
                </a:lnTo>
                <a:lnTo>
                  <a:pt x="558" y="198"/>
                </a:lnTo>
                <a:lnTo>
                  <a:pt x="558" y="193"/>
                </a:lnTo>
                <a:lnTo>
                  <a:pt x="554" y="193"/>
                </a:lnTo>
                <a:lnTo>
                  <a:pt x="550" y="193"/>
                </a:lnTo>
                <a:lnTo>
                  <a:pt x="542" y="193"/>
                </a:lnTo>
                <a:lnTo>
                  <a:pt x="537" y="198"/>
                </a:lnTo>
                <a:lnTo>
                  <a:pt x="537" y="210"/>
                </a:lnTo>
                <a:lnTo>
                  <a:pt x="533" y="214"/>
                </a:lnTo>
                <a:lnTo>
                  <a:pt x="533" y="219"/>
                </a:lnTo>
                <a:lnTo>
                  <a:pt x="529" y="219"/>
                </a:lnTo>
                <a:lnTo>
                  <a:pt x="525" y="219"/>
                </a:lnTo>
                <a:lnTo>
                  <a:pt x="516" y="219"/>
                </a:lnTo>
                <a:lnTo>
                  <a:pt x="508" y="219"/>
                </a:lnTo>
                <a:lnTo>
                  <a:pt x="499" y="219"/>
                </a:lnTo>
                <a:lnTo>
                  <a:pt x="495" y="219"/>
                </a:lnTo>
                <a:lnTo>
                  <a:pt x="474" y="223"/>
                </a:lnTo>
                <a:lnTo>
                  <a:pt x="474" y="227"/>
                </a:lnTo>
                <a:lnTo>
                  <a:pt x="465" y="244"/>
                </a:lnTo>
                <a:lnTo>
                  <a:pt x="461" y="248"/>
                </a:lnTo>
                <a:lnTo>
                  <a:pt x="457" y="248"/>
                </a:lnTo>
                <a:lnTo>
                  <a:pt x="448" y="244"/>
                </a:lnTo>
                <a:lnTo>
                  <a:pt x="448" y="248"/>
                </a:lnTo>
                <a:lnTo>
                  <a:pt x="448" y="261"/>
                </a:lnTo>
                <a:lnTo>
                  <a:pt x="448" y="265"/>
                </a:lnTo>
                <a:lnTo>
                  <a:pt x="440" y="269"/>
                </a:lnTo>
                <a:lnTo>
                  <a:pt x="436" y="269"/>
                </a:lnTo>
                <a:lnTo>
                  <a:pt x="436" y="261"/>
                </a:lnTo>
                <a:lnTo>
                  <a:pt x="436" y="256"/>
                </a:lnTo>
                <a:lnTo>
                  <a:pt x="431" y="256"/>
                </a:lnTo>
                <a:lnTo>
                  <a:pt x="423" y="265"/>
                </a:lnTo>
                <a:lnTo>
                  <a:pt x="419" y="265"/>
                </a:lnTo>
                <a:lnTo>
                  <a:pt x="410" y="269"/>
                </a:lnTo>
                <a:lnTo>
                  <a:pt x="402" y="261"/>
                </a:lnTo>
                <a:lnTo>
                  <a:pt x="402" y="256"/>
                </a:lnTo>
                <a:lnTo>
                  <a:pt x="398" y="256"/>
                </a:lnTo>
                <a:lnTo>
                  <a:pt x="393" y="256"/>
                </a:lnTo>
                <a:lnTo>
                  <a:pt x="381" y="261"/>
                </a:lnTo>
                <a:lnTo>
                  <a:pt x="368" y="269"/>
                </a:lnTo>
                <a:lnTo>
                  <a:pt x="364" y="269"/>
                </a:lnTo>
                <a:lnTo>
                  <a:pt x="360" y="265"/>
                </a:lnTo>
                <a:lnTo>
                  <a:pt x="355" y="261"/>
                </a:lnTo>
                <a:lnTo>
                  <a:pt x="355" y="265"/>
                </a:lnTo>
                <a:lnTo>
                  <a:pt x="355" y="269"/>
                </a:lnTo>
                <a:lnTo>
                  <a:pt x="355" y="273"/>
                </a:lnTo>
                <a:lnTo>
                  <a:pt x="355" y="286"/>
                </a:lnTo>
                <a:lnTo>
                  <a:pt x="347" y="294"/>
                </a:lnTo>
                <a:lnTo>
                  <a:pt x="338" y="307"/>
                </a:lnTo>
                <a:lnTo>
                  <a:pt x="322" y="324"/>
                </a:lnTo>
                <a:lnTo>
                  <a:pt x="313" y="328"/>
                </a:lnTo>
                <a:lnTo>
                  <a:pt x="309" y="328"/>
                </a:lnTo>
                <a:lnTo>
                  <a:pt x="309" y="324"/>
                </a:lnTo>
                <a:lnTo>
                  <a:pt x="322" y="311"/>
                </a:lnTo>
                <a:lnTo>
                  <a:pt x="322" y="307"/>
                </a:lnTo>
                <a:lnTo>
                  <a:pt x="322" y="303"/>
                </a:lnTo>
                <a:lnTo>
                  <a:pt x="317" y="298"/>
                </a:lnTo>
                <a:lnTo>
                  <a:pt x="313" y="303"/>
                </a:lnTo>
                <a:lnTo>
                  <a:pt x="304" y="307"/>
                </a:lnTo>
                <a:lnTo>
                  <a:pt x="300" y="311"/>
                </a:lnTo>
                <a:lnTo>
                  <a:pt x="296" y="307"/>
                </a:lnTo>
                <a:lnTo>
                  <a:pt x="296" y="303"/>
                </a:lnTo>
                <a:lnTo>
                  <a:pt x="300" y="294"/>
                </a:lnTo>
                <a:lnTo>
                  <a:pt x="300" y="290"/>
                </a:lnTo>
                <a:lnTo>
                  <a:pt x="300" y="286"/>
                </a:lnTo>
                <a:lnTo>
                  <a:pt x="296" y="286"/>
                </a:lnTo>
                <a:lnTo>
                  <a:pt x="288" y="290"/>
                </a:lnTo>
                <a:lnTo>
                  <a:pt x="283" y="294"/>
                </a:lnTo>
                <a:lnTo>
                  <a:pt x="275" y="298"/>
                </a:lnTo>
                <a:lnTo>
                  <a:pt x="271" y="298"/>
                </a:lnTo>
                <a:lnTo>
                  <a:pt x="266" y="298"/>
                </a:lnTo>
                <a:lnTo>
                  <a:pt x="245" y="298"/>
                </a:lnTo>
                <a:lnTo>
                  <a:pt x="233" y="298"/>
                </a:lnTo>
                <a:lnTo>
                  <a:pt x="220" y="307"/>
                </a:lnTo>
                <a:lnTo>
                  <a:pt x="199" y="315"/>
                </a:lnTo>
                <a:lnTo>
                  <a:pt x="195" y="319"/>
                </a:lnTo>
                <a:lnTo>
                  <a:pt x="190" y="319"/>
                </a:lnTo>
                <a:lnTo>
                  <a:pt x="186" y="324"/>
                </a:lnTo>
                <a:lnTo>
                  <a:pt x="177" y="324"/>
                </a:lnTo>
                <a:lnTo>
                  <a:pt x="173" y="319"/>
                </a:lnTo>
                <a:lnTo>
                  <a:pt x="165" y="319"/>
                </a:lnTo>
                <a:lnTo>
                  <a:pt x="165" y="324"/>
                </a:lnTo>
                <a:lnTo>
                  <a:pt x="165" y="332"/>
                </a:lnTo>
                <a:lnTo>
                  <a:pt x="165" y="336"/>
                </a:lnTo>
                <a:lnTo>
                  <a:pt x="161" y="340"/>
                </a:lnTo>
                <a:lnTo>
                  <a:pt x="152" y="340"/>
                </a:lnTo>
                <a:lnTo>
                  <a:pt x="144" y="340"/>
                </a:lnTo>
                <a:lnTo>
                  <a:pt x="135" y="340"/>
                </a:lnTo>
                <a:lnTo>
                  <a:pt x="123" y="340"/>
                </a:lnTo>
                <a:lnTo>
                  <a:pt x="114" y="336"/>
                </a:lnTo>
                <a:lnTo>
                  <a:pt x="110" y="332"/>
                </a:lnTo>
                <a:lnTo>
                  <a:pt x="101" y="332"/>
                </a:lnTo>
                <a:lnTo>
                  <a:pt x="97" y="336"/>
                </a:lnTo>
                <a:lnTo>
                  <a:pt x="93" y="336"/>
                </a:lnTo>
                <a:lnTo>
                  <a:pt x="89" y="349"/>
                </a:lnTo>
                <a:lnTo>
                  <a:pt x="84" y="357"/>
                </a:lnTo>
                <a:lnTo>
                  <a:pt x="76" y="366"/>
                </a:lnTo>
                <a:lnTo>
                  <a:pt x="72" y="370"/>
                </a:lnTo>
                <a:lnTo>
                  <a:pt x="63" y="370"/>
                </a:lnTo>
                <a:lnTo>
                  <a:pt x="55" y="370"/>
                </a:lnTo>
                <a:lnTo>
                  <a:pt x="42" y="370"/>
                </a:lnTo>
                <a:lnTo>
                  <a:pt x="34" y="370"/>
                </a:lnTo>
                <a:lnTo>
                  <a:pt x="29" y="374"/>
                </a:lnTo>
                <a:lnTo>
                  <a:pt x="12" y="378"/>
                </a:lnTo>
                <a:lnTo>
                  <a:pt x="8" y="378"/>
                </a:lnTo>
                <a:lnTo>
                  <a:pt x="4" y="366"/>
                </a:lnTo>
                <a:lnTo>
                  <a:pt x="8" y="362"/>
                </a:lnTo>
                <a:lnTo>
                  <a:pt x="17" y="357"/>
                </a:lnTo>
                <a:lnTo>
                  <a:pt x="34" y="353"/>
                </a:lnTo>
                <a:lnTo>
                  <a:pt x="46" y="349"/>
                </a:lnTo>
                <a:lnTo>
                  <a:pt x="50" y="345"/>
                </a:lnTo>
                <a:lnTo>
                  <a:pt x="55" y="336"/>
                </a:lnTo>
                <a:lnTo>
                  <a:pt x="55" y="319"/>
                </a:lnTo>
                <a:lnTo>
                  <a:pt x="55" y="311"/>
                </a:lnTo>
                <a:lnTo>
                  <a:pt x="55" y="307"/>
                </a:lnTo>
                <a:lnTo>
                  <a:pt x="50" y="307"/>
                </a:lnTo>
                <a:lnTo>
                  <a:pt x="46" y="307"/>
                </a:lnTo>
                <a:lnTo>
                  <a:pt x="42" y="311"/>
                </a:lnTo>
                <a:lnTo>
                  <a:pt x="42" y="315"/>
                </a:lnTo>
                <a:lnTo>
                  <a:pt x="42" y="328"/>
                </a:lnTo>
                <a:lnTo>
                  <a:pt x="42" y="332"/>
                </a:lnTo>
                <a:lnTo>
                  <a:pt x="38" y="336"/>
                </a:lnTo>
                <a:lnTo>
                  <a:pt x="29" y="336"/>
                </a:lnTo>
                <a:lnTo>
                  <a:pt x="21" y="336"/>
                </a:lnTo>
                <a:lnTo>
                  <a:pt x="17" y="336"/>
                </a:lnTo>
                <a:lnTo>
                  <a:pt x="12" y="328"/>
                </a:lnTo>
                <a:lnTo>
                  <a:pt x="8" y="324"/>
                </a:lnTo>
                <a:lnTo>
                  <a:pt x="0" y="31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Freeform 78">
            <a:extLst>
              <a:ext uri="{FF2B5EF4-FFF2-40B4-BE49-F238E27FC236}">
                <a16:creationId xmlns:a16="http://schemas.microsoft.com/office/drawing/2014/main" id="{7AA473C4-2E67-4202-9511-FF1B5F244C4E}"/>
              </a:ext>
            </a:extLst>
          </p:cNvPr>
          <p:cNvSpPr>
            <a:spLocks/>
          </p:cNvSpPr>
          <p:nvPr/>
        </p:nvSpPr>
        <p:spPr bwMode="auto">
          <a:xfrm>
            <a:off x="6473825" y="6344939"/>
            <a:ext cx="0" cy="6350"/>
          </a:xfrm>
          <a:custGeom>
            <a:avLst/>
            <a:gdLst>
              <a:gd name="T0" fmla="*/ 4 h 4"/>
              <a:gd name="T1" fmla="*/ 0 h 4"/>
              <a:gd name="T2" fmla="*/ 4 h 4"/>
            </a:gdLst>
            <a:ahLst/>
            <a:cxnLst>
              <a:cxn ang="0">
                <a:pos x="0" y="T0"/>
              </a:cxn>
              <a:cxn ang="0">
                <a:pos x="0" y="T1"/>
              </a:cxn>
              <a:cxn ang="0">
                <a:pos x="0" y="T2"/>
              </a:cxn>
            </a:cxnLst>
            <a:rect l="0" t="0" r="r" b="b"/>
            <a:pathLst>
              <a:path h="4">
                <a:moveTo>
                  <a:pt x="0" y="4"/>
                </a:moveTo>
                <a:lnTo>
                  <a:pt x="0" y="0"/>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Freeform 79">
            <a:extLst>
              <a:ext uri="{FF2B5EF4-FFF2-40B4-BE49-F238E27FC236}">
                <a16:creationId xmlns:a16="http://schemas.microsoft.com/office/drawing/2014/main" id="{738F6B92-4FD3-45A5-91EB-CC4C5DD831FD}"/>
              </a:ext>
            </a:extLst>
          </p:cNvPr>
          <p:cNvSpPr>
            <a:spLocks/>
          </p:cNvSpPr>
          <p:nvPr/>
        </p:nvSpPr>
        <p:spPr bwMode="auto">
          <a:xfrm>
            <a:off x="6467475" y="6324302"/>
            <a:ext cx="6350" cy="0"/>
          </a:xfrm>
          <a:custGeom>
            <a:avLst/>
            <a:gdLst>
              <a:gd name="T0" fmla="*/ 4 w 4"/>
              <a:gd name="T1" fmla="*/ 0 w 4"/>
              <a:gd name="T2" fmla="*/ 4 w 4"/>
            </a:gdLst>
            <a:ahLst/>
            <a:cxnLst>
              <a:cxn ang="0">
                <a:pos x="T0" y="0"/>
              </a:cxn>
              <a:cxn ang="0">
                <a:pos x="T1" y="0"/>
              </a:cxn>
              <a:cxn ang="0">
                <a:pos x="T2" y="0"/>
              </a:cxn>
            </a:cxnLst>
            <a:rect l="0" t="0" r="r" b="b"/>
            <a:pathLst>
              <a:path w="4">
                <a:moveTo>
                  <a:pt x="4" y="0"/>
                </a:moveTo>
                <a:lnTo>
                  <a:pt x="0" y="0"/>
                </a:lnTo>
                <a:lnTo>
                  <a:pt x="4"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Freeform 80">
            <a:extLst>
              <a:ext uri="{FF2B5EF4-FFF2-40B4-BE49-F238E27FC236}">
                <a16:creationId xmlns:a16="http://schemas.microsoft.com/office/drawing/2014/main" id="{A5FB7BB8-9E1D-4CC8-9F68-8527EEB170D8}"/>
              </a:ext>
            </a:extLst>
          </p:cNvPr>
          <p:cNvSpPr>
            <a:spLocks/>
          </p:cNvSpPr>
          <p:nvPr/>
        </p:nvSpPr>
        <p:spPr bwMode="auto">
          <a:xfrm>
            <a:off x="6588125" y="6324302"/>
            <a:ext cx="26988" cy="66675"/>
          </a:xfrm>
          <a:custGeom>
            <a:avLst/>
            <a:gdLst>
              <a:gd name="T0" fmla="*/ 17 w 17"/>
              <a:gd name="T1" fmla="*/ 25 h 42"/>
              <a:gd name="T2" fmla="*/ 17 w 17"/>
              <a:gd name="T3" fmla="*/ 29 h 42"/>
              <a:gd name="T4" fmla="*/ 12 w 17"/>
              <a:gd name="T5" fmla="*/ 38 h 42"/>
              <a:gd name="T6" fmla="*/ 12 w 17"/>
              <a:gd name="T7" fmla="*/ 42 h 42"/>
              <a:gd name="T8" fmla="*/ 4 w 17"/>
              <a:gd name="T9" fmla="*/ 42 h 42"/>
              <a:gd name="T10" fmla="*/ 4 w 17"/>
              <a:gd name="T11" fmla="*/ 34 h 42"/>
              <a:gd name="T12" fmla="*/ 0 w 17"/>
              <a:gd name="T13" fmla="*/ 21 h 42"/>
              <a:gd name="T14" fmla="*/ 0 w 17"/>
              <a:gd name="T15" fmla="*/ 17 h 42"/>
              <a:gd name="T16" fmla="*/ 0 w 17"/>
              <a:gd name="T17" fmla="*/ 13 h 42"/>
              <a:gd name="T18" fmla="*/ 0 w 17"/>
              <a:gd name="T19" fmla="*/ 4 h 42"/>
              <a:gd name="T20" fmla="*/ 4 w 17"/>
              <a:gd name="T21" fmla="*/ 0 h 42"/>
              <a:gd name="T22" fmla="*/ 12 w 17"/>
              <a:gd name="T23" fmla="*/ 13 h 42"/>
              <a:gd name="T24" fmla="*/ 17 w 17"/>
              <a:gd name="T25" fmla="*/ 17 h 42"/>
              <a:gd name="T26" fmla="*/ 17 w 17"/>
              <a:gd name="T2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2">
                <a:moveTo>
                  <a:pt x="17" y="25"/>
                </a:moveTo>
                <a:lnTo>
                  <a:pt x="17" y="29"/>
                </a:lnTo>
                <a:lnTo>
                  <a:pt x="12" y="38"/>
                </a:lnTo>
                <a:lnTo>
                  <a:pt x="12" y="42"/>
                </a:lnTo>
                <a:lnTo>
                  <a:pt x="4" y="42"/>
                </a:lnTo>
                <a:lnTo>
                  <a:pt x="4" y="34"/>
                </a:lnTo>
                <a:lnTo>
                  <a:pt x="0" y="21"/>
                </a:lnTo>
                <a:lnTo>
                  <a:pt x="0" y="17"/>
                </a:lnTo>
                <a:lnTo>
                  <a:pt x="0" y="13"/>
                </a:lnTo>
                <a:lnTo>
                  <a:pt x="0" y="4"/>
                </a:lnTo>
                <a:lnTo>
                  <a:pt x="4" y="0"/>
                </a:lnTo>
                <a:lnTo>
                  <a:pt x="12" y="13"/>
                </a:lnTo>
                <a:lnTo>
                  <a:pt x="17" y="17"/>
                </a:lnTo>
                <a:lnTo>
                  <a:pt x="17"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Freeform 81">
            <a:extLst>
              <a:ext uri="{FF2B5EF4-FFF2-40B4-BE49-F238E27FC236}">
                <a16:creationId xmlns:a16="http://schemas.microsoft.com/office/drawing/2014/main" id="{B9B75941-9094-4662-B48F-74D4D6DD2B9C}"/>
              </a:ext>
            </a:extLst>
          </p:cNvPr>
          <p:cNvSpPr>
            <a:spLocks/>
          </p:cNvSpPr>
          <p:nvPr/>
        </p:nvSpPr>
        <p:spPr bwMode="auto">
          <a:xfrm>
            <a:off x="6037262" y="6490989"/>
            <a:ext cx="53975" cy="39688"/>
          </a:xfrm>
          <a:custGeom>
            <a:avLst/>
            <a:gdLst>
              <a:gd name="T0" fmla="*/ 34 w 34"/>
              <a:gd name="T1" fmla="*/ 4 h 25"/>
              <a:gd name="T2" fmla="*/ 34 w 34"/>
              <a:gd name="T3" fmla="*/ 8 h 25"/>
              <a:gd name="T4" fmla="*/ 34 w 34"/>
              <a:gd name="T5" fmla="*/ 13 h 25"/>
              <a:gd name="T6" fmla="*/ 21 w 34"/>
              <a:gd name="T7" fmla="*/ 17 h 25"/>
              <a:gd name="T8" fmla="*/ 12 w 34"/>
              <a:gd name="T9" fmla="*/ 25 h 25"/>
              <a:gd name="T10" fmla="*/ 4 w 34"/>
              <a:gd name="T11" fmla="*/ 21 h 25"/>
              <a:gd name="T12" fmla="*/ 0 w 34"/>
              <a:gd name="T13" fmla="*/ 17 h 25"/>
              <a:gd name="T14" fmla="*/ 4 w 34"/>
              <a:gd name="T15" fmla="*/ 17 h 25"/>
              <a:gd name="T16" fmla="*/ 8 w 34"/>
              <a:gd name="T17" fmla="*/ 8 h 25"/>
              <a:gd name="T18" fmla="*/ 21 w 34"/>
              <a:gd name="T19" fmla="*/ 0 h 25"/>
              <a:gd name="T20" fmla="*/ 34 w 34"/>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5">
                <a:moveTo>
                  <a:pt x="34" y="4"/>
                </a:moveTo>
                <a:lnTo>
                  <a:pt x="34" y="8"/>
                </a:lnTo>
                <a:lnTo>
                  <a:pt x="34" y="13"/>
                </a:lnTo>
                <a:lnTo>
                  <a:pt x="21" y="17"/>
                </a:lnTo>
                <a:lnTo>
                  <a:pt x="12" y="25"/>
                </a:lnTo>
                <a:lnTo>
                  <a:pt x="4" y="21"/>
                </a:lnTo>
                <a:lnTo>
                  <a:pt x="0" y="17"/>
                </a:lnTo>
                <a:lnTo>
                  <a:pt x="4" y="17"/>
                </a:lnTo>
                <a:lnTo>
                  <a:pt x="8" y="8"/>
                </a:lnTo>
                <a:lnTo>
                  <a:pt x="21" y="0"/>
                </a:lnTo>
                <a:lnTo>
                  <a:pt x="3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6" name="Freeform 82">
            <a:extLst>
              <a:ext uri="{FF2B5EF4-FFF2-40B4-BE49-F238E27FC236}">
                <a16:creationId xmlns:a16="http://schemas.microsoft.com/office/drawing/2014/main" id="{76AC0E65-728E-459C-92F6-EFF7AF59E81A}"/>
              </a:ext>
            </a:extLst>
          </p:cNvPr>
          <p:cNvSpPr>
            <a:spLocks/>
          </p:cNvSpPr>
          <p:nvPr/>
        </p:nvSpPr>
        <p:spPr bwMode="auto">
          <a:xfrm>
            <a:off x="6654800" y="6363989"/>
            <a:ext cx="47625" cy="26988"/>
          </a:xfrm>
          <a:custGeom>
            <a:avLst/>
            <a:gdLst>
              <a:gd name="T0" fmla="*/ 30 w 30"/>
              <a:gd name="T1" fmla="*/ 13 h 17"/>
              <a:gd name="T2" fmla="*/ 25 w 30"/>
              <a:gd name="T3" fmla="*/ 17 h 17"/>
              <a:gd name="T4" fmla="*/ 21 w 30"/>
              <a:gd name="T5" fmla="*/ 17 h 17"/>
              <a:gd name="T6" fmla="*/ 4 w 30"/>
              <a:gd name="T7" fmla="*/ 17 h 17"/>
              <a:gd name="T8" fmla="*/ 0 w 30"/>
              <a:gd name="T9" fmla="*/ 13 h 17"/>
              <a:gd name="T10" fmla="*/ 0 w 30"/>
              <a:gd name="T11" fmla="*/ 9 h 17"/>
              <a:gd name="T12" fmla="*/ 4 w 30"/>
              <a:gd name="T13" fmla="*/ 4 h 17"/>
              <a:gd name="T14" fmla="*/ 13 w 30"/>
              <a:gd name="T15" fmla="*/ 0 h 17"/>
              <a:gd name="T16" fmla="*/ 17 w 30"/>
              <a:gd name="T17" fmla="*/ 0 h 17"/>
              <a:gd name="T18" fmla="*/ 25 w 30"/>
              <a:gd name="T19" fmla="*/ 4 h 17"/>
              <a:gd name="T20" fmla="*/ 30 w 30"/>
              <a:gd name="T21"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7">
                <a:moveTo>
                  <a:pt x="30" y="13"/>
                </a:moveTo>
                <a:lnTo>
                  <a:pt x="25" y="17"/>
                </a:lnTo>
                <a:lnTo>
                  <a:pt x="21" y="17"/>
                </a:lnTo>
                <a:lnTo>
                  <a:pt x="4" y="17"/>
                </a:lnTo>
                <a:lnTo>
                  <a:pt x="0" y="13"/>
                </a:lnTo>
                <a:lnTo>
                  <a:pt x="0" y="9"/>
                </a:lnTo>
                <a:lnTo>
                  <a:pt x="4" y="4"/>
                </a:lnTo>
                <a:lnTo>
                  <a:pt x="13" y="0"/>
                </a:lnTo>
                <a:lnTo>
                  <a:pt x="17" y="0"/>
                </a:lnTo>
                <a:lnTo>
                  <a:pt x="25" y="4"/>
                </a:lnTo>
                <a:lnTo>
                  <a:pt x="3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Freeform 83">
            <a:extLst>
              <a:ext uri="{FF2B5EF4-FFF2-40B4-BE49-F238E27FC236}">
                <a16:creationId xmlns:a16="http://schemas.microsoft.com/office/drawing/2014/main" id="{9CF11610-53E3-4191-BE41-E07BCB199006}"/>
              </a:ext>
            </a:extLst>
          </p:cNvPr>
          <p:cNvSpPr>
            <a:spLocks/>
          </p:cNvSpPr>
          <p:nvPr/>
        </p:nvSpPr>
        <p:spPr bwMode="auto">
          <a:xfrm>
            <a:off x="5875337" y="6551314"/>
            <a:ext cx="53975" cy="26988"/>
          </a:xfrm>
          <a:custGeom>
            <a:avLst/>
            <a:gdLst>
              <a:gd name="T0" fmla="*/ 34 w 34"/>
              <a:gd name="T1" fmla="*/ 4 h 17"/>
              <a:gd name="T2" fmla="*/ 30 w 34"/>
              <a:gd name="T3" fmla="*/ 8 h 17"/>
              <a:gd name="T4" fmla="*/ 21 w 34"/>
              <a:gd name="T5" fmla="*/ 8 h 17"/>
              <a:gd name="T6" fmla="*/ 13 w 34"/>
              <a:gd name="T7" fmla="*/ 17 h 17"/>
              <a:gd name="T8" fmla="*/ 4 w 34"/>
              <a:gd name="T9" fmla="*/ 17 h 17"/>
              <a:gd name="T10" fmla="*/ 0 w 34"/>
              <a:gd name="T11" fmla="*/ 13 h 17"/>
              <a:gd name="T12" fmla="*/ 4 w 34"/>
              <a:gd name="T13" fmla="*/ 8 h 17"/>
              <a:gd name="T14" fmla="*/ 9 w 34"/>
              <a:gd name="T15" fmla="*/ 4 h 17"/>
              <a:gd name="T16" fmla="*/ 17 w 34"/>
              <a:gd name="T17" fmla="*/ 4 h 17"/>
              <a:gd name="T18" fmla="*/ 21 w 34"/>
              <a:gd name="T19" fmla="*/ 0 h 17"/>
              <a:gd name="T20" fmla="*/ 30 w 34"/>
              <a:gd name="T21" fmla="*/ 0 h 17"/>
              <a:gd name="T22" fmla="*/ 34 w 34"/>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7">
                <a:moveTo>
                  <a:pt x="34" y="4"/>
                </a:moveTo>
                <a:lnTo>
                  <a:pt x="30" y="8"/>
                </a:lnTo>
                <a:lnTo>
                  <a:pt x="21" y="8"/>
                </a:lnTo>
                <a:lnTo>
                  <a:pt x="13" y="17"/>
                </a:lnTo>
                <a:lnTo>
                  <a:pt x="4" y="17"/>
                </a:lnTo>
                <a:lnTo>
                  <a:pt x="0" y="13"/>
                </a:lnTo>
                <a:lnTo>
                  <a:pt x="4" y="8"/>
                </a:lnTo>
                <a:lnTo>
                  <a:pt x="9" y="4"/>
                </a:lnTo>
                <a:lnTo>
                  <a:pt x="17" y="4"/>
                </a:lnTo>
                <a:lnTo>
                  <a:pt x="21" y="0"/>
                </a:lnTo>
                <a:lnTo>
                  <a:pt x="30" y="0"/>
                </a:lnTo>
                <a:lnTo>
                  <a:pt x="34"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Freeform 84">
            <a:extLst>
              <a:ext uri="{FF2B5EF4-FFF2-40B4-BE49-F238E27FC236}">
                <a16:creationId xmlns:a16="http://schemas.microsoft.com/office/drawing/2014/main" id="{6CD57AFF-1E1F-49F2-8F26-ABC388B72D32}"/>
              </a:ext>
            </a:extLst>
          </p:cNvPr>
          <p:cNvSpPr>
            <a:spLocks/>
          </p:cNvSpPr>
          <p:nvPr/>
        </p:nvSpPr>
        <p:spPr bwMode="auto">
          <a:xfrm>
            <a:off x="6850063" y="6278264"/>
            <a:ext cx="33338" cy="25400"/>
          </a:xfrm>
          <a:custGeom>
            <a:avLst/>
            <a:gdLst>
              <a:gd name="T0" fmla="*/ 21 w 21"/>
              <a:gd name="T1" fmla="*/ 8 h 16"/>
              <a:gd name="T2" fmla="*/ 21 w 21"/>
              <a:gd name="T3" fmla="*/ 16 h 16"/>
              <a:gd name="T4" fmla="*/ 13 w 21"/>
              <a:gd name="T5" fmla="*/ 16 h 16"/>
              <a:gd name="T6" fmla="*/ 4 w 21"/>
              <a:gd name="T7" fmla="*/ 12 h 16"/>
              <a:gd name="T8" fmla="*/ 0 w 21"/>
              <a:gd name="T9" fmla="*/ 4 h 16"/>
              <a:gd name="T10" fmla="*/ 0 w 21"/>
              <a:gd name="T11" fmla="*/ 0 h 16"/>
              <a:gd name="T12" fmla="*/ 4 w 21"/>
              <a:gd name="T13" fmla="*/ 0 h 16"/>
              <a:gd name="T14" fmla="*/ 13 w 21"/>
              <a:gd name="T15" fmla="*/ 4 h 16"/>
              <a:gd name="T16" fmla="*/ 21 w 21"/>
              <a:gd name="T17" fmla="*/ 4 h 16"/>
              <a:gd name="T18" fmla="*/ 21 w 21"/>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21" y="8"/>
                </a:moveTo>
                <a:lnTo>
                  <a:pt x="21" y="16"/>
                </a:lnTo>
                <a:lnTo>
                  <a:pt x="13" y="16"/>
                </a:lnTo>
                <a:lnTo>
                  <a:pt x="4" y="12"/>
                </a:lnTo>
                <a:lnTo>
                  <a:pt x="0" y="4"/>
                </a:lnTo>
                <a:lnTo>
                  <a:pt x="0" y="0"/>
                </a:lnTo>
                <a:lnTo>
                  <a:pt x="4" y="0"/>
                </a:lnTo>
                <a:lnTo>
                  <a:pt x="13" y="4"/>
                </a:lnTo>
                <a:lnTo>
                  <a:pt x="21" y="4"/>
                </a:lnTo>
                <a:lnTo>
                  <a:pt x="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Freeform 85">
            <a:extLst>
              <a:ext uri="{FF2B5EF4-FFF2-40B4-BE49-F238E27FC236}">
                <a16:creationId xmlns:a16="http://schemas.microsoft.com/office/drawing/2014/main" id="{C9533BC3-921D-4003-9417-36CD7694D1B3}"/>
              </a:ext>
            </a:extLst>
          </p:cNvPr>
          <p:cNvSpPr>
            <a:spLocks/>
          </p:cNvSpPr>
          <p:nvPr/>
        </p:nvSpPr>
        <p:spPr bwMode="auto">
          <a:xfrm>
            <a:off x="6561138" y="6357639"/>
            <a:ext cx="20638" cy="39688"/>
          </a:xfrm>
          <a:custGeom>
            <a:avLst/>
            <a:gdLst>
              <a:gd name="T0" fmla="*/ 13 w 13"/>
              <a:gd name="T1" fmla="*/ 17 h 25"/>
              <a:gd name="T2" fmla="*/ 8 w 13"/>
              <a:gd name="T3" fmla="*/ 25 h 25"/>
              <a:gd name="T4" fmla="*/ 4 w 13"/>
              <a:gd name="T5" fmla="*/ 25 h 25"/>
              <a:gd name="T6" fmla="*/ 0 w 13"/>
              <a:gd name="T7" fmla="*/ 21 h 25"/>
              <a:gd name="T8" fmla="*/ 0 w 13"/>
              <a:gd name="T9" fmla="*/ 13 h 25"/>
              <a:gd name="T10" fmla="*/ 0 w 13"/>
              <a:gd name="T11" fmla="*/ 4 h 25"/>
              <a:gd name="T12" fmla="*/ 4 w 13"/>
              <a:gd name="T13" fmla="*/ 0 h 25"/>
              <a:gd name="T14" fmla="*/ 8 w 13"/>
              <a:gd name="T15" fmla="*/ 0 h 25"/>
              <a:gd name="T16" fmla="*/ 13 w 13"/>
              <a:gd name="T17" fmla="*/ 4 h 25"/>
              <a:gd name="T18" fmla="*/ 13 w 13"/>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5">
                <a:moveTo>
                  <a:pt x="13" y="17"/>
                </a:moveTo>
                <a:lnTo>
                  <a:pt x="8" y="25"/>
                </a:lnTo>
                <a:lnTo>
                  <a:pt x="4" y="25"/>
                </a:lnTo>
                <a:lnTo>
                  <a:pt x="0" y="21"/>
                </a:lnTo>
                <a:lnTo>
                  <a:pt x="0" y="13"/>
                </a:lnTo>
                <a:lnTo>
                  <a:pt x="0" y="4"/>
                </a:lnTo>
                <a:lnTo>
                  <a:pt x="4" y="0"/>
                </a:lnTo>
                <a:lnTo>
                  <a:pt x="8" y="0"/>
                </a:lnTo>
                <a:lnTo>
                  <a:pt x="13" y="4"/>
                </a:lnTo>
                <a:lnTo>
                  <a:pt x="13"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Freeform 86">
            <a:extLst>
              <a:ext uri="{FF2B5EF4-FFF2-40B4-BE49-F238E27FC236}">
                <a16:creationId xmlns:a16="http://schemas.microsoft.com/office/drawing/2014/main" id="{FA275BC7-5F6E-4BC2-8BF4-E7AF748C3BA2}"/>
              </a:ext>
            </a:extLst>
          </p:cNvPr>
          <p:cNvSpPr>
            <a:spLocks/>
          </p:cNvSpPr>
          <p:nvPr/>
        </p:nvSpPr>
        <p:spPr bwMode="auto">
          <a:xfrm>
            <a:off x="6500812" y="6351289"/>
            <a:ext cx="33338" cy="19050"/>
          </a:xfrm>
          <a:custGeom>
            <a:avLst/>
            <a:gdLst>
              <a:gd name="T0" fmla="*/ 21 w 21"/>
              <a:gd name="T1" fmla="*/ 4 h 12"/>
              <a:gd name="T2" fmla="*/ 21 w 21"/>
              <a:gd name="T3" fmla="*/ 8 h 12"/>
              <a:gd name="T4" fmla="*/ 17 w 21"/>
              <a:gd name="T5" fmla="*/ 12 h 12"/>
              <a:gd name="T6" fmla="*/ 8 w 21"/>
              <a:gd name="T7" fmla="*/ 12 h 12"/>
              <a:gd name="T8" fmla="*/ 0 w 21"/>
              <a:gd name="T9" fmla="*/ 12 h 12"/>
              <a:gd name="T10" fmla="*/ 0 w 21"/>
              <a:gd name="T11" fmla="*/ 8 h 12"/>
              <a:gd name="T12" fmla="*/ 4 w 21"/>
              <a:gd name="T13" fmla="*/ 4 h 12"/>
              <a:gd name="T14" fmla="*/ 13 w 21"/>
              <a:gd name="T15" fmla="*/ 0 h 12"/>
              <a:gd name="T16" fmla="*/ 21 w 21"/>
              <a:gd name="T17" fmla="*/ 0 h 12"/>
              <a:gd name="T18" fmla="*/ 21 w 21"/>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21" y="4"/>
                </a:moveTo>
                <a:lnTo>
                  <a:pt x="21" y="8"/>
                </a:lnTo>
                <a:lnTo>
                  <a:pt x="17" y="12"/>
                </a:lnTo>
                <a:lnTo>
                  <a:pt x="8" y="12"/>
                </a:lnTo>
                <a:lnTo>
                  <a:pt x="0" y="12"/>
                </a:lnTo>
                <a:lnTo>
                  <a:pt x="0" y="8"/>
                </a:lnTo>
                <a:lnTo>
                  <a:pt x="4" y="4"/>
                </a:lnTo>
                <a:lnTo>
                  <a:pt x="13" y="0"/>
                </a:lnTo>
                <a:lnTo>
                  <a:pt x="21" y="0"/>
                </a:lnTo>
                <a:lnTo>
                  <a:pt x="2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1" name="Freeform 87">
            <a:extLst>
              <a:ext uri="{FF2B5EF4-FFF2-40B4-BE49-F238E27FC236}">
                <a16:creationId xmlns:a16="http://schemas.microsoft.com/office/drawing/2014/main" id="{834DD1DC-1859-4A12-90BD-76DB059AE195}"/>
              </a:ext>
            </a:extLst>
          </p:cNvPr>
          <p:cNvSpPr>
            <a:spLocks/>
          </p:cNvSpPr>
          <p:nvPr/>
        </p:nvSpPr>
        <p:spPr bwMode="auto">
          <a:xfrm>
            <a:off x="6769100" y="6303664"/>
            <a:ext cx="33338" cy="20638"/>
          </a:xfrm>
          <a:custGeom>
            <a:avLst/>
            <a:gdLst>
              <a:gd name="T0" fmla="*/ 21 w 21"/>
              <a:gd name="T1" fmla="*/ 13 h 13"/>
              <a:gd name="T2" fmla="*/ 17 w 21"/>
              <a:gd name="T3" fmla="*/ 13 h 13"/>
              <a:gd name="T4" fmla="*/ 9 w 21"/>
              <a:gd name="T5" fmla="*/ 13 h 13"/>
              <a:gd name="T6" fmla="*/ 0 w 21"/>
              <a:gd name="T7" fmla="*/ 9 h 13"/>
              <a:gd name="T8" fmla="*/ 4 w 21"/>
              <a:gd name="T9" fmla="*/ 0 h 13"/>
              <a:gd name="T10" fmla="*/ 9 w 21"/>
              <a:gd name="T11" fmla="*/ 0 h 13"/>
              <a:gd name="T12" fmla="*/ 13 w 21"/>
              <a:gd name="T13" fmla="*/ 0 h 13"/>
              <a:gd name="T14" fmla="*/ 17 w 21"/>
              <a:gd name="T15" fmla="*/ 5 h 13"/>
              <a:gd name="T16" fmla="*/ 21 w 2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21" y="13"/>
                </a:moveTo>
                <a:lnTo>
                  <a:pt x="17" y="13"/>
                </a:lnTo>
                <a:lnTo>
                  <a:pt x="9" y="13"/>
                </a:lnTo>
                <a:lnTo>
                  <a:pt x="0" y="9"/>
                </a:lnTo>
                <a:lnTo>
                  <a:pt x="4" y="0"/>
                </a:lnTo>
                <a:lnTo>
                  <a:pt x="9" y="0"/>
                </a:lnTo>
                <a:lnTo>
                  <a:pt x="13" y="0"/>
                </a:lnTo>
                <a:lnTo>
                  <a:pt x="17" y="5"/>
                </a:lnTo>
                <a:lnTo>
                  <a:pt x="21"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2" name="Freeform 88">
            <a:extLst>
              <a:ext uri="{FF2B5EF4-FFF2-40B4-BE49-F238E27FC236}">
                <a16:creationId xmlns:a16="http://schemas.microsoft.com/office/drawing/2014/main" id="{DFAAEFA5-5FD6-4688-B1D3-80EC06B52F93}"/>
              </a:ext>
            </a:extLst>
          </p:cNvPr>
          <p:cNvSpPr>
            <a:spLocks/>
          </p:cNvSpPr>
          <p:nvPr/>
        </p:nvSpPr>
        <p:spPr bwMode="auto">
          <a:xfrm>
            <a:off x="6735763" y="6330652"/>
            <a:ext cx="26988" cy="20638"/>
          </a:xfrm>
          <a:custGeom>
            <a:avLst/>
            <a:gdLst>
              <a:gd name="T0" fmla="*/ 17 w 17"/>
              <a:gd name="T1" fmla="*/ 9 h 13"/>
              <a:gd name="T2" fmla="*/ 17 w 17"/>
              <a:gd name="T3" fmla="*/ 13 h 13"/>
              <a:gd name="T4" fmla="*/ 8 w 17"/>
              <a:gd name="T5" fmla="*/ 13 h 13"/>
              <a:gd name="T6" fmla="*/ 0 w 17"/>
              <a:gd name="T7" fmla="*/ 9 h 13"/>
              <a:gd name="T8" fmla="*/ 0 w 17"/>
              <a:gd name="T9" fmla="*/ 4 h 13"/>
              <a:gd name="T10" fmla="*/ 4 w 17"/>
              <a:gd name="T11" fmla="*/ 0 h 13"/>
              <a:gd name="T12" fmla="*/ 8 w 17"/>
              <a:gd name="T13" fmla="*/ 0 h 13"/>
              <a:gd name="T14" fmla="*/ 13 w 17"/>
              <a:gd name="T15" fmla="*/ 0 h 13"/>
              <a:gd name="T16" fmla="*/ 17 w 17"/>
              <a:gd name="T17" fmla="*/ 0 h 13"/>
              <a:gd name="T18" fmla="*/ 17 w 17"/>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7" y="9"/>
                </a:moveTo>
                <a:lnTo>
                  <a:pt x="17" y="13"/>
                </a:lnTo>
                <a:lnTo>
                  <a:pt x="8" y="13"/>
                </a:lnTo>
                <a:lnTo>
                  <a:pt x="0" y="9"/>
                </a:lnTo>
                <a:lnTo>
                  <a:pt x="0" y="4"/>
                </a:lnTo>
                <a:lnTo>
                  <a:pt x="4" y="0"/>
                </a:lnTo>
                <a:lnTo>
                  <a:pt x="8" y="0"/>
                </a:lnTo>
                <a:lnTo>
                  <a:pt x="13" y="0"/>
                </a:lnTo>
                <a:lnTo>
                  <a:pt x="17" y="0"/>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3" name="Freeform 89">
            <a:extLst>
              <a:ext uri="{FF2B5EF4-FFF2-40B4-BE49-F238E27FC236}">
                <a16:creationId xmlns:a16="http://schemas.microsoft.com/office/drawing/2014/main" id="{FC43EF45-3E8C-49FE-B9B4-698C3845A1B0}"/>
              </a:ext>
            </a:extLst>
          </p:cNvPr>
          <p:cNvSpPr>
            <a:spLocks/>
          </p:cNvSpPr>
          <p:nvPr/>
        </p:nvSpPr>
        <p:spPr bwMode="auto">
          <a:xfrm>
            <a:off x="5438775" y="4322464"/>
            <a:ext cx="887413" cy="908050"/>
          </a:xfrm>
          <a:custGeom>
            <a:avLst/>
            <a:gdLst>
              <a:gd name="T0" fmla="*/ 550 w 559"/>
              <a:gd name="T1" fmla="*/ 341 h 572"/>
              <a:gd name="T2" fmla="*/ 550 w 559"/>
              <a:gd name="T3" fmla="*/ 387 h 572"/>
              <a:gd name="T4" fmla="*/ 516 w 559"/>
              <a:gd name="T5" fmla="*/ 400 h 572"/>
              <a:gd name="T6" fmla="*/ 482 w 559"/>
              <a:gd name="T7" fmla="*/ 408 h 572"/>
              <a:gd name="T8" fmla="*/ 440 w 559"/>
              <a:gd name="T9" fmla="*/ 429 h 572"/>
              <a:gd name="T10" fmla="*/ 419 w 559"/>
              <a:gd name="T11" fmla="*/ 391 h 572"/>
              <a:gd name="T12" fmla="*/ 389 w 559"/>
              <a:gd name="T13" fmla="*/ 421 h 572"/>
              <a:gd name="T14" fmla="*/ 355 w 559"/>
              <a:gd name="T15" fmla="*/ 429 h 572"/>
              <a:gd name="T16" fmla="*/ 305 w 559"/>
              <a:gd name="T17" fmla="*/ 450 h 572"/>
              <a:gd name="T18" fmla="*/ 233 w 559"/>
              <a:gd name="T19" fmla="*/ 467 h 572"/>
              <a:gd name="T20" fmla="*/ 190 w 559"/>
              <a:gd name="T21" fmla="*/ 454 h 572"/>
              <a:gd name="T22" fmla="*/ 174 w 559"/>
              <a:gd name="T23" fmla="*/ 488 h 572"/>
              <a:gd name="T24" fmla="*/ 144 w 559"/>
              <a:gd name="T25" fmla="*/ 509 h 572"/>
              <a:gd name="T26" fmla="*/ 114 w 559"/>
              <a:gd name="T27" fmla="*/ 530 h 572"/>
              <a:gd name="T28" fmla="*/ 68 w 559"/>
              <a:gd name="T29" fmla="*/ 572 h 572"/>
              <a:gd name="T30" fmla="*/ 25 w 559"/>
              <a:gd name="T31" fmla="*/ 559 h 572"/>
              <a:gd name="T32" fmla="*/ 4 w 559"/>
              <a:gd name="T33" fmla="*/ 551 h 572"/>
              <a:gd name="T34" fmla="*/ 21 w 559"/>
              <a:gd name="T35" fmla="*/ 505 h 572"/>
              <a:gd name="T36" fmla="*/ 34 w 559"/>
              <a:gd name="T37" fmla="*/ 475 h 572"/>
              <a:gd name="T38" fmla="*/ 17 w 559"/>
              <a:gd name="T39" fmla="*/ 454 h 572"/>
              <a:gd name="T40" fmla="*/ 4 w 559"/>
              <a:gd name="T41" fmla="*/ 421 h 572"/>
              <a:gd name="T42" fmla="*/ 0 w 559"/>
              <a:gd name="T43" fmla="*/ 391 h 572"/>
              <a:gd name="T44" fmla="*/ 25 w 559"/>
              <a:gd name="T45" fmla="*/ 311 h 572"/>
              <a:gd name="T46" fmla="*/ 38 w 559"/>
              <a:gd name="T47" fmla="*/ 278 h 572"/>
              <a:gd name="T48" fmla="*/ 47 w 559"/>
              <a:gd name="T49" fmla="*/ 236 h 572"/>
              <a:gd name="T50" fmla="*/ 80 w 559"/>
              <a:gd name="T51" fmla="*/ 252 h 572"/>
              <a:gd name="T52" fmla="*/ 144 w 559"/>
              <a:gd name="T53" fmla="*/ 252 h 572"/>
              <a:gd name="T54" fmla="*/ 123 w 559"/>
              <a:gd name="T55" fmla="*/ 185 h 572"/>
              <a:gd name="T56" fmla="*/ 161 w 559"/>
              <a:gd name="T57" fmla="*/ 156 h 572"/>
              <a:gd name="T58" fmla="*/ 207 w 559"/>
              <a:gd name="T59" fmla="*/ 139 h 572"/>
              <a:gd name="T60" fmla="*/ 220 w 559"/>
              <a:gd name="T61" fmla="*/ 106 h 572"/>
              <a:gd name="T62" fmla="*/ 212 w 559"/>
              <a:gd name="T63" fmla="*/ 72 h 572"/>
              <a:gd name="T64" fmla="*/ 288 w 559"/>
              <a:gd name="T65" fmla="*/ 47 h 572"/>
              <a:gd name="T66" fmla="*/ 322 w 559"/>
              <a:gd name="T67" fmla="*/ 38 h 572"/>
              <a:gd name="T68" fmla="*/ 339 w 559"/>
              <a:gd name="T69" fmla="*/ 5 h 572"/>
              <a:gd name="T70" fmla="*/ 394 w 559"/>
              <a:gd name="T71" fmla="*/ 17 h 572"/>
              <a:gd name="T72" fmla="*/ 444 w 559"/>
              <a:gd name="T73" fmla="*/ 80 h 572"/>
              <a:gd name="T74" fmla="*/ 508 w 559"/>
              <a:gd name="T75" fmla="*/ 131 h 572"/>
              <a:gd name="T76" fmla="*/ 529 w 559"/>
              <a:gd name="T77" fmla="*/ 156 h 572"/>
              <a:gd name="T78" fmla="*/ 516 w 559"/>
              <a:gd name="T79" fmla="*/ 202 h 572"/>
              <a:gd name="T80" fmla="*/ 521 w 559"/>
              <a:gd name="T81" fmla="*/ 219 h 572"/>
              <a:gd name="T82" fmla="*/ 525 w 559"/>
              <a:gd name="T83" fmla="*/ 252 h 572"/>
              <a:gd name="T84" fmla="*/ 555 w 559"/>
              <a:gd name="T85" fmla="*/ 32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9" h="572">
                <a:moveTo>
                  <a:pt x="555" y="328"/>
                </a:moveTo>
                <a:lnTo>
                  <a:pt x="550" y="341"/>
                </a:lnTo>
                <a:lnTo>
                  <a:pt x="559" y="353"/>
                </a:lnTo>
                <a:lnTo>
                  <a:pt x="550" y="387"/>
                </a:lnTo>
                <a:lnTo>
                  <a:pt x="546" y="400"/>
                </a:lnTo>
                <a:lnTo>
                  <a:pt x="516" y="400"/>
                </a:lnTo>
                <a:lnTo>
                  <a:pt x="512" y="412"/>
                </a:lnTo>
                <a:lnTo>
                  <a:pt x="482" y="408"/>
                </a:lnTo>
                <a:lnTo>
                  <a:pt x="457" y="442"/>
                </a:lnTo>
                <a:lnTo>
                  <a:pt x="440" y="429"/>
                </a:lnTo>
                <a:lnTo>
                  <a:pt x="436" y="400"/>
                </a:lnTo>
                <a:lnTo>
                  <a:pt x="419" y="391"/>
                </a:lnTo>
                <a:lnTo>
                  <a:pt x="402" y="412"/>
                </a:lnTo>
                <a:lnTo>
                  <a:pt x="389" y="421"/>
                </a:lnTo>
                <a:lnTo>
                  <a:pt x="360" y="416"/>
                </a:lnTo>
                <a:lnTo>
                  <a:pt x="355" y="429"/>
                </a:lnTo>
                <a:lnTo>
                  <a:pt x="322" y="416"/>
                </a:lnTo>
                <a:lnTo>
                  <a:pt x="305" y="450"/>
                </a:lnTo>
                <a:lnTo>
                  <a:pt x="262" y="467"/>
                </a:lnTo>
                <a:lnTo>
                  <a:pt x="233" y="467"/>
                </a:lnTo>
                <a:lnTo>
                  <a:pt x="220" y="467"/>
                </a:lnTo>
                <a:lnTo>
                  <a:pt x="190" y="454"/>
                </a:lnTo>
                <a:lnTo>
                  <a:pt x="186" y="454"/>
                </a:lnTo>
                <a:lnTo>
                  <a:pt x="174" y="488"/>
                </a:lnTo>
                <a:lnTo>
                  <a:pt x="157" y="492"/>
                </a:lnTo>
                <a:lnTo>
                  <a:pt x="144" y="509"/>
                </a:lnTo>
                <a:lnTo>
                  <a:pt x="131" y="530"/>
                </a:lnTo>
                <a:lnTo>
                  <a:pt x="114" y="530"/>
                </a:lnTo>
                <a:lnTo>
                  <a:pt x="110" y="530"/>
                </a:lnTo>
                <a:lnTo>
                  <a:pt x="68" y="572"/>
                </a:lnTo>
                <a:lnTo>
                  <a:pt x="42" y="563"/>
                </a:lnTo>
                <a:lnTo>
                  <a:pt x="25" y="559"/>
                </a:lnTo>
                <a:lnTo>
                  <a:pt x="21" y="559"/>
                </a:lnTo>
                <a:lnTo>
                  <a:pt x="4" y="551"/>
                </a:lnTo>
                <a:lnTo>
                  <a:pt x="13" y="513"/>
                </a:lnTo>
                <a:lnTo>
                  <a:pt x="21" y="505"/>
                </a:lnTo>
                <a:lnTo>
                  <a:pt x="17" y="484"/>
                </a:lnTo>
                <a:lnTo>
                  <a:pt x="34" y="475"/>
                </a:lnTo>
                <a:lnTo>
                  <a:pt x="30" y="463"/>
                </a:lnTo>
                <a:lnTo>
                  <a:pt x="17" y="454"/>
                </a:lnTo>
                <a:lnTo>
                  <a:pt x="17" y="421"/>
                </a:lnTo>
                <a:lnTo>
                  <a:pt x="4" y="421"/>
                </a:lnTo>
                <a:lnTo>
                  <a:pt x="0" y="395"/>
                </a:lnTo>
                <a:lnTo>
                  <a:pt x="0" y="391"/>
                </a:lnTo>
                <a:lnTo>
                  <a:pt x="17" y="324"/>
                </a:lnTo>
                <a:lnTo>
                  <a:pt x="25" y="311"/>
                </a:lnTo>
                <a:lnTo>
                  <a:pt x="47" y="290"/>
                </a:lnTo>
                <a:lnTo>
                  <a:pt x="38" y="278"/>
                </a:lnTo>
                <a:lnTo>
                  <a:pt x="42" y="257"/>
                </a:lnTo>
                <a:lnTo>
                  <a:pt x="47" y="236"/>
                </a:lnTo>
                <a:lnTo>
                  <a:pt x="51" y="223"/>
                </a:lnTo>
                <a:lnTo>
                  <a:pt x="80" y="252"/>
                </a:lnTo>
                <a:lnTo>
                  <a:pt x="127" y="269"/>
                </a:lnTo>
                <a:lnTo>
                  <a:pt x="144" y="252"/>
                </a:lnTo>
                <a:lnTo>
                  <a:pt x="135" y="219"/>
                </a:lnTo>
                <a:lnTo>
                  <a:pt x="123" y="185"/>
                </a:lnTo>
                <a:lnTo>
                  <a:pt x="144" y="147"/>
                </a:lnTo>
                <a:lnTo>
                  <a:pt x="161" y="156"/>
                </a:lnTo>
                <a:lnTo>
                  <a:pt x="186" y="143"/>
                </a:lnTo>
                <a:lnTo>
                  <a:pt x="207" y="139"/>
                </a:lnTo>
                <a:lnTo>
                  <a:pt x="224" y="135"/>
                </a:lnTo>
                <a:lnTo>
                  <a:pt x="220" y="106"/>
                </a:lnTo>
                <a:lnTo>
                  <a:pt x="212" y="106"/>
                </a:lnTo>
                <a:lnTo>
                  <a:pt x="212" y="72"/>
                </a:lnTo>
                <a:lnTo>
                  <a:pt x="246" y="51"/>
                </a:lnTo>
                <a:lnTo>
                  <a:pt x="288" y="47"/>
                </a:lnTo>
                <a:lnTo>
                  <a:pt x="313" y="47"/>
                </a:lnTo>
                <a:lnTo>
                  <a:pt x="322" y="38"/>
                </a:lnTo>
                <a:lnTo>
                  <a:pt x="326" y="34"/>
                </a:lnTo>
                <a:lnTo>
                  <a:pt x="339" y="5"/>
                </a:lnTo>
                <a:lnTo>
                  <a:pt x="364" y="0"/>
                </a:lnTo>
                <a:lnTo>
                  <a:pt x="394" y="17"/>
                </a:lnTo>
                <a:lnTo>
                  <a:pt x="411" y="38"/>
                </a:lnTo>
                <a:lnTo>
                  <a:pt x="444" y="80"/>
                </a:lnTo>
                <a:lnTo>
                  <a:pt x="470" y="84"/>
                </a:lnTo>
                <a:lnTo>
                  <a:pt x="508" y="131"/>
                </a:lnTo>
                <a:lnTo>
                  <a:pt x="495" y="135"/>
                </a:lnTo>
                <a:lnTo>
                  <a:pt x="529" y="156"/>
                </a:lnTo>
                <a:lnTo>
                  <a:pt x="516" y="177"/>
                </a:lnTo>
                <a:lnTo>
                  <a:pt x="516" y="202"/>
                </a:lnTo>
                <a:lnTo>
                  <a:pt x="521" y="211"/>
                </a:lnTo>
                <a:lnTo>
                  <a:pt x="521" y="219"/>
                </a:lnTo>
                <a:lnTo>
                  <a:pt x="538" y="244"/>
                </a:lnTo>
                <a:lnTo>
                  <a:pt x="525" y="252"/>
                </a:lnTo>
                <a:lnTo>
                  <a:pt x="546" y="307"/>
                </a:lnTo>
                <a:lnTo>
                  <a:pt x="555" y="32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4" name="Freeform 90">
            <a:extLst>
              <a:ext uri="{FF2B5EF4-FFF2-40B4-BE49-F238E27FC236}">
                <a16:creationId xmlns:a16="http://schemas.microsoft.com/office/drawing/2014/main" id="{E5EC7996-5E41-4E41-881F-31D28F624B05}"/>
              </a:ext>
            </a:extLst>
          </p:cNvPr>
          <p:cNvSpPr>
            <a:spLocks/>
          </p:cNvSpPr>
          <p:nvPr/>
        </p:nvSpPr>
        <p:spPr bwMode="auto">
          <a:xfrm>
            <a:off x="5311775" y="4062114"/>
            <a:ext cx="812800" cy="1168400"/>
          </a:xfrm>
          <a:custGeom>
            <a:avLst/>
            <a:gdLst>
              <a:gd name="T0" fmla="*/ 402 w 512"/>
              <a:gd name="T1" fmla="*/ 202 h 736"/>
              <a:gd name="T2" fmla="*/ 292 w 512"/>
              <a:gd name="T3" fmla="*/ 236 h 736"/>
              <a:gd name="T4" fmla="*/ 287 w 512"/>
              <a:gd name="T5" fmla="*/ 303 h 736"/>
              <a:gd name="T6" fmla="*/ 203 w 512"/>
              <a:gd name="T7" fmla="*/ 349 h 736"/>
              <a:gd name="T8" fmla="*/ 160 w 512"/>
              <a:gd name="T9" fmla="*/ 416 h 736"/>
              <a:gd name="T10" fmla="*/ 118 w 512"/>
              <a:gd name="T11" fmla="*/ 442 h 736"/>
              <a:gd name="T12" fmla="*/ 80 w 512"/>
              <a:gd name="T13" fmla="*/ 555 h 736"/>
              <a:gd name="T14" fmla="*/ 97 w 512"/>
              <a:gd name="T15" fmla="*/ 618 h 736"/>
              <a:gd name="T16" fmla="*/ 101 w 512"/>
              <a:gd name="T17" fmla="*/ 669 h 736"/>
              <a:gd name="T18" fmla="*/ 29 w 512"/>
              <a:gd name="T19" fmla="*/ 736 h 736"/>
              <a:gd name="T20" fmla="*/ 17 w 512"/>
              <a:gd name="T21" fmla="*/ 715 h 736"/>
              <a:gd name="T22" fmla="*/ 33 w 512"/>
              <a:gd name="T23" fmla="*/ 660 h 736"/>
              <a:gd name="T24" fmla="*/ 46 w 512"/>
              <a:gd name="T25" fmla="*/ 635 h 736"/>
              <a:gd name="T26" fmla="*/ 33 w 512"/>
              <a:gd name="T27" fmla="*/ 618 h 736"/>
              <a:gd name="T28" fmla="*/ 38 w 512"/>
              <a:gd name="T29" fmla="*/ 585 h 736"/>
              <a:gd name="T30" fmla="*/ 25 w 512"/>
              <a:gd name="T31" fmla="*/ 576 h 736"/>
              <a:gd name="T32" fmla="*/ 8 w 512"/>
              <a:gd name="T33" fmla="*/ 559 h 736"/>
              <a:gd name="T34" fmla="*/ 8 w 512"/>
              <a:gd name="T35" fmla="*/ 530 h 736"/>
              <a:gd name="T36" fmla="*/ 21 w 512"/>
              <a:gd name="T37" fmla="*/ 484 h 736"/>
              <a:gd name="T38" fmla="*/ 12 w 512"/>
              <a:gd name="T39" fmla="*/ 471 h 736"/>
              <a:gd name="T40" fmla="*/ 0 w 512"/>
              <a:gd name="T41" fmla="*/ 471 h 736"/>
              <a:gd name="T42" fmla="*/ 12 w 512"/>
              <a:gd name="T43" fmla="*/ 438 h 736"/>
              <a:gd name="T44" fmla="*/ 12 w 512"/>
              <a:gd name="T45" fmla="*/ 404 h 736"/>
              <a:gd name="T46" fmla="*/ 38 w 512"/>
              <a:gd name="T47" fmla="*/ 400 h 736"/>
              <a:gd name="T48" fmla="*/ 50 w 512"/>
              <a:gd name="T49" fmla="*/ 370 h 736"/>
              <a:gd name="T50" fmla="*/ 67 w 512"/>
              <a:gd name="T51" fmla="*/ 375 h 736"/>
              <a:gd name="T52" fmla="*/ 84 w 512"/>
              <a:gd name="T53" fmla="*/ 345 h 736"/>
              <a:gd name="T54" fmla="*/ 84 w 512"/>
              <a:gd name="T55" fmla="*/ 324 h 736"/>
              <a:gd name="T56" fmla="*/ 67 w 512"/>
              <a:gd name="T57" fmla="*/ 307 h 736"/>
              <a:gd name="T58" fmla="*/ 80 w 512"/>
              <a:gd name="T59" fmla="*/ 299 h 736"/>
              <a:gd name="T60" fmla="*/ 97 w 512"/>
              <a:gd name="T61" fmla="*/ 303 h 736"/>
              <a:gd name="T62" fmla="*/ 110 w 512"/>
              <a:gd name="T63" fmla="*/ 295 h 736"/>
              <a:gd name="T64" fmla="*/ 93 w 512"/>
              <a:gd name="T65" fmla="*/ 274 h 736"/>
              <a:gd name="T66" fmla="*/ 105 w 512"/>
              <a:gd name="T67" fmla="*/ 236 h 736"/>
              <a:gd name="T68" fmla="*/ 118 w 512"/>
              <a:gd name="T69" fmla="*/ 232 h 736"/>
              <a:gd name="T70" fmla="*/ 156 w 512"/>
              <a:gd name="T71" fmla="*/ 232 h 736"/>
              <a:gd name="T72" fmla="*/ 211 w 512"/>
              <a:gd name="T73" fmla="*/ 240 h 736"/>
              <a:gd name="T74" fmla="*/ 237 w 512"/>
              <a:gd name="T75" fmla="*/ 223 h 736"/>
              <a:gd name="T76" fmla="*/ 258 w 512"/>
              <a:gd name="T77" fmla="*/ 211 h 736"/>
              <a:gd name="T78" fmla="*/ 245 w 512"/>
              <a:gd name="T79" fmla="*/ 173 h 736"/>
              <a:gd name="T80" fmla="*/ 245 w 512"/>
              <a:gd name="T81" fmla="*/ 148 h 736"/>
              <a:gd name="T82" fmla="*/ 254 w 512"/>
              <a:gd name="T83" fmla="*/ 122 h 736"/>
              <a:gd name="T84" fmla="*/ 266 w 512"/>
              <a:gd name="T85" fmla="*/ 127 h 736"/>
              <a:gd name="T86" fmla="*/ 275 w 512"/>
              <a:gd name="T87" fmla="*/ 106 h 736"/>
              <a:gd name="T88" fmla="*/ 287 w 512"/>
              <a:gd name="T89" fmla="*/ 93 h 736"/>
              <a:gd name="T90" fmla="*/ 308 w 512"/>
              <a:gd name="T91" fmla="*/ 76 h 736"/>
              <a:gd name="T92" fmla="*/ 321 w 512"/>
              <a:gd name="T93" fmla="*/ 59 h 736"/>
              <a:gd name="T94" fmla="*/ 326 w 512"/>
              <a:gd name="T95" fmla="*/ 30 h 736"/>
              <a:gd name="T96" fmla="*/ 338 w 512"/>
              <a:gd name="T97" fmla="*/ 5 h 736"/>
              <a:gd name="T98" fmla="*/ 414 w 512"/>
              <a:gd name="T99" fmla="*/ 68 h 736"/>
              <a:gd name="T100" fmla="*/ 508 w 512"/>
              <a:gd name="T101" fmla="*/ 89 h 736"/>
              <a:gd name="T102" fmla="*/ 465 w 512"/>
              <a:gd name="T103" fmla="*/ 93 h 736"/>
              <a:gd name="T104" fmla="*/ 491 w 512"/>
              <a:gd name="T105" fmla="*/ 164 h 736"/>
              <a:gd name="T106" fmla="*/ 444 w 512"/>
              <a:gd name="T107" fmla="*/ 164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736">
                <a:moveTo>
                  <a:pt x="444" y="164"/>
                </a:moveTo>
                <a:lnTo>
                  <a:pt x="419" y="169"/>
                </a:lnTo>
                <a:lnTo>
                  <a:pt x="406" y="198"/>
                </a:lnTo>
                <a:lnTo>
                  <a:pt x="402" y="202"/>
                </a:lnTo>
                <a:lnTo>
                  <a:pt x="393" y="211"/>
                </a:lnTo>
                <a:lnTo>
                  <a:pt x="368" y="211"/>
                </a:lnTo>
                <a:lnTo>
                  <a:pt x="326" y="215"/>
                </a:lnTo>
                <a:lnTo>
                  <a:pt x="292" y="236"/>
                </a:lnTo>
                <a:lnTo>
                  <a:pt x="292" y="270"/>
                </a:lnTo>
                <a:lnTo>
                  <a:pt x="300" y="270"/>
                </a:lnTo>
                <a:lnTo>
                  <a:pt x="304" y="299"/>
                </a:lnTo>
                <a:lnTo>
                  <a:pt x="287" y="303"/>
                </a:lnTo>
                <a:lnTo>
                  <a:pt x="266" y="307"/>
                </a:lnTo>
                <a:lnTo>
                  <a:pt x="241" y="320"/>
                </a:lnTo>
                <a:lnTo>
                  <a:pt x="224" y="311"/>
                </a:lnTo>
                <a:lnTo>
                  <a:pt x="203" y="349"/>
                </a:lnTo>
                <a:lnTo>
                  <a:pt x="215" y="383"/>
                </a:lnTo>
                <a:lnTo>
                  <a:pt x="224" y="416"/>
                </a:lnTo>
                <a:lnTo>
                  <a:pt x="207" y="433"/>
                </a:lnTo>
                <a:lnTo>
                  <a:pt x="160" y="416"/>
                </a:lnTo>
                <a:lnTo>
                  <a:pt x="131" y="387"/>
                </a:lnTo>
                <a:lnTo>
                  <a:pt x="127" y="400"/>
                </a:lnTo>
                <a:lnTo>
                  <a:pt x="122" y="421"/>
                </a:lnTo>
                <a:lnTo>
                  <a:pt x="118" y="442"/>
                </a:lnTo>
                <a:lnTo>
                  <a:pt x="127" y="454"/>
                </a:lnTo>
                <a:lnTo>
                  <a:pt x="105" y="475"/>
                </a:lnTo>
                <a:lnTo>
                  <a:pt x="97" y="488"/>
                </a:lnTo>
                <a:lnTo>
                  <a:pt x="80" y="555"/>
                </a:lnTo>
                <a:lnTo>
                  <a:pt x="80" y="559"/>
                </a:lnTo>
                <a:lnTo>
                  <a:pt x="84" y="585"/>
                </a:lnTo>
                <a:lnTo>
                  <a:pt x="97" y="585"/>
                </a:lnTo>
                <a:lnTo>
                  <a:pt x="97" y="618"/>
                </a:lnTo>
                <a:lnTo>
                  <a:pt x="110" y="627"/>
                </a:lnTo>
                <a:lnTo>
                  <a:pt x="114" y="639"/>
                </a:lnTo>
                <a:lnTo>
                  <a:pt x="97" y="648"/>
                </a:lnTo>
                <a:lnTo>
                  <a:pt x="101" y="669"/>
                </a:lnTo>
                <a:lnTo>
                  <a:pt x="93" y="677"/>
                </a:lnTo>
                <a:lnTo>
                  <a:pt x="84" y="715"/>
                </a:lnTo>
                <a:lnTo>
                  <a:pt x="46" y="719"/>
                </a:lnTo>
                <a:lnTo>
                  <a:pt x="29" y="736"/>
                </a:lnTo>
                <a:lnTo>
                  <a:pt x="25" y="736"/>
                </a:lnTo>
                <a:lnTo>
                  <a:pt x="25" y="723"/>
                </a:lnTo>
                <a:lnTo>
                  <a:pt x="17" y="719"/>
                </a:lnTo>
                <a:lnTo>
                  <a:pt x="17" y="715"/>
                </a:lnTo>
                <a:lnTo>
                  <a:pt x="17" y="711"/>
                </a:lnTo>
                <a:lnTo>
                  <a:pt x="25" y="698"/>
                </a:lnTo>
                <a:lnTo>
                  <a:pt x="25" y="681"/>
                </a:lnTo>
                <a:lnTo>
                  <a:pt x="33" y="660"/>
                </a:lnTo>
                <a:lnTo>
                  <a:pt x="33" y="652"/>
                </a:lnTo>
                <a:lnTo>
                  <a:pt x="38" y="648"/>
                </a:lnTo>
                <a:lnTo>
                  <a:pt x="42" y="643"/>
                </a:lnTo>
                <a:lnTo>
                  <a:pt x="46" y="635"/>
                </a:lnTo>
                <a:lnTo>
                  <a:pt x="50" y="631"/>
                </a:lnTo>
                <a:lnTo>
                  <a:pt x="50" y="627"/>
                </a:lnTo>
                <a:lnTo>
                  <a:pt x="46" y="622"/>
                </a:lnTo>
                <a:lnTo>
                  <a:pt x="33" y="618"/>
                </a:lnTo>
                <a:lnTo>
                  <a:pt x="29" y="614"/>
                </a:lnTo>
                <a:lnTo>
                  <a:pt x="29" y="601"/>
                </a:lnTo>
                <a:lnTo>
                  <a:pt x="33" y="597"/>
                </a:lnTo>
                <a:lnTo>
                  <a:pt x="38" y="585"/>
                </a:lnTo>
                <a:lnTo>
                  <a:pt x="42" y="576"/>
                </a:lnTo>
                <a:lnTo>
                  <a:pt x="33" y="576"/>
                </a:lnTo>
                <a:lnTo>
                  <a:pt x="29" y="576"/>
                </a:lnTo>
                <a:lnTo>
                  <a:pt x="25" y="576"/>
                </a:lnTo>
                <a:lnTo>
                  <a:pt x="17" y="572"/>
                </a:lnTo>
                <a:lnTo>
                  <a:pt x="8" y="568"/>
                </a:lnTo>
                <a:lnTo>
                  <a:pt x="8" y="564"/>
                </a:lnTo>
                <a:lnTo>
                  <a:pt x="8" y="559"/>
                </a:lnTo>
                <a:lnTo>
                  <a:pt x="8" y="551"/>
                </a:lnTo>
                <a:lnTo>
                  <a:pt x="12" y="538"/>
                </a:lnTo>
                <a:lnTo>
                  <a:pt x="12" y="530"/>
                </a:lnTo>
                <a:lnTo>
                  <a:pt x="8" y="530"/>
                </a:lnTo>
                <a:lnTo>
                  <a:pt x="8" y="522"/>
                </a:lnTo>
                <a:lnTo>
                  <a:pt x="8" y="517"/>
                </a:lnTo>
                <a:lnTo>
                  <a:pt x="8" y="501"/>
                </a:lnTo>
                <a:lnTo>
                  <a:pt x="21" y="484"/>
                </a:lnTo>
                <a:lnTo>
                  <a:pt x="21" y="479"/>
                </a:lnTo>
                <a:lnTo>
                  <a:pt x="21" y="475"/>
                </a:lnTo>
                <a:lnTo>
                  <a:pt x="17" y="471"/>
                </a:lnTo>
                <a:lnTo>
                  <a:pt x="12" y="471"/>
                </a:lnTo>
                <a:lnTo>
                  <a:pt x="8" y="475"/>
                </a:lnTo>
                <a:lnTo>
                  <a:pt x="4" y="475"/>
                </a:lnTo>
                <a:lnTo>
                  <a:pt x="4" y="471"/>
                </a:lnTo>
                <a:lnTo>
                  <a:pt x="0" y="471"/>
                </a:lnTo>
                <a:lnTo>
                  <a:pt x="4" y="454"/>
                </a:lnTo>
                <a:lnTo>
                  <a:pt x="8" y="450"/>
                </a:lnTo>
                <a:lnTo>
                  <a:pt x="8" y="442"/>
                </a:lnTo>
                <a:lnTo>
                  <a:pt x="12" y="438"/>
                </a:lnTo>
                <a:lnTo>
                  <a:pt x="21" y="429"/>
                </a:lnTo>
                <a:lnTo>
                  <a:pt x="21" y="416"/>
                </a:lnTo>
                <a:lnTo>
                  <a:pt x="17" y="408"/>
                </a:lnTo>
                <a:lnTo>
                  <a:pt x="12" y="404"/>
                </a:lnTo>
                <a:lnTo>
                  <a:pt x="17" y="404"/>
                </a:lnTo>
                <a:lnTo>
                  <a:pt x="21" y="404"/>
                </a:lnTo>
                <a:lnTo>
                  <a:pt x="29" y="404"/>
                </a:lnTo>
                <a:lnTo>
                  <a:pt x="38" y="400"/>
                </a:lnTo>
                <a:lnTo>
                  <a:pt x="38" y="383"/>
                </a:lnTo>
                <a:lnTo>
                  <a:pt x="42" y="375"/>
                </a:lnTo>
                <a:lnTo>
                  <a:pt x="46" y="370"/>
                </a:lnTo>
                <a:lnTo>
                  <a:pt x="50" y="370"/>
                </a:lnTo>
                <a:lnTo>
                  <a:pt x="55" y="375"/>
                </a:lnTo>
                <a:lnTo>
                  <a:pt x="59" y="375"/>
                </a:lnTo>
                <a:lnTo>
                  <a:pt x="63" y="375"/>
                </a:lnTo>
                <a:lnTo>
                  <a:pt x="67" y="375"/>
                </a:lnTo>
                <a:lnTo>
                  <a:pt x="72" y="370"/>
                </a:lnTo>
                <a:lnTo>
                  <a:pt x="72" y="358"/>
                </a:lnTo>
                <a:lnTo>
                  <a:pt x="76" y="349"/>
                </a:lnTo>
                <a:lnTo>
                  <a:pt x="84" y="345"/>
                </a:lnTo>
                <a:lnTo>
                  <a:pt x="84" y="341"/>
                </a:lnTo>
                <a:lnTo>
                  <a:pt x="84" y="333"/>
                </a:lnTo>
                <a:lnTo>
                  <a:pt x="84" y="328"/>
                </a:lnTo>
                <a:lnTo>
                  <a:pt x="84" y="324"/>
                </a:lnTo>
                <a:lnTo>
                  <a:pt x="80" y="324"/>
                </a:lnTo>
                <a:lnTo>
                  <a:pt x="80" y="320"/>
                </a:lnTo>
                <a:lnTo>
                  <a:pt x="76" y="311"/>
                </a:lnTo>
                <a:lnTo>
                  <a:pt x="67" y="307"/>
                </a:lnTo>
                <a:lnTo>
                  <a:pt x="67" y="303"/>
                </a:lnTo>
                <a:lnTo>
                  <a:pt x="72" y="299"/>
                </a:lnTo>
                <a:lnTo>
                  <a:pt x="76" y="295"/>
                </a:lnTo>
                <a:lnTo>
                  <a:pt x="80" y="299"/>
                </a:lnTo>
                <a:lnTo>
                  <a:pt x="80" y="303"/>
                </a:lnTo>
                <a:lnTo>
                  <a:pt x="84" y="303"/>
                </a:lnTo>
                <a:lnTo>
                  <a:pt x="88" y="303"/>
                </a:lnTo>
                <a:lnTo>
                  <a:pt x="97" y="303"/>
                </a:lnTo>
                <a:lnTo>
                  <a:pt x="105" y="307"/>
                </a:lnTo>
                <a:lnTo>
                  <a:pt x="110" y="307"/>
                </a:lnTo>
                <a:lnTo>
                  <a:pt x="110" y="303"/>
                </a:lnTo>
                <a:lnTo>
                  <a:pt x="110" y="295"/>
                </a:lnTo>
                <a:lnTo>
                  <a:pt x="105" y="290"/>
                </a:lnTo>
                <a:lnTo>
                  <a:pt x="97" y="282"/>
                </a:lnTo>
                <a:lnTo>
                  <a:pt x="93" y="278"/>
                </a:lnTo>
                <a:lnTo>
                  <a:pt x="93" y="274"/>
                </a:lnTo>
                <a:lnTo>
                  <a:pt x="97" y="265"/>
                </a:lnTo>
                <a:lnTo>
                  <a:pt x="101" y="261"/>
                </a:lnTo>
                <a:lnTo>
                  <a:pt x="105" y="248"/>
                </a:lnTo>
                <a:lnTo>
                  <a:pt x="105" y="236"/>
                </a:lnTo>
                <a:lnTo>
                  <a:pt x="110" y="227"/>
                </a:lnTo>
                <a:lnTo>
                  <a:pt x="114" y="223"/>
                </a:lnTo>
                <a:lnTo>
                  <a:pt x="118" y="227"/>
                </a:lnTo>
                <a:lnTo>
                  <a:pt x="118" y="232"/>
                </a:lnTo>
                <a:lnTo>
                  <a:pt x="122" y="240"/>
                </a:lnTo>
                <a:lnTo>
                  <a:pt x="135" y="240"/>
                </a:lnTo>
                <a:lnTo>
                  <a:pt x="148" y="236"/>
                </a:lnTo>
                <a:lnTo>
                  <a:pt x="156" y="232"/>
                </a:lnTo>
                <a:lnTo>
                  <a:pt x="165" y="232"/>
                </a:lnTo>
                <a:lnTo>
                  <a:pt x="169" y="227"/>
                </a:lnTo>
                <a:lnTo>
                  <a:pt x="177" y="232"/>
                </a:lnTo>
                <a:lnTo>
                  <a:pt x="211" y="240"/>
                </a:lnTo>
                <a:lnTo>
                  <a:pt x="224" y="244"/>
                </a:lnTo>
                <a:lnTo>
                  <a:pt x="228" y="240"/>
                </a:lnTo>
                <a:lnTo>
                  <a:pt x="232" y="236"/>
                </a:lnTo>
                <a:lnTo>
                  <a:pt x="237" y="223"/>
                </a:lnTo>
                <a:lnTo>
                  <a:pt x="241" y="219"/>
                </a:lnTo>
                <a:lnTo>
                  <a:pt x="254" y="219"/>
                </a:lnTo>
                <a:lnTo>
                  <a:pt x="258" y="215"/>
                </a:lnTo>
                <a:lnTo>
                  <a:pt x="258" y="211"/>
                </a:lnTo>
                <a:lnTo>
                  <a:pt x="258" y="206"/>
                </a:lnTo>
                <a:lnTo>
                  <a:pt x="254" y="202"/>
                </a:lnTo>
                <a:lnTo>
                  <a:pt x="249" y="190"/>
                </a:lnTo>
                <a:lnTo>
                  <a:pt x="245" y="173"/>
                </a:lnTo>
                <a:lnTo>
                  <a:pt x="237" y="164"/>
                </a:lnTo>
                <a:lnTo>
                  <a:pt x="232" y="156"/>
                </a:lnTo>
                <a:lnTo>
                  <a:pt x="237" y="152"/>
                </a:lnTo>
                <a:lnTo>
                  <a:pt x="245" y="148"/>
                </a:lnTo>
                <a:lnTo>
                  <a:pt x="249" y="143"/>
                </a:lnTo>
                <a:lnTo>
                  <a:pt x="249" y="139"/>
                </a:lnTo>
                <a:lnTo>
                  <a:pt x="249" y="131"/>
                </a:lnTo>
                <a:lnTo>
                  <a:pt x="254" y="122"/>
                </a:lnTo>
                <a:lnTo>
                  <a:pt x="258" y="118"/>
                </a:lnTo>
                <a:lnTo>
                  <a:pt x="262" y="114"/>
                </a:lnTo>
                <a:lnTo>
                  <a:pt x="262" y="118"/>
                </a:lnTo>
                <a:lnTo>
                  <a:pt x="266" y="127"/>
                </a:lnTo>
                <a:lnTo>
                  <a:pt x="270" y="127"/>
                </a:lnTo>
                <a:lnTo>
                  <a:pt x="275" y="127"/>
                </a:lnTo>
                <a:lnTo>
                  <a:pt x="275" y="110"/>
                </a:lnTo>
                <a:lnTo>
                  <a:pt x="275" y="106"/>
                </a:lnTo>
                <a:lnTo>
                  <a:pt x="279" y="101"/>
                </a:lnTo>
                <a:lnTo>
                  <a:pt x="283" y="101"/>
                </a:lnTo>
                <a:lnTo>
                  <a:pt x="287" y="97"/>
                </a:lnTo>
                <a:lnTo>
                  <a:pt x="287" y="93"/>
                </a:lnTo>
                <a:lnTo>
                  <a:pt x="292" y="89"/>
                </a:lnTo>
                <a:lnTo>
                  <a:pt x="300" y="85"/>
                </a:lnTo>
                <a:lnTo>
                  <a:pt x="308" y="80"/>
                </a:lnTo>
                <a:lnTo>
                  <a:pt x="308" y="76"/>
                </a:lnTo>
                <a:lnTo>
                  <a:pt x="308" y="72"/>
                </a:lnTo>
                <a:lnTo>
                  <a:pt x="313" y="68"/>
                </a:lnTo>
                <a:lnTo>
                  <a:pt x="317" y="63"/>
                </a:lnTo>
                <a:lnTo>
                  <a:pt x="321" y="59"/>
                </a:lnTo>
                <a:lnTo>
                  <a:pt x="326" y="59"/>
                </a:lnTo>
                <a:lnTo>
                  <a:pt x="326" y="55"/>
                </a:lnTo>
                <a:lnTo>
                  <a:pt x="330" y="43"/>
                </a:lnTo>
                <a:lnTo>
                  <a:pt x="326" y="30"/>
                </a:lnTo>
                <a:lnTo>
                  <a:pt x="321" y="26"/>
                </a:lnTo>
                <a:lnTo>
                  <a:pt x="326" y="22"/>
                </a:lnTo>
                <a:lnTo>
                  <a:pt x="334" y="17"/>
                </a:lnTo>
                <a:lnTo>
                  <a:pt x="338" y="5"/>
                </a:lnTo>
                <a:lnTo>
                  <a:pt x="347" y="0"/>
                </a:lnTo>
                <a:lnTo>
                  <a:pt x="368" y="43"/>
                </a:lnTo>
                <a:lnTo>
                  <a:pt x="376" y="38"/>
                </a:lnTo>
                <a:lnTo>
                  <a:pt x="414" y="68"/>
                </a:lnTo>
                <a:lnTo>
                  <a:pt x="444" y="55"/>
                </a:lnTo>
                <a:lnTo>
                  <a:pt x="457" y="63"/>
                </a:lnTo>
                <a:lnTo>
                  <a:pt x="465" y="55"/>
                </a:lnTo>
                <a:lnTo>
                  <a:pt x="508" y="89"/>
                </a:lnTo>
                <a:lnTo>
                  <a:pt x="512" y="93"/>
                </a:lnTo>
                <a:lnTo>
                  <a:pt x="499" y="101"/>
                </a:lnTo>
                <a:lnTo>
                  <a:pt x="482" y="101"/>
                </a:lnTo>
                <a:lnTo>
                  <a:pt x="465" y="93"/>
                </a:lnTo>
                <a:lnTo>
                  <a:pt x="448" y="106"/>
                </a:lnTo>
                <a:lnTo>
                  <a:pt x="461" y="122"/>
                </a:lnTo>
                <a:lnTo>
                  <a:pt x="469" y="122"/>
                </a:lnTo>
                <a:lnTo>
                  <a:pt x="491" y="164"/>
                </a:lnTo>
                <a:lnTo>
                  <a:pt x="495" y="164"/>
                </a:lnTo>
                <a:lnTo>
                  <a:pt x="491" y="202"/>
                </a:lnTo>
                <a:lnTo>
                  <a:pt x="474" y="181"/>
                </a:lnTo>
                <a:lnTo>
                  <a:pt x="444" y="16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5" name="Freeform 91">
            <a:extLst>
              <a:ext uri="{FF2B5EF4-FFF2-40B4-BE49-F238E27FC236}">
                <a16:creationId xmlns:a16="http://schemas.microsoft.com/office/drawing/2014/main" id="{8BD4197E-427F-4739-BC7A-2975B7C2171E}"/>
              </a:ext>
            </a:extLst>
          </p:cNvPr>
          <p:cNvSpPr>
            <a:spLocks/>
          </p:cNvSpPr>
          <p:nvPr/>
        </p:nvSpPr>
        <p:spPr bwMode="auto">
          <a:xfrm>
            <a:off x="5351462" y="4382789"/>
            <a:ext cx="100013" cy="100013"/>
          </a:xfrm>
          <a:custGeom>
            <a:avLst/>
            <a:gdLst>
              <a:gd name="T0" fmla="*/ 0 w 63"/>
              <a:gd name="T1" fmla="*/ 13 h 63"/>
              <a:gd name="T2" fmla="*/ 0 w 63"/>
              <a:gd name="T3" fmla="*/ 9 h 63"/>
              <a:gd name="T4" fmla="*/ 4 w 63"/>
              <a:gd name="T5" fmla="*/ 4 h 63"/>
              <a:gd name="T6" fmla="*/ 8 w 63"/>
              <a:gd name="T7" fmla="*/ 4 h 63"/>
              <a:gd name="T8" fmla="*/ 13 w 63"/>
              <a:gd name="T9" fmla="*/ 13 h 63"/>
              <a:gd name="T10" fmla="*/ 21 w 63"/>
              <a:gd name="T11" fmla="*/ 4 h 63"/>
              <a:gd name="T12" fmla="*/ 25 w 63"/>
              <a:gd name="T13" fmla="*/ 0 h 63"/>
              <a:gd name="T14" fmla="*/ 30 w 63"/>
              <a:gd name="T15" fmla="*/ 0 h 63"/>
              <a:gd name="T16" fmla="*/ 34 w 63"/>
              <a:gd name="T17" fmla="*/ 9 h 63"/>
              <a:gd name="T18" fmla="*/ 34 w 63"/>
              <a:gd name="T19" fmla="*/ 13 h 63"/>
              <a:gd name="T20" fmla="*/ 30 w 63"/>
              <a:gd name="T21" fmla="*/ 17 h 63"/>
              <a:gd name="T22" fmla="*/ 25 w 63"/>
              <a:gd name="T23" fmla="*/ 21 h 63"/>
              <a:gd name="T24" fmla="*/ 25 w 63"/>
              <a:gd name="T25" fmla="*/ 25 h 63"/>
              <a:gd name="T26" fmla="*/ 30 w 63"/>
              <a:gd name="T27" fmla="*/ 30 h 63"/>
              <a:gd name="T28" fmla="*/ 38 w 63"/>
              <a:gd name="T29" fmla="*/ 30 h 63"/>
              <a:gd name="T30" fmla="*/ 42 w 63"/>
              <a:gd name="T31" fmla="*/ 30 h 63"/>
              <a:gd name="T32" fmla="*/ 51 w 63"/>
              <a:gd name="T33" fmla="*/ 21 h 63"/>
              <a:gd name="T34" fmla="*/ 59 w 63"/>
              <a:gd name="T35" fmla="*/ 21 h 63"/>
              <a:gd name="T36" fmla="*/ 59 w 63"/>
              <a:gd name="T37" fmla="*/ 25 h 63"/>
              <a:gd name="T38" fmla="*/ 63 w 63"/>
              <a:gd name="T39" fmla="*/ 38 h 63"/>
              <a:gd name="T40" fmla="*/ 63 w 63"/>
              <a:gd name="T41" fmla="*/ 46 h 63"/>
              <a:gd name="T42" fmla="*/ 63 w 63"/>
              <a:gd name="T43" fmla="*/ 51 h 63"/>
              <a:gd name="T44" fmla="*/ 59 w 63"/>
              <a:gd name="T45" fmla="*/ 51 h 63"/>
              <a:gd name="T46" fmla="*/ 55 w 63"/>
              <a:gd name="T47" fmla="*/ 51 h 63"/>
              <a:gd name="T48" fmla="*/ 47 w 63"/>
              <a:gd name="T49" fmla="*/ 51 h 63"/>
              <a:gd name="T50" fmla="*/ 42 w 63"/>
              <a:gd name="T51" fmla="*/ 51 h 63"/>
              <a:gd name="T52" fmla="*/ 38 w 63"/>
              <a:gd name="T53" fmla="*/ 63 h 63"/>
              <a:gd name="T54" fmla="*/ 30 w 63"/>
              <a:gd name="T55" fmla="*/ 59 h 63"/>
              <a:gd name="T56" fmla="*/ 21 w 63"/>
              <a:gd name="T57" fmla="*/ 51 h 63"/>
              <a:gd name="T58" fmla="*/ 17 w 63"/>
              <a:gd name="T59" fmla="*/ 51 h 63"/>
              <a:gd name="T60" fmla="*/ 13 w 63"/>
              <a:gd name="T61" fmla="*/ 46 h 63"/>
              <a:gd name="T62" fmla="*/ 4 w 63"/>
              <a:gd name="T63" fmla="*/ 34 h 63"/>
              <a:gd name="T64" fmla="*/ 0 w 63"/>
              <a:gd name="T6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3">
                <a:moveTo>
                  <a:pt x="0" y="13"/>
                </a:moveTo>
                <a:lnTo>
                  <a:pt x="0" y="9"/>
                </a:lnTo>
                <a:lnTo>
                  <a:pt x="4" y="4"/>
                </a:lnTo>
                <a:lnTo>
                  <a:pt x="8" y="4"/>
                </a:lnTo>
                <a:lnTo>
                  <a:pt x="13" y="13"/>
                </a:lnTo>
                <a:lnTo>
                  <a:pt x="21" y="4"/>
                </a:lnTo>
                <a:lnTo>
                  <a:pt x="25" y="0"/>
                </a:lnTo>
                <a:lnTo>
                  <a:pt x="30" y="0"/>
                </a:lnTo>
                <a:lnTo>
                  <a:pt x="34" y="9"/>
                </a:lnTo>
                <a:lnTo>
                  <a:pt x="34" y="13"/>
                </a:lnTo>
                <a:lnTo>
                  <a:pt x="30" y="17"/>
                </a:lnTo>
                <a:lnTo>
                  <a:pt x="25" y="21"/>
                </a:lnTo>
                <a:lnTo>
                  <a:pt x="25" y="25"/>
                </a:lnTo>
                <a:lnTo>
                  <a:pt x="30" y="30"/>
                </a:lnTo>
                <a:lnTo>
                  <a:pt x="38" y="30"/>
                </a:lnTo>
                <a:lnTo>
                  <a:pt x="42" y="30"/>
                </a:lnTo>
                <a:lnTo>
                  <a:pt x="51" y="21"/>
                </a:lnTo>
                <a:lnTo>
                  <a:pt x="59" y="21"/>
                </a:lnTo>
                <a:lnTo>
                  <a:pt x="59" y="25"/>
                </a:lnTo>
                <a:lnTo>
                  <a:pt x="63" y="38"/>
                </a:lnTo>
                <a:lnTo>
                  <a:pt x="63" y="46"/>
                </a:lnTo>
                <a:lnTo>
                  <a:pt x="63" y="51"/>
                </a:lnTo>
                <a:lnTo>
                  <a:pt x="59" y="51"/>
                </a:lnTo>
                <a:lnTo>
                  <a:pt x="55" y="51"/>
                </a:lnTo>
                <a:lnTo>
                  <a:pt x="47" y="51"/>
                </a:lnTo>
                <a:lnTo>
                  <a:pt x="42" y="51"/>
                </a:lnTo>
                <a:lnTo>
                  <a:pt x="38" y="63"/>
                </a:lnTo>
                <a:lnTo>
                  <a:pt x="30" y="59"/>
                </a:lnTo>
                <a:lnTo>
                  <a:pt x="21" y="51"/>
                </a:lnTo>
                <a:lnTo>
                  <a:pt x="17" y="51"/>
                </a:lnTo>
                <a:lnTo>
                  <a:pt x="13" y="46"/>
                </a:lnTo>
                <a:lnTo>
                  <a:pt x="4" y="34"/>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6" name="Freeform 92">
            <a:extLst>
              <a:ext uri="{FF2B5EF4-FFF2-40B4-BE49-F238E27FC236}">
                <a16:creationId xmlns:a16="http://schemas.microsoft.com/office/drawing/2014/main" id="{634F337F-ED4E-4964-8661-4E3B536B9942}"/>
              </a:ext>
            </a:extLst>
          </p:cNvPr>
          <p:cNvSpPr>
            <a:spLocks/>
          </p:cNvSpPr>
          <p:nvPr/>
        </p:nvSpPr>
        <p:spPr bwMode="auto">
          <a:xfrm>
            <a:off x="5607050" y="4389139"/>
            <a:ext cx="73025" cy="41275"/>
          </a:xfrm>
          <a:custGeom>
            <a:avLst/>
            <a:gdLst>
              <a:gd name="T0" fmla="*/ 25 w 46"/>
              <a:gd name="T1" fmla="*/ 26 h 26"/>
              <a:gd name="T2" fmla="*/ 21 w 46"/>
              <a:gd name="T3" fmla="*/ 21 h 26"/>
              <a:gd name="T4" fmla="*/ 17 w 46"/>
              <a:gd name="T5" fmla="*/ 21 h 26"/>
              <a:gd name="T6" fmla="*/ 8 w 46"/>
              <a:gd name="T7" fmla="*/ 21 h 26"/>
              <a:gd name="T8" fmla="*/ 4 w 46"/>
              <a:gd name="T9" fmla="*/ 17 h 26"/>
              <a:gd name="T10" fmla="*/ 0 w 46"/>
              <a:gd name="T11" fmla="*/ 13 h 26"/>
              <a:gd name="T12" fmla="*/ 4 w 46"/>
              <a:gd name="T13" fmla="*/ 9 h 26"/>
              <a:gd name="T14" fmla="*/ 17 w 46"/>
              <a:gd name="T15" fmla="*/ 0 h 26"/>
              <a:gd name="T16" fmla="*/ 21 w 46"/>
              <a:gd name="T17" fmla="*/ 0 h 26"/>
              <a:gd name="T18" fmla="*/ 29 w 46"/>
              <a:gd name="T19" fmla="*/ 5 h 26"/>
              <a:gd name="T20" fmla="*/ 34 w 46"/>
              <a:gd name="T21" fmla="*/ 9 h 26"/>
              <a:gd name="T22" fmla="*/ 42 w 46"/>
              <a:gd name="T23" fmla="*/ 5 h 26"/>
              <a:gd name="T24" fmla="*/ 46 w 46"/>
              <a:gd name="T25" fmla="*/ 5 h 26"/>
              <a:gd name="T26" fmla="*/ 46 w 46"/>
              <a:gd name="T27" fmla="*/ 13 h 26"/>
              <a:gd name="T28" fmla="*/ 42 w 46"/>
              <a:gd name="T29" fmla="*/ 21 h 26"/>
              <a:gd name="T30" fmla="*/ 38 w 46"/>
              <a:gd name="T31" fmla="*/ 26 h 26"/>
              <a:gd name="T32" fmla="*/ 34 w 46"/>
              <a:gd name="T33" fmla="*/ 26 h 26"/>
              <a:gd name="T34" fmla="*/ 25 w 46"/>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6">
                <a:moveTo>
                  <a:pt x="25" y="26"/>
                </a:moveTo>
                <a:lnTo>
                  <a:pt x="21" y="21"/>
                </a:lnTo>
                <a:lnTo>
                  <a:pt x="17" y="21"/>
                </a:lnTo>
                <a:lnTo>
                  <a:pt x="8" y="21"/>
                </a:lnTo>
                <a:lnTo>
                  <a:pt x="4" y="17"/>
                </a:lnTo>
                <a:lnTo>
                  <a:pt x="0" y="13"/>
                </a:lnTo>
                <a:lnTo>
                  <a:pt x="4" y="9"/>
                </a:lnTo>
                <a:lnTo>
                  <a:pt x="17" y="0"/>
                </a:lnTo>
                <a:lnTo>
                  <a:pt x="21" y="0"/>
                </a:lnTo>
                <a:lnTo>
                  <a:pt x="29" y="5"/>
                </a:lnTo>
                <a:lnTo>
                  <a:pt x="34" y="9"/>
                </a:lnTo>
                <a:lnTo>
                  <a:pt x="42" y="5"/>
                </a:lnTo>
                <a:lnTo>
                  <a:pt x="46" y="5"/>
                </a:lnTo>
                <a:lnTo>
                  <a:pt x="46" y="13"/>
                </a:lnTo>
                <a:lnTo>
                  <a:pt x="42" y="21"/>
                </a:lnTo>
                <a:lnTo>
                  <a:pt x="38" y="26"/>
                </a:lnTo>
                <a:lnTo>
                  <a:pt x="34" y="26"/>
                </a:lnTo>
                <a:lnTo>
                  <a:pt x="25"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7" name="Freeform 93">
            <a:extLst>
              <a:ext uri="{FF2B5EF4-FFF2-40B4-BE49-F238E27FC236}">
                <a16:creationId xmlns:a16="http://schemas.microsoft.com/office/drawing/2014/main" id="{A03414E5-29BA-43A0-9AFE-791A2811B369}"/>
              </a:ext>
            </a:extLst>
          </p:cNvPr>
          <p:cNvSpPr>
            <a:spLocks/>
          </p:cNvSpPr>
          <p:nvPr/>
        </p:nvSpPr>
        <p:spPr bwMode="auto">
          <a:xfrm>
            <a:off x="5405437" y="4349452"/>
            <a:ext cx="39688" cy="33338"/>
          </a:xfrm>
          <a:custGeom>
            <a:avLst/>
            <a:gdLst>
              <a:gd name="T0" fmla="*/ 0 w 25"/>
              <a:gd name="T1" fmla="*/ 9 h 21"/>
              <a:gd name="T2" fmla="*/ 4 w 25"/>
              <a:gd name="T3" fmla="*/ 4 h 21"/>
              <a:gd name="T4" fmla="*/ 17 w 25"/>
              <a:gd name="T5" fmla="*/ 0 h 21"/>
              <a:gd name="T6" fmla="*/ 25 w 25"/>
              <a:gd name="T7" fmla="*/ 0 h 21"/>
              <a:gd name="T8" fmla="*/ 25 w 25"/>
              <a:gd name="T9" fmla="*/ 4 h 21"/>
              <a:gd name="T10" fmla="*/ 25 w 25"/>
              <a:gd name="T11" fmla="*/ 9 h 21"/>
              <a:gd name="T12" fmla="*/ 21 w 25"/>
              <a:gd name="T13" fmla="*/ 17 h 21"/>
              <a:gd name="T14" fmla="*/ 21 w 25"/>
              <a:gd name="T15" fmla="*/ 21 h 21"/>
              <a:gd name="T16" fmla="*/ 8 w 25"/>
              <a:gd name="T17" fmla="*/ 21 h 21"/>
              <a:gd name="T18" fmla="*/ 0 w 25"/>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0" y="9"/>
                </a:moveTo>
                <a:lnTo>
                  <a:pt x="4" y="4"/>
                </a:lnTo>
                <a:lnTo>
                  <a:pt x="17" y="0"/>
                </a:lnTo>
                <a:lnTo>
                  <a:pt x="25" y="0"/>
                </a:lnTo>
                <a:lnTo>
                  <a:pt x="25" y="4"/>
                </a:lnTo>
                <a:lnTo>
                  <a:pt x="25" y="9"/>
                </a:lnTo>
                <a:lnTo>
                  <a:pt x="21" y="17"/>
                </a:lnTo>
                <a:lnTo>
                  <a:pt x="21" y="21"/>
                </a:lnTo>
                <a:lnTo>
                  <a:pt x="8"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8" name="Freeform 94">
            <a:extLst>
              <a:ext uri="{FF2B5EF4-FFF2-40B4-BE49-F238E27FC236}">
                <a16:creationId xmlns:a16="http://schemas.microsoft.com/office/drawing/2014/main" id="{11F56205-F80E-46DB-8FD9-2ED6923EABA4}"/>
              </a:ext>
            </a:extLst>
          </p:cNvPr>
          <p:cNvSpPr>
            <a:spLocks/>
          </p:cNvSpPr>
          <p:nvPr/>
        </p:nvSpPr>
        <p:spPr bwMode="auto">
          <a:xfrm>
            <a:off x="5592762" y="4355802"/>
            <a:ext cx="53975" cy="33338"/>
          </a:xfrm>
          <a:custGeom>
            <a:avLst/>
            <a:gdLst>
              <a:gd name="T0" fmla="*/ 0 w 34"/>
              <a:gd name="T1" fmla="*/ 17 h 21"/>
              <a:gd name="T2" fmla="*/ 9 w 34"/>
              <a:gd name="T3" fmla="*/ 9 h 21"/>
              <a:gd name="T4" fmla="*/ 13 w 34"/>
              <a:gd name="T5" fmla="*/ 0 h 21"/>
              <a:gd name="T6" fmla="*/ 26 w 34"/>
              <a:gd name="T7" fmla="*/ 0 h 21"/>
              <a:gd name="T8" fmla="*/ 30 w 34"/>
              <a:gd name="T9" fmla="*/ 0 h 21"/>
              <a:gd name="T10" fmla="*/ 34 w 34"/>
              <a:gd name="T11" fmla="*/ 5 h 21"/>
              <a:gd name="T12" fmla="*/ 30 w 34"/>
              <a:gd name="T13" fmla="*/ 9 h 21"/>
              <a:gd name="T14" fmla="*/ 30 w 34"/>
              <a:gd name="T15" fmla="*/ 13 h 21"/>
              <a:gd name="T16" fmla="*/ 17 w 34"/>
              <a:gd name="T17" fmla="*/ 13 h 21"/>
              <a:gd name="T18" fmla="*/ 9 w 34"/>
              <a:gd name="T19" fmla="*/ 17 h 21"/>
              <a:gd name="T20" fmla="*/ 9 w 34"/>
              <a:gd name="T21" fmla="*/ 21 h 21"/>
              <a:gd name="T22" fmla="*/ 4 w 34"/>
              <a:gd name="T23" fmla="*/ 21 h 21"/>
              <a:gd name="T24" fmla="*/ 0 w 34"/>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1">
                <a:moveTo>
                  <a:pt x="0" y="17"/>
                </a:moveTo>
                <a:lnTo>
                  <a:pt x="9" y="9"/>
                </a:lnTo>
                <a:lnTo>
                  <a:pt x="13" y="0"/>
                </a:lnTo>
                <a:lnTo>
                  <a:pt x="26" y="0"/>
                </a:lnTo>
                <a:lnTo>
                  <a:pt x="30" y="0"/>
                </a:lnTo>
                <a:lnTo>
                  <a:pt x="34" y="5"/>
                </a:lnTo>
                <a:lnTo>
                  <a:pt x="30" y="9"/>
                </a:lnTo>
                <a:lnTo>
                  <a:pt x="30" y="13"/>
                </a:lnTo>
                <a:lnTo>
                  <a:pt x="17" y="13"/>
                </a:lnTo>
                <a:lnTo>
                  <a:pt x="9" y="17"/>
                </a:lnTo>
                <a:lnTo>
                  <a:pt x="9" y="21"/>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9" name="Freeform 95">
            <a:extLst>
              <a:ext uri="{FF2B5EF4-FFF2-40B4-BE49-F238E27FC236}">
                <a16:creationId xmlns:a16="http://schemas.microsoft.com/office/drawing/2014/main" id="{98C239F6-4D74-4970-AC0D-4655A36CB7E5}"/>
              </a:ext>
            </a:extLst>
          </p:cNvPr>
          <p:cNvSpPr>
            <a:spLocks/>
          </p:cNvSpPr>
          <p:nvPr/>
        </p:nvSpPr>
        <p:spPr bwMode="auto">
          <a:xfrm>
            <a:off x="5513387" y="4389139"/>
            <a:ext cx="39688" cy="41275"/>
          </a:xfrm>
          <a:custGeom>
            <a:avLst/>
            <a:gdLst>
              <a:gd name="T0" fmla="*/ 0 w 25"/>
              <a:gd name="T1" fmla="*/ 21 h 26"/>
              <a:gd name="T2" fmla="*/ 0 w 25"/>
              <a:gd name="T3" fmla="*/ 9 h 26"/>
              <a:gd name="T4" fmla="*/ 4 w 25"/>
              <a:gd name="T5" fmla="*/ 0 h 26"/>
              <a:gd name="T6" fmla="*/ 8 w 25"/>
              <a:gd name="T7" fmla="*/ 0 h 26"/>
              <a:gd name="T8" fmla="*/ 12 w 25"/>
              <a:gd name="T9" fmla="*/ 0 h 26"/>
              <a:gd name="T10" fmla="*/ 21 w 25"/>
              <a:gd name="T11" fmla="*/ 9 h 26"/>
              <a:gd name="T12" fmla="*/ 25 w 25"/>
              <a:gd name="T13" fmla="*/ 13 h 26"/>
              <a:gd name="T14" fmla="*/ 21 w 25"/>
              <a:gd name="T15" fmla="*/ 21 h 26"/>
              <a:gd name="T16" fmla="*/ 16 w 25"/>
              <a:gd name="T17" fmla="*/ 21 h 26"/>
              <a:gd name="T18" fmla="*/ 16 w 25"/>
              <a:gd name="T19" fmla="*/ 17 h 26"/>
              <a:gd name="T20" fmla="*/ 12 w 25"/>
              <a:gd name="T21" fmla="*/ 13 h 26"/>
              <a:gd name="T22" fmla="*/ 8 w 25"/>
              <a:gd name="T23" fmla="*/ 17 h 26"/>
              <a:gd name="T24" fmla="*/ 4 w 25"/>
              <a:gd name="T25" fmla="*/ 26 h 26"/>
              <a:gd name="T26" fmla="*/ 0 w 25"/>
              <a:gd name="T27" fmla="*/ 26 h 26"/>
              <a:gd name="T28" fmla="*/ 0 w 25"/>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6">
                <a:moveTo>
                  <a:pt x="0" y="21"/>
                </a:moveTo>
                <a:lnTo>
                  <a:pt x="0" y="9"/>
                </a:lnTo>
                <a:lnTo>
                  <a:pt x="4" y="0"/>
                </a:lnTo>
                <a:lnTo>
                  <a:pt x="8" y="0"/>
                </a:lnTo>
                <a:lnTo>
                  <a:pt x="12" y="0"/>
                </a:lnTo>
                <a:lnTo>
                  <a:pt x="21" y="9"/>
                </a:lnTo>
                <a:lnTo>
                  <a:pt x="25" y="13"/>
                </a:lnTo>
                <a:lnTo>
                  <a:pt x="21" y="21"/>
                </a:lnTo>
                <a:lnTo>
                  <a:pt x="16" y="21"/>
                </a:lnTo>
                <a:lnTo>
                  <a:pt x="16" y="17"/>
                </a:lnTo>
                <a:lnTo>
                  <a:pt x="12" y="13"/>
                </a:lnTo>
                <a:lnTo>
                  <a:pt x="8" y="17"/>
                </a:lnTo>
                <a:lnTo>
                  <a:pt x="4" y="26"/>
                </a:lnTo>
                <a:lnTo>
                  <a:pt x="0" y="26"/>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0" name="Freeform 96">
            <a:extLst>
              <a:ext uri="{FF2B5EF4-FFF2-40B4-BE49-F238E27FC236}">
                <a16:creationId xmlns:a16="http://schemas.microsoft.com/office/drawing/2014/main" id="{FAF7D70F-5D5D-4420-9380-5CB57D42626B}"/>
              </a:ext>
            </a:extLst>
          </p:cNvPr>
          <p:cNvSpPr>
            <a:spLocks/>
          </p:cNvSpPr>
          <p:nvPr/>
        </p:nvSpPr>
        <p:spPr bwMode="auto">
          <a:xfrm>
            <a:off x="5351462" y="4563764"/>
            <a:ext cx="20638" cy="39688"/>
          </a:xfrm>
          <a:custGeom>
            <a:avLst/>
            <a:gdLst>
              <a:gd name="T0" fmla="*/ 0 w 13"/>
              <a:gd name="T1" fmla="*/ 17 h 25"/>
              <a:gd name="T2" fmla="*/ 0 w 13"/>
              <a:gd name="T3" fmla="*/ 8 h 25"/>
              <a:gd name="T4" fmla="*/ 0 w 13"/>
              <a:gd name="T5" fmla="*/ 4 h 25"/>
              <a:gd name="T6" fmla="*/ 4 w 13"/>
              <a:gd name="T7" fmla="*/ 0 h 25"/>
              <a:gd name="T8" fmla="*/ 8 w 13"/>
              <a:gd name="T9" fmla="*/ 0 h 25"/>
              <a:gd name="T10" fmla="*/ 13 w 13"/>
              <a:gd name="T11" fmla="*/ 4 h 25"/>
              <a:gd name="T12" fmla="*/ 13 w 13"/>
              <a:gd name="T13" fmla="*/ 8 h 25"/>
              <a:gd name="T14" fmla="*/ 13 w 13"/>
              <a:gd name="T15" fmla="*/ 21 h 25"/>
              <a:gd name="T16" fmla="*/ 13 w 13"/>
              <a:gd name="T17" fmla="*/ 25 h 25"/>
              <a:gd name="T18" fmla="*/ 4 w 13"/>
              <a:gd name="T19" fmla="*/ 25 h 25"/>
              <a:gd name="T20" fmla="*/ 0 w 13"/>
              <a:gd name="T21" fmla="*/ 21 h 25"/>
              <a:gd name="T22" fmla="*/ 0 w 1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5">
                <a:moveTo>
                  <a:pt x="0" y="17"/>
                </a:moveTo>
                <a:lnTo>
                  <a:pt x="0" y="8"/>
                </a:lnTo>
                <a:lnTo>
                  <a:pt x="0" y="4"/>
                </a:lnTo>
                <a:lnTo>
                  <a:pt x="4" y="0"/>
                </a:lnTo>
                <a:lnTo>
                  <a:pt x="8" y="0"/>
                </a:lnTo>
                <a:lnTo>
                  <a:pt x="13" y="4"/>
                </a:lnTo>
                <a:lnTo>
                  <a:pt x="13" y="8"/>
                </a:lnTo>
                <a:lnTo>
                  <a:pt x="13" y="21"/>
                </a:lnTo>
                <a:lnTo>
                  <a:pt x="13" y="25"/>
                </a:lnTo>
                <a:lnTo>
                  <a:pt x="4" y="25"/>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1" name="Freeform 97">
            <a:extLst>
              <a:ext uri="{FF2B5EF4-FFF2-40B4-BE49-F238E27FC236}">
                <a16:creationId xmlns:a16="http://schemas.microsoft.com/office/drawing/2014/main" id="{37643764-CFDF-4703-82F7-24DE47006DB1}"/>
              </a:ext>
            </a:extLst>
          </p:cNvPr>
          <p:cNvSpPr>
            <a:spLocks/>
          </p:cNvSpPr>
          <p:nvPr/>
        </p:nvSpPr>
        <p:spPr bwMode="auto">
          <a:xfrm>
            <a:off x="5788025" y="4089102"/>
            <a:ext cx="26988" cy="47625"/>
          </a:xfrm>
          <a:custGeom>
            <a:avLst/>
            <a:gdLst>
              <a:gd name="T0" fmla="*/ 0 w 17"/>
              <a:gd name="T1" fmla="*/ 21 h 30"/>
              <a:gd name="T2" fmla="*/ 4 w 17"/>
              <a:gd name="T3" fmla="*/ 9 h 30"/>
              <a:gd name="T4" fmla="*/ 4 w 17"/>
              <a:gd name="T5" fmla="*/ 5 h 30"/>
              <a:gd name="T6" fmla="*/ 8 w 17"/>
              <a:gd name="T7" fmla="*/ 0 h 30"/>
              <a:gd name="T8" fmla="*/ 13 w 17"/>
              <a:gd name="T9" fmla="*/ 9 h 30"/>
              <a:gd name="T10" fmla="*/ 17 w 17"/>
              <a:gd name="T11" fmla="*/ 17 h 30"/>
              <a:gd name="T12" fmla="*/ 13 w 17"/>
              <a:gd name="T13" fmla="*/ 26 h 30"/>
              <a:gd name="T14" fmla="*/ 8 w 17"/>
              <a:gd name="T15" fmla="*/ 30 h 30"/>
              <a:gd name="T16" fmla="*/ 4 w 17"/>
              <a:gd name="T17" fmla="*/ 30 h 30"/>
              <a:gd name="T18" fmla="*/ 0 w 17"/>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0">
                <a:moveTo>
                  <a:pt x="0" y="21"/>
                </a:moveTo>
                <a:lnTo>
                  <a:pt x="4" y="9"/>
                </a:lnTo>
                <a:lnTo>
                  <a:pt x="4" y="5"/>
                </a:lnTo>
                <a:lnTo>
                  <a:pt x="8" y="0"/>
                </a:lnTo>
                <a:lnTo>
                  <a:pt x="13" y="9"/>
                </a:lnTo>
                <a:lnTo>
                  <a:pt x="17" y="17"/>
                </a:lnTo>
                <a:lnTo>
                  <a:pt x="13" y="26"/>
                </a:lnTo>
                <a:lnTo>
                  <a:pt x="8" y="30"/>
                </a:lnTo>
                <a:lnTo>
                  <a:pt x="4" y="30"/>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2" name="Freeform 98">
            <a:extLst>
              <a:ext uri="{FF2B5EF4-FFF2-40B4-BE49-F238E27FC236}">
                <a16:creationId xmlns:a16="http://schemas.microsoft.com/office/drawing/2014/main" id="{E19E3074-4303-46D2-BAC4-1AC28F3380F3}"/>
              </a:ext>
            </a:extLst>
          </p:cNvPr>
          <p:cNvSpPr>
            <a:spLocks/>
          </p:cNvSpPr>
          <p:nvPr/>
        </p:nvSpPr>
        <p:spPr bwMode="auto">
          <a:xfrm>
            <a:off x="5330825" y="4657427"/>
            <a:ext cx="33338" cy="33338"/>
          </a:xfrm>
          <a:custGeom>
            <a:avLst/>
            <a:gdLst>
              <a:gd name="T0" fmla="*/ 0 w 21"/>
              <a:gd name="T1" fmla="*/ 12 h 21"/>
              <a:gd name="T2" fmla="*/ 5 w 21"/>
              <a:gd name="T3" fmla="*/ 4 h 21"/>
              <a:gd name="T4" fmla="*/ 13 w 21"/>
              <a:gd name="T5" fmla="*/ 0 h 21"/>
              <a:gd name="T6" fmla="*/ 17 w 21"/>
              <a:gd name="T7" fmla="*/ 0 h 21"/>
              <a:gd name="T8" fmla="*/ 21 w 21"/>
              <a:gd name="T9" fmla="*/ 4 h 21"/>
              <a:gd name="T10" fmla="*/ 21 w 21"/>
              <a:gd name="T11" fmla="*/ 8 h 21"/>
              <a:gd name="T12" fmla="*/ 17 w 21"/>
              <a:gd name="T13" fmla="*/ 12 h 21"/>
              <a:gd name="T14" fmla="*/ 13 w 21"/>
              <a:gd name="T15" fmla="*/ 16 h 21"/>
              <a:gd name="T16" fmla="*/ 5 w 21"/>
              <a:gd name="T17" fmla="*/ 21 h 21"/>
              <a:gd name="T18" fmla="*/ 0 w 21"/>
              <a:gd name="T19" fmla="*/ 21 h 21"/>
              <a:gd name="T20" fmla="*/ 0 w 21"/>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12"/>
                </a:moveTo>
                <a:lnTo>
                  <a:pt x="5" y="4"/>
                </a:lnTo>
                <a:lnTo>
                  <a:pt x="13" y="0"/>
                </a:lnTo>
                <a:lnTo>
                  <a:pt x="17" y="0"/>
                </a:lnTo>
                <a:lnTo>
                  <a:pt x="21" y="4"/>
                </a:lnTo>
                <a:lnTo>
                  <a:pt x="21" y="8"/>
                </a:lnTo>
                <a:lnTo>
                  <a:pt x="17" y="12"/>
                </a:lnTo>
                <a:lnTo>
                  <a:pt x="13" y="16"/>
                </a:lnTo>
                <a:lnTo>
                  <a:pt x="5" y="21"/>
                </a:lnTo>
                <a:lnTo>
                  <a:pt x="0" y="21"/>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3" name="Freeform 99">
            <a:extLst>
              <a:ext uri="{FF2B5EF4-FFF2-40B4-BE49-F238E27FC236}">
                <a16:creationId xmlns:a16="http://schemas.microsoft.com/office/drawing/2014/main" id="{C6A05ECC-2324-4663-8A94-CF663A0FF9A3}"/>
              </a:ext>
            </a:extLst>
          </p:cNvPr>
          <p:cNvSpPr>
            <a:spLocks/>
          </p:cNvSpPr>
          <p:nvPr/>
        </p:nvSpPr>
        <p:spPr bwMode="auto">
          <a:xfrm>
            <a:off x="5378450" y="4336752"/>
            <a:ext cx="26988" cy="33338"/>
          </a:xfrm>
          <a:custGeom>
            <a:avLst/>
            <a:gdLst>
              <a:gd name="T0" fmla="*/ 0 w 17"/>
              <a:gd name="T1" fmla="*/ 17 h 21"/>
              <a:gd name="T2" fmla="*/ 0 w 17"/>
              <a:gd name="T3" fmla="*/ 12 h 21"/>
              <a:gd name="T4" fmla="*/ 13 w 17"/>
              <a:gd name="T5" fmla="*/ 0 h 21"/>
              <a:gd name="T6" fmla="*/ 17 w 17"/>
              <a:gd name="T7" fmla="*/ 0 h 21"/>
              <a:gd name="T8" fmla="*/ 17 w 17"/>
              <a:gd name="T9" fmla="*/ 4 h 21"/>
              <a:gd name="T10" fmla="*/ 13 w 17"/>
              <a:gd name="T11" fmla="*/ 17 h 21"/>
              <a:gd name="T12" fmla="*/ 8 w 17"/>
              <a:gd name="T13" fmla="*/ 21 h 21"/>
              <a:gd name="T14" fmla="*/ 4 w 17"/>
              <a:gd name="T15" fmla="*/ 21 h 21"/>
              <a:gd name="T16" fmla="*/ 0 w 17"/>
              <a:gd name="T17" fmla="*/ 21 h 21"/>
              <a:gd name="T18" fmla="*/ 0 w 17"/>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0" y="17"/>
                </a:moveTo>
                <a:lnTo>
                  <a:pt x="0" y="12"/>
                </a:lnTo>
                <a:lnTo>
                  <a:pt x="13" y="0"/>
                </a:lnTo>
                <a:lnTo>
                  <a:pt x="17" y="0"/>
                </a:lnTo>
                <a:lnTo>
                  <a:pt x="17" y="4"/>
                </a:lnTo>
                <a:lnTo>
                  <a:pt x="13" y="17"/>
                </a:lnTo>
                <a:lnTo>
                  <a:pt x="8" y="21"/>
                </a:lnTo>
                <a:lnTo>
                  <a:pt x="4"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4" name="Freeform 100">
            <a:extLst>
              <a:ext uri="{FF2B5EF4-FFF2-40B4-BE49-F238E27FC236}">
                <a16:creationId xmlns:a16="http://schemas.microsoft.com/office/drawing/2014/main" id="{B0A7EBCA-DEBD-425D-A05E-845D9F22D5B6}"/>
              </a:ext>
            </a:extLst>
          </p:cNvPr>
          <p:cNvSpPr>
            <a:spLocks/>
          </p:cNvSpPr>
          <p:nvPr/>
        </p:nvSpPr>
        <p:spPr bwMode="auto">
          <a:xfrm>
            <a:off x="5553075" y="4303414"/>
            <a:ext cx="26988" cy="26988"/>
          </a:xfrm>
          <a:custGeom>
            <a:avLst/>
            <a:gdLst>
              <a:gd name="T0" fmla="*/ 0 w 17"/>
              <a:gd name="T1" fmla="*/ 8 h 17"/>
              <a:gd name="T2" fmla="*/ 4 w 17"/>
              <a:gd name="T3" fmla="*/ 0 h 17"/>
              <a:gd name="T4" fmla="*/ 8 w 17"/>
              <a:gd name="T5" fmla="*/ 0 h 17"/>
              <a:gd name="T6" fmla="*/ 13 w 17"/>
              <a:gd name="T7" fmla="*/ 0 h 17"/>
              <a:gd name="T8" fmla="*/ 17 w 17"/>
              <a:gd name="T9" fmla="*/ 4 h 17"/>
              <a:gd name="T10" fmla="*/ 17 w 17"/>
              <a:gd name="T11" fmla="*/ 12 h 17"/>
              <a:gd name="T12" fmla="*/ 13 w 17"/>
              <a:gd name="T13" fmla="*/ 17 h 17"/>
              <a:gd name="T14" fmla="*/ 8 w 17"/>
              <a:gd name="T15" fmla="*/ 17 h 17"/>
              <a:gd name="T16" fmla="*/ 4 w 17"/>
              <a:gd name="T17" fmla="*/ 12 h 17"/>
              <a:gd name="T18" fmla="*/ 0 w 17"/>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0" y="8"/>
                </a:moveTo>
                <a:lnTo>
                  <a:pt x="4" y="0"/>
                </a:lnTo>
                <a:lnTo>
                  <a:pt x="8" y="0"/>
                </a:lnTo>
                <a:lnTo>
                  <a:pt x="13" y="0"/>
                </a:lnTo>
                <a:lnTo>
                  <a:pt x="17" y="4"/>
                </a:lnTo>
                <a:lnTo>
                  <a:pt x="17" y="12"/>
                </a:lnTo>
                <a:lnTo>
                  <a:pt x="13" y="17"/>
                </a:lnTo>
                <a:lnTo>
                  <a:pt x="8" y="17"/>
                </a:lnTo>
                <a:lnTo>
                  <a:pt x="4"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Freeform 101">
            <a:extLst>
              <a:ext uri="{FF2B5EF4-FFF2-40B4-BE49-F238E27FC236}">
                <a16:creationId xmlns:a16="http://schemas.microsoft.com/office/drawing/2014/main" id="{F160F06E-65BE-4C44-8841-331EAC89CF74}"/>
              </a:ext>
            </a:extLst>
          </p:cNvPr>
          <p:cNvSpPr>
            <a:spLocks/>
          </p:cNvSpPr>
          <p:nvPr/>
        </p:nvSpPr>
        <p:spPr bwMode="auto">
          <a:xfrm>
            <a:off x="5257800" y="4563764"/>
            <a:ext cx="26988" cy="26988"/>
          </a:xfrm>
          <a:custGeom>
            <a:avLst/>
            <a:gdLst>
              <a:gd name="T0" fmla="*/ 0 w 17"/>
              <a:gd name="T1" fmla="*/ 8 h 17"/>
              <a:gd name="T2" fmla="*/ 4 w 17"/>
              <a:gd name="T3" fmla="*/ 4 h 17"/>
              <a:gd name="T4" fmla="*/ 8 w 17"/>
              <a:gd name="T5" fmla="*/ 0 h 17"/>
              <a:gd name="T6" fmla="*/ 12 w 17"/>
              <a:gd name="T7" fmla="*/ 0 h 17"/>
              <a:gd name="T8" fmla="*/ 12 w 17"/>
              <a:gd name="T9" fmla="*/ 4 h 17"/>
              <a:gd name="T10" fmla="*/ 17 w 17"/>
              <a:gd name="T11" fmla="*/ 8 h 17"/>
              <a:gd name="T12" fmla="*/ 12 w 17"/>
              <a:gd name="T13" fmla="*/ 17 h 17"/>
              <a:gd name="T14" fmla="*/ 8 w 17"/>
              <a:gd name="T15" fmla="*/ 17 h 17"/>
              <a:gd name="T16" fmla="*/ 4 w 17"/>
              <a:gd name="T17" fmla="*/ 17 h 17"/>
              <a:gd name="T18" fmla="*/ 0 w 17"/>
              <a:gd name="T19" fmla="*/ 12 h 17"/>
              <a:gd name="T20" fmla="*/ 0 w 17"/>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8"/>
                </a:moveTo>
                <a:lnTo>
                  <a:pt x="4" y="4"/>
                </a:lnTo>
                <a:lnTo>
                  <a:pt x="8" y="0"/>
                </a:lnTo>
                <a:lnTo>
                  <a:pt x="12" y="0"/>
                </a:lnTo>
                <a:lnTo>
                  <a:pt x="12" y="4"/>
                </a:lnTo>
                <a:lnTo>
                  <a:pt x="17" y="8"/>
                </a:lnTo>
                <a:lnTo>
                  <a:pt x="12" y="17"/>
                </a:lnTo>
                <a:lnTo>
                  <a:pt x="8" y="17"/>
                </a:lnTo>
                <a:lnTo>
                  <a:pt x="4" y="17"/>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102">
            <a:extLst>
              <a:ext uri="{FF2B5EF4-FFF2-40B4-BE49-F238E27FC236}">
                <a16:creationId xmlns:a16="http://schemas.microsoft.com/office/drawing/2014/main" id="{4EF5B8EC-A2CB-4740-99B6-DACCFCF59ED2}"/>
              </a:ext>
            </a:extLst>
          </p:cNvPr>
          <p:cNvSpPr>
            <a:spLocks/>
          </p:cNvSpPr>
          <p:nvPr/>
        </p:nvSpPr>
        <p:spPr bwMode="auto">
          <a:xfrm>
            <a:off x="5297487" y="4836814"/>
            <a:ext cx="20638" cy="26988"/>
          </a:xfrm>
          <a:custGeom>
            <a:avLst/>
            <a:gdLst>
              <a:gd name="T0" fmla="*/ 0 w 13"/>
              <a:gd name="T1" fmla="*/ 13 h 17"/>
              <a:gd name="T2" fmla="*/ 4 w 13"/>
              <a:gd name="T3" fmla="*/ 4 h 17"/>
              <a:gd name="T4" fmla="*/ 4 w 13"/>
              <a:gd name="T5" fmla="*/ 0 h 17"/>
              <a:gd name="T6" fmla="*/ 9 w 13"/>
              <a:gd name="T7" fmla="*/ 0 h 17"/>
              <a:gd name="T8" fmla="*/ 13 w 13"/>
              <a:gd name="T9" fmla="*/ 4 h 17"/>
              <a:gd name="T10" fmla="*/ 13 w 13"/>
              <a:gd name="T11" fmla="*/ 13 h 17"/>
              <a:gd name="T12" fmla="*/ 13 w 13"/>
              <a:gd name="T13" fmla="*/ 17 h 17"/>
              <a:gd name="T14" fmla="*/ 4 w 13"/>
              <a:gd name="T15" fmla="*/ 17 h 17"/>
              <a:gd name="T16" fmla="*/ 0 w 13"/>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0" y="13"/>
                </a:moveTo>
                <a:lnTo>
                  <a:pt x="4" y="4"/>
                </a:lnTo>
                <a:lnTo>
                  <a:pt x="4" y="0"/>
                </a:lnTo>
                <a:lnTo>
                  <a:pt x="9" y="0"/>
                </a:lnTo>
                <a:lnTo>
                  <a:pt x="13" y="4"/>
                </a:lnTo>
                <a:lnTo>
                  <a:pt x="13" y="13"/>
                </a:lnTo>
                <a:lnTo>
                  <a:pt x="13" y="17"/>
                </a:lnTo>
                <a:lnTo>
                  <a:pt x="4"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7" name="Freeform 103">
            <a:extLst>
              <a:ext uri="{FF2B5EF4-FFF2-40B4-BE49-F238E27FC236}">
                <a16:creationId xmlns:a16="http://schemas.microsoft.com/office/drawing/2014/main" id="{2668E901-FF89-4AB2-82C3-464BCD74FD15}"/>
              </a:ext>
            </a:extLst>
          </p:cNvPr>
          <p:cNvSpPr>
            <a:spLocks/>
          </p:cNvSpPr>
          <p:nvPr/>
        </p:nvSpPr>
        <p:spPr bwMode="auto">
          <a:xfrm>
            <a:off x="5311775" y="4722514"/>
            <a:ext cx="19050" cy="34925"/>
          </a:xfrm>
          <a:custGeom>
            <a:avLst/>
            <a:gdLst>
              <a:gd name="T0" fmla="*/ 0 w 12"/>
              <a:gd name="T1" fmla="*/ 13 h 22"/>
              <a:gd name="T2" fmla="*/ 0 w 12"/>
              <a:gd name="T3" fmla="*/ 9 h 22"/>
              <a:gd name="T4" fmla="*/ 0 w 12"/>
              <a:gd name="T5" fmla="*/ 0 h 22"/>
              <a:gd name="T6" fmla="*/ 4 w 12"/>
              <a:gd name="T7" fmla="*/ 0 h 22"/>
              <a:gd name="T8" fmla="*/ 8 w 12"/>
              <a:gd name="T9" fmla="*/ 9 h 22"/>
              <a:gd name="T10" fmla="*/ 12 w 12"/>
              <a:gd name="T11" fmla="*/ 13 h 22"/>
              <a:gd name="T12" fmla="*/ 8 w 12"/>
              <a:gd name="T13" fmla="*/ 17 h 22"/>
              <a:gd name="T14" fmla="*/ 8 w 12"/>
              <a:gd name="T15" fmla="*/ 22 h 22"/>
              <a:gd name="T16" fmla="*/ 0 w 12"/>
              <a:gd name="T17" fmla="*/ 22 h 22"/>
              <a:gd name="T18" fmla="*/ 0 w 12"/>
              <a:gd name="T19" fmla="*/ 17 h 22"/>
              <a:gd name="T20" fmla="*/ 0 w 12"/>
              <a:gd name="T2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2">
                <a:moveTo>
                  <a:pt x="0" y="13"/>
                </a:moveTo>
                <a:lnTo>
                  <a:pt x="0" y="9"/>
                </a:lnTo>
                <a:lnTo>
                  <a:pt x="0" y="0"/>
                </a:lnTo>
                <a:lnTo>
                  <a:pt x="4" y="0"/>
                </a:lnTo>
                <a:lnTo>
                  <a:pt x="8" y="9"/>
                </a:lnTo>
                <a:lnTo>
                  <a:pt x="12" y="13"/>
                </a:lnTo>
                <a:lnTo>
                  <a:pt x="8" y="17"/>
                </a:lnTo>
                <a:lnTo>
                  <a:pt x="8" y="22"/>
                </a:lnTo>
                <a:lnTo>
                  <a:pt x="0" y="22"/>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8" name="Tekstiruutu 107">
            <a:extLst>
              <a:ext uri="{FF2B5EF4-FFF2-40B4-BE49-F238E27FC236}">
                <a16:creationId xmlns:a16="http://schemas.microsoft.com/office/drawing/2014/main" id="{D837E8DA-AD00-466B-A154-266899764E9D}"/>
              </a:ext>
            </a:extLst>
          </p:cNvPr>
          <p:cNvSpPr txBox="1"/>
          <p:nvPr/>
        </p:nvSpPr>
        <p:spPr>
          <a:xfrm>
            <a:off x="447846" y="179348"/>
            <a:ext cx="2457724" cy="369332"/>
          </a:xfrm>
          <a:prstGeom prst="rect">
            <a:avLst/>
          </a:prstGeom>
          <a:noFill/>
        </p:spPr>
        <p:txBody>
          <a:bodyPr wrap="none" rtlCol="0">
            <a:spAutoFit/>
          </a:bodyPr>
          <a:lstStyle/>
          <a:p>
            <a:r>
              <a:rPr lang="fi-FI" b="1" dirty="0"/>
              <a:t>Maakuntarajat 2021</a:t>
            </a:r>
          </a:p>
        </p:txBody>
      </p:sp>
      <p:sp>
        <p:nvSpPr>
          <p:cNvPr id="109" name="Tekstiruutu 108">
            <a:extLst>
              <a:ext uri="{FF2B5EF4-FFF2-40B4-BE49-F238E27FC236}">
                <a16:creationId xmlns:a16="http://schemas.microsoft.com/office/drawing/2014/main" id="{30B30B2B-18C7-46D8-BAAC-9FEB697438DA}"/>
              </a:ext>
            </a:extLst>
          </p:cNvPr>
          <p:cNvSpPr txBox="1"/>
          <p:nvPr/>
        </p:nvSpPr>
        <p:spPr>
          <a:xfrm>
            <a:off x="476671" y="2403650"/>
            <a:ext cx="3364110" cy="1569660"/>
          </a:xfrm>
          <a:prstGeom prst="rect">
            <a:avLst/>
          </a:prstGeom>
          <a:noFill/>
        </p:spPr>
        <p:txBody>
          <a:bodyPr wrap="square" rtlCol="0">
            <a:spAutoFit/>
          </a:bodyPr>
          <a:lstStyle/>
          <a:p>
            <a:r>
              <a:rPr lang="fi-FI" sz="1200" dirty="0"/>
              <a:t>Tallenna tämä tiedosto omalle koneellesi, jonka jälkeen voit muokata kuvaa. </a:t>
            </a:r>
          </a:p>
          <a:p>
            <a:r>
              <a:rPr lang="fi-FI" sz="1200" dirty="0"/>
              <a:t>Suurenna kuva ensin riittävän suureksi . Tämän jälkeen voit esim. värjätä tietyn maakunnan  haluamallasi värillä klikkaamalla hiirellä maakunnan </a:t>
            </a:r>
            <a:r>
              <a:rPr lang="fi-FI" sz="1200" b="1" dirty="0"/>
              <a:t>rajaa.</a:t>
            </a:r>
            <a:r>
              <a:rPr lang="fi-FI" sz="1200" dirty="0"/>
              <a:t> Alue muuttuu aktiiviseksi ja voit lisätä siihen haluamasi värin PowerPointin ”Muodon täyttö” –toiminnolla. </a:t>
            </a:r>
          </a:p>
        </p:txBody>
      </p:sp>
      <p:sp>
        <p:nvSpPr>
          <p:cNvPr id="110" name="Tekstiruutu 109">
            <a:extLst>
              <a:ext uri="{FF2B5EF4-FFF2-40B4-BE49-F238E27FC236}">
                <a16:creationId xmlns:a16="http://schemas.microsoft.com/office/drawing/2014/main" id="{B1EFF316-2EDC-493C-907A-437A67754347}"/>
              </a:ext>
            </a:extLst>
          </p:cNvPr>
          <p:cNvSpPr txBox="1"/>
          <p:nvPr/>
        </p:nvSpPr>
        <p:spPr>
          <a:xfrm>
            <a:off x="447846" y="1988840"/>
            <a:ext cx="4730782" cy="369332"/>
          </a:xfrm>
          <a:prstGeom prst="rect">
            <a:avLst/>
          </a:prstGeom>
          <a:noFill/>
        </p:spPr>
        <p:txBody>
          <a:bodyPr wrap="none" rtlCol="0">
            <a:spAutoFit/>
          </a:bodyPr>
          <a:lstStyle/>
          <a:p>
            <a:r>
              <a:rPr lang="fi-FI" b="1" dirty="0"/>
              <a:t>Jos haluat muokata karttaa, toimi näin:</a:t>
            </a:r>
          </a:p>
        </p:txBody>
      </p:sp>
      <p:sp>
        <p:nvSpPr>
          <p:cNvPr id="112" name="Tekstiruutu 111">
            <a:extLst>
              <a:ext uri="{FF2B5EF4-FFF2-40B4-BE49-F238E27FC236}">
                <a16:creationId xmlns:a16="http://schemas.microsoft.com/office/drawing/2014/main" id="{A22A81C7-25B0-468C-B563-5DF13C69AD76}"/>
              </a:ext>
            </a:extLst>
          </p:cNvPr>
          <p:cNvSpPr txBox="1"/>
          <p:nvPr/>
        </p:nvSpPr>
        <p:spPr>
          <a:xfrm>
            <a:off x="476671" y="719691"/>
            <a:ext cx="2667001" cy="1200329"/>
          </a:xfrm>
          <a:prstGeom prst="rect">
            <a:avLst/>
          </a:prstGeom>
          <a:noFill/>
        </p:spPr>
        <p:txBody>
          <a:bodyPr wrap="square" rtlCol="0">
            <a:spAutoFit/>
          </a:bodyPr>
          <a:lstStyle/>
          <a:p>
            <a:r>
              <a:rPr lang="fi-FI" sz="1200" dirty="0"/>
              <a:t>Aineiston alkuperäislähde on Tilastokeskus, joten aineistoa hyödynnettäessä on copyright –merkintänä käytettävä ©Tilastokeskus 2021</a:t>
            </a:r>
          </a:p>
          <a:p>
            <a:endParaRPr lang="fi-FI" sz="1200" dirty="0"/>
          </a:p>
        </p:txBody>
      </p:sp>
      <p:graphicFrame>
        <p:nvGraphicFramePr>
          <p:cNvPr id="5" name="Taulukko 4">
            <a:extLst>
              <a:ext uri="{FF2B5EF4-FFF2-40B4-BE49-F238E27FC236}">
                <a16:creationId xmlns:a16="http://schemas.microsoft.com/office/drawing/2014/main" id="{69364C93-17BD-473E-BF87-0AA3C0A8D146}"/>
              </a:ext>
            </a:extLst>
          </p:cNvPr>
          <p:cNvGraphicFramePr>
            <a:graphicFrameLocks noGrp="1"/>
          </p:cNvGraphicFramePr>
          <p:nvPr>
            <p:extLst>
              <p:ext uri="{D42A27DB-BD31-4B8C-83A1-F6EECF244321}">
                <p14:modId xmlns:p14="http://schemas.microsoft.com/office/powerpoint/2010/main" val="3933065309"/>
              </p:ext>
            </p:extLst>
          </p:nvPr>
        </p:nvGraphicFramePr>
        <p:xfrm>
          <a:off x="8989567" y="2606129"/>
          <a:ext cx="2783505" cy="3559175"/>
        </p:xfrm>
        <a:graphic>
          <a:graphicData uri="http://schemas.openxmlformats.org/drawingml/2006/table">
            <a:tbl>
              <a:tblPr>
                <a:tableStyleId>{F2DE63D5-997A-4646-A377-4702673A728D}</a:tableStyleId>
              </a:tblPr>
              <a:tblGrid>
                <a:gridCol w="2783505">
                  <a:extLst>
                    <a:ext uri="{9D8B030D-6E8A-4147-A177-3AD203B41FA5}">
                      <a16:colId xmlns:a16="http://schemas.microsoft.com/office/drawing/2014/main" val="2538868635"/>
                    </a:ext>
                  </a:extLst>
                </a:gridCol>
              </a:tblGrid>
              <a:tr h="187325">
                <a:tc>
                  <a:txBody>
                    <a:bodyPr/>
                    <a:lstStyle/>
                    <a:p>
                      <a:pPr lvl="1" algn="l" fontAlgn="b"/>
                      <a:r>
                        <a:rPr lang="fi-FI" sz="1100" u="none" strike="noStrike">
                          <a:solidFill>
                            <a:schemeClr val="bg1"/>
                          </a:solidFill>
                          <a:effectLst/>
                        </a:rPr>
                        <a:t>Uusimaa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429394282"/>
                  </a:ext>
                </a:extLst>
              </a:tr>
              <a:tr h="187325">
                <a:tc>
                  <a:txBody>
                    <a:bodyPr/>
                    <a:lstStyle/>
                    <a:p>
                      <a:pPr lvl="1" algn="l" fontAlgn="b"/>
                      <a:r>
                        <a:rPr lang="fi-FI" sz="1100" u="none" strike="noStrike">
                          <a:solidFill>
                            <a:schemeClr val="bg1"/>
                          </a:solidFill>
                          <a:effectLst/>
                        </a:rPr>
                        <a:t>Varsinais-Suomi</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888414736"/>
                  </a:ext>
                </a:extLst>
              </a:tr>
              <a:tr h="187325">
                <a:tc>
                  <a:txBody>
                    <a:bodyPr/>
                    <a:lstStyle/>
                    <a:p>
                      <a:pPr lvl="1" algn="l" fontAlgn="b"/>
                      <a:r>
                        <a:rPr lang="fi-FI" sz="1100" u="none" strike="noStrike" dirty="0">
                          <a:solidFill>
                            <a:schemeClr val="bg1"/>
                          </a:solidFill>
                          <a:effectLst/>
                        </a:rPr>
                        <a:t>Satakunta</a:t>
                      </a:r>
                      <a:endParaRPr lang="fi-FI"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598322310"/>
                  </a:ext>
                </a:extLst>
              </a:tr>
              <a:tr h="187325">
                <a:tc>
                  <a:txBody>
                    <a:bodyPr/>
                    <a:lstStyle/>
                    <a:p>
                      <a:pPr lvl="1" algn="l" fontAlgn="b"/>
                      <a:r>
                        <a:rPr lang="fi-FI" sz="1100" u="none" strike="noStrike" dirty="0">
                          <a:solidFill>
                            <a:schemeClr val="bg1"/>
                          </a:solidFill>
                          <a:effectLst/>
                        </a:rPr>
                        <a:t>Kanta-Häme</a:t>
                      </a:r>
                      <a:endParaRPr lang="fi-FI"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697711471"/>
                  </a:ext>
                </a:extLst>
              </a:tr>
              <a:tr h="187325">
                <a:tc>
                  <a:txBody>
                    <a:bodyPr/>
                    <a:lstStyle/>
                    <a:p>
                      <a:pPr lvl="1" algn="l" fontAlgn="b"/>
                      <a:r>
                        <a:rPr lang="fi-FI" sz="1100" u="none" strike="noStrike">
                          <a:solidFill>
                            <a:schemeClr val="bg1"/>
                          </a:solidFill>
                          <a:effectLst/>
                        </a:rPr>
                        <a:t>Pirkanmaa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793366248"/>
                  </a:ext>
                </a:extLst>
              </a:tr>
              <a:tr h="187325">
                <a:tc>
                  <a:txBody>
                    <a:bodyPr/>
                    <a:lstStyle/>
                    <a:p>
                      <a:pPr lvl="1" algn="l" fontAlgn="b"/>
                      <a:r>
                        <a:rPr lang="fi-FI" sz="1100" u="none" strike="noStrike">
                          <a:solidFill>
                            <a:schemeClr val="bg1"/>
                          </a:solidFill>
                          <a:effectLst/>
                        </a:rPr>
                        <a:t>Päijät-Häme</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4047657617"/>
                  </a:ext>
                </a:extLst>
              </a:tr>
              <a:tr h="187325">
                <a:tc>
                  <a:txBody>
                    <a:bodyPr/>
                    <a:lstStyle/>
                    <a:p>
                      <a:pPr lvl="1" algn="l" fontAlgn="b"/>
                      <a:r>
                        <a:rPr lang="fi-FI" sz="1100" u="none" strike="noStrike">
                          <a:solidFill>
                            <a:schemeClr val="bg1"/>
                          </a:solidFill>
                          <a:effectLst/>
                        </a:rPr>
                        <a:t>Kymenlaakso</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4179890680"/>
                  </a:ext>
                </a:extLst>
              </a:tr>
              <a:tr h="187325">
                <a:tc>
                  <a:txBody>
                    <a:bodyPr/>
                    <a:lstStyle/>
                    <a:p>
                      <a:pPr lvl="1" algn="l" fontAlgn="b"/>
                      <a:r>
                        <a:rPr lang="fi-FI" sz="1100" u="none" strike="noStrike">
                          <a:solidFill>
                            <a:schemeClr val="bg1"/>
                          </a:solidFill>
                          <a:effectLst/>
                        </a:rPr>
                        <a:t>Etelä-Karjala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825996404"/>
                  </a:ext>
                </a:extLst>
              </a:tr>
              <a:tr h="187325">
                <a:tc>
                  <a:txBody>
                    <a:bodyPr/>
                    <a:lstStyle/>
                    <a:p>
                      <a:pPr lvl="1" algn="l" fontAlgn="b"/>
                      <a:r>
                        <a:rPr lang="fi-FI" sz="1100" u="none" strike="noStrike">
                          <a:solidFill>
                            <a:schemeClr val="bg1"/>
                          </a:solidFill>
                          <a:effectLst/>
                        </a:rPr>
                        <a:t>Etelä-Savo</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170124765"/>
                  </a:ext>
                </a:extLst>
              </a:tr>
              <a:tr h="187325">
                <a:tc>
                  <a:txBody>
                    <a:bodyPr/>
                    <a:lstStyle/>
                    <a:p>
                      <a:pPr lvl="1" algn="l" fontAlgn="b"/>
                      <a:r>
                        <a:rPr lang="fi-FI" sz="1100" u="none" strike="noStrike">
                          <a:solidFill>
                            <a:schemeClr val="bg1"/>
                          </a:solidFill>
                          <a:effectLst/>
                        </a:rPr>
                        <a:t>Pohjois-Savo</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868139657"/>
                  </a:ext>
                </a:extLst>
              </a:tr>
              <a:tr h="187325">
                <a:tc>
                  <a:txBody>
                    <a:bodyPr/>
                    <a:lstStyle/>
                    <a:p>
                      <a:pPr lvl="1" algn="l" fontAlgn="b"/>
                      <a:r>
                        <a:rPr lang="fi-FI" sz="1100" u="none" strike="noStrike">
                          <a:solidFill>
                            <a:schemeClr val="bg1"/>
                          </a:solidFill>
                          <a:effectLst/>
                        </a:rPr>
                        <a:t>Pohjois-Karjala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529167660"/>
                  </a:ext>
                </a:extLst>
              </a:tr>
              <a:tr h="187325">
                <a:tc>
                  <a:txBody>
                    <a:bodyPr/>
                    <a:lstStyle/>
                    <a:p>
                      <a:pPr lvl="1" algn="l" fontAlgn="b"/>
                      <a:r>
                        <a:rPr lang="fi-FI" sz="1100" u="none" strike="noStrike">
                          <a:solidFill>
                            <a:schemeClr val="bg1"/>
                          </a:solidFill>
                          <a:effectLst/>
                        </a:rPr>
                        <a:t>Keski-Suomi</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754945917"/>
                  </a:ext>
                </a:extLst>
              </a:tr>
              <a:tr h="187325">
                <a:tc>
                  <a:txBody>
                    <a:bodyPr/>
                    <a:lstStyle/>
                    <a:p>
                      <a:pPr lvl="1" algn="l" fontAlgn="b"/>
                      <a:r>
                        <a:rPr lang="fi-FI" sz="1100" u="none" strike="noStrike">
                          <a:solidFill>
                            <a:schemeClr val="bg1"/>
                          </a:solidFill>
                          <a:effectLst/>
                        </a:rPr>
                        <a:t>Etelä-Pohjanmaa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578350383"/>
                  </a:ext>
                </a:extLst>
              </a:tr>
              <a:tr h="187325">
                <a:tc>
                  <a:txBody>
                    <a:bodyPr/>
                    <a:lstStyle/>
                    <a:p>
                      <a:pPr lvl="1" algn="l" fontAlgn="b"/>
                      <a:r>
                        <a:rPr lang="fi-FI" sz="1100" u="none" strike="noStrike">
                          <a:solidFill>
                            <a:schemeClr val="bg1"/>
                          </a:solidFill>
                          <a:effectLst/>
                        </a:rPr>
                        <a:t>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19076035"/>
                  </a:ext>
                </a:extLst>
              </a:tr>
              <a:tr h="187325">
                <a:tc>
                  <a:txBody>
                    <a:bodyPr/>
                    <a:lstStyle/>
                    <a:p>
                      <a:pPr lvl="1" algn="l" fontAlgn="b"/>
                      <a:r>
                        <a:rPr lang="fi-FI" sz="1100" u="none" strike="noStrike">
                          <a:solidFill>
                            <a:schemeClr val="bg1"/>
                          </a:solidFill>
                          <a:effectLst/>
                        </a:rPr>
                        <a:t>Keski-Pohjanmaa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693116886"/>
                  </a:ext>
                </a:extLst>
              </a:tr>
              <a:tr h="187325">
                <a:tc>
                  <a:txBody>
                    <a:bodyPr/>
                    <a:lstStyle/>
                    <a:p>
                      <a:pPr lvl="1" algn="l" fontAlgn="b"/>
                      <a:r>
                        <a:rPr lang="fi-FI" sz="1100" u="none" strike="noStrike">
                          <a:solidFill>
                            <a:schemeClr val="bg1"/>
                          </a:solidFill>
                          <a:effectLst/>
                        </a:rPr>
                        <a:t>Pohjois-Pohjanmaa</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103930514"/>
                  </a:ext>
                </a:extLst>
              </a:tr>
              <a:tr h="187325">
                <a:tc>
                  <a:txBody>
                    <a:bodyPr/>
                    <a:lstStyle/>
                    <a:p>
                      <a:pPr lvl="1" algn="l" fontAlgn="b"/>
                      <a:r>
                        <a:rPr lang="fi-FI" sz="1100" u="none" strike="noStrike">
                          <a:solidFill>
                            <a:schemeClr val="bg1"/>
                          </a:solidFill>
                          <a:effectLst/>
                        </a:rPr>
                        <a:t>Kainuu</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2112222729"/>
                  </a:ext>
                </a:extLst>
              </a:tr>
              <a:tr h="187325">
                <a:tc>
                  <a:txBody>
                    <a:bodyPr/>
                    <a:lstStyle/>
                    <a:p>
                      <a:pPr lvl="1" algn="l" fontAlgn="b"/>
                      <a:r>
                        <a:rPr lang="fi-FI" sz="1100" u="none" strike="noStrike">
                          <a:solidFill>
                            <a:schemeClr val="bg1"/>
                          </a:solidFill>
                          <a:effectLst/>
                        </a:rPr>
                        <a:t>Lappi</a:t>
                      </a:r>
                      <a:endParaRPr lang="fi-FI" sz="11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054214849"/>
                  </a:ext>
                </a:extLst>
              </a:tr>
              <a:tr h="187325">
                <a:tc>
                  <a:txBody>
                    <a:bodyPr/>
                    <a:lstStyle/>
                    <a:p>
                      <a:pPr lvl="1" algn="l" fontAlgn="b"/>
                      <a:r>
                        <a:rPr lang="fi-FI" sz="1100" u="none" strike="noStrike" dirty="0">
                          <a:solidFill>
                            <a:schemeClr val="bg1"/>
                          </a:solidFill>
                          <a:effectLst/>
                        </a:rPr>
                        <a:t>Ahvenanmaa</a:t>
                      </a:r>
                      <a:endParaRPr lang="fi-FI"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706496078"/>
                  </a:ext>
                </a:extLst>
              </a:tr>
            </a:tbl>
          </a:graphicData>
        </a:graphic>
      </p:graphicFrame>
      <p:sp>
        <p:nvSpPr>
          <p:cNvPr id="111" name="Suorakulmio 110">
            <a:extLst>
              <a:ext uri="{FF2B5EF4-FFF2-40B4-BE49-F238E27FC236}">
                <a16:creationId xmlns:a16="http://schemas.microsoft.com/office/drawing/2014/main" id="{3D5A7666-DC5B-4944-AF9A-68CC4DA0DBED}"/>
              </a:ext>
            </a:extLst>
          </p:cNvPr>
          <p:cNvSpPr/>
          <p:nvPr/>
        </p:nvSpPr>
        <p:spPr>
          <a:xfrm>
            <a:off x="8989567" y="260648"/>
            <a:ext cx="2790302"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dirty="0"/>
              <a:t>FAKTALAATIKKO:</a:t>
            </a:r>
          </a:p>
          <a:p>
            <a:r>
              <a:rPr lang="fi-FI" sz="1200" dirty="0"/>
              <a:t>Alueiden kehittämistä ja alueiden käytön suunnittelua varten maa jaetaan maakuntiin. Maakunta on alue, johon kuuluvat kunnat muodostavat toiminnallisesti ja taloudellisesti sekä alueen suunnittelun kannalta tarkoituksenmukaisen kokonaisuuden. Suomessa on 18 maakuntaa ja Ahvenanmaan itsehallinnollinen alue:</a:t>
            </a:r>
          </a:p>
        </p:txBody>
      </p:sp>
    </p:spTree>
    <p:extLst>
      <p:ext uri="{BB962C8B-B14F-4D97-AF65-F5344CB8AC3E}">
        <p14:creationId xmlns:p14="http://schemas.microsoft.com/office/powerpoint/2010/main" val="34431535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C080FA90-9C1C-49DF-9B4D-FFD0481578E8}"/>
              </a:ext>
            </a:extLst>
          </p:cNvPr>
          <p:cNvSpPr>
            <a:spLocks noGrp="1"/>
          </p:cNvSpPr>
          <p:nvPr>
            <p:ph type="sldNum" sz="quarter" idx="12"/>
          </p:nvPr>
        </p:nvSpPr>
        <p:spPr/>
        <p:txBody>
          <a:bodyPr/>
          <a:lstStyle/>
          <a:p>
            <a:fld id="{0861148C-697E-4B67-BDAA-872F34DF1106}" type="slidenum">
              <a:rPr lang="fi-FI" smtClean="0"/>
              <a:t>4</a:t>
            </a:fld>
            <a:endParaRPr lang="fi-FI"/>
          </a:p>
        </p:txBody>
      </p:sp>
      <p:sp>
        <p:nvSpPr>
          <p:cNvPr id="10" name="Freeform 6">
            <a:extLst>
              <a:ext uri="{FF2B5EF4-FFF2-40B4-BE49-F238E27FC236}">
                <a16:creationId xmlns:a16="http://schemas.microsoft.com/office/drawing/2014/main" id="{D25CF905-3EDC-48C2-B7E4-FD713F55381F}"/>
              </a:ext>
            </a:extLst>
          </p:cNvPr>
          <p:cNvSpPr>
            <a:spLocks/>
          </p:cNvSpPr>
          <p:nvPr/>
        </p:nvSpPr>
        <p:spPr bwMode="auto">
          <a:xfrm>
            <a:off x="5973762" y="6080125"/>
            <a:ext cx="415925" cy="303213"/>
          </a:xfrm>
          <a:custGeom>
            <a:avLst/>
            <a:gdLst>
              <a:gd name="T0" fmla="*/ 262 w 262"/>
              <a:gd name="T1" fmla="*/ 47 h 191"/>
              <a:gd name="T2" fmla="*/ 240 w 262"/>
              <a:gd name="T3" fmla="*/ 30 h 191"/>
              <a:gd name="T4" fmla="*/ 223 w 262"/>
              <a:gd name="T5" fmla="*/ 0 h 191"/>
              <a:gd name="T6" fmla="*/ 210 w 262"/>
              <a:gd name="T7" fmla="*/ 8 h 191"/>
              <a:gd name="T8" fmla="*/ 176 w 262"/>
              <a:gd name="T9" fmla="*/ 8 h 191"/>
              <a:gd name="T10" fmla="*/ 150 w 262"/>
              <a:gd name="T11" fmla="*/ 0 h 191"/>
              <a:gd name="T12" fmla="*/ 124 w 262"/>
              <a:gd name="T13" fmla="*/ 4 h 191"/>
              <a:gd name="T14" fmla="*/ 73 w 262"/>
              <a:gd name="T15" fmla="*/ 13 h 191"/>
              <a:gd name="T16" fmla="*/ 69 w 262"/>
              <a:gd name="T17" fmla="*/ 60 h 191"/>
              <a:gd name="T18" fmla="*/ 47 w 262"/>
              <a:gd name="T19" fmla="*/ 76 h 191"/>
              <a:gd name="T20" fmla="*/ 69 w 262"/>
              <a:gd name="T21" fmla="*/ 119 h 191"/>
              <a:gd name="T22" fmla="*/ 43 w 262"/>
              <a:gd name="T23" fmla="*/ 128 h 191"/>
              <a:gd name="T24" fmla="*/ 17 w 262"/>
              <a:gd name="T25" fmla="*/ 98 h 191"/>
              <a:gd name="T26" fmla="*/ 4 w 262"/>
              <a:gd name="T27" fmla="*/ 102 h 191"/>
              <a:gd name="T28" fmla="*/ 8 w 262"/>
              <a:gd name="T29" fmla="*/ 132 h 191"/>
              <a:gd name="T30" fmla="*/ 4 w 262"/>
              <a:gd name="T31" fmla="*/ 170 h 191"/>
              <a:gd name="T32" fmla="*/ 21 w 262"/>
              <a:gd name="T33" fmla="*/ 187 h 191"/>
              <a:gd name="T34" fmla="*/ 34 w 262"/>
              <a:gd name="T35" fmla="*/ 183 h 191"/>
              <a:gd name="T36" fmla="*/ 52 w 262"/>
              <a:gd name="T37" fmla="*/ 183 h 191"/>
              <a:gd name="T38" fmla="*/ 64 w 262"/>
              <a:gd name="T39" fmla="*/ 183 h 191"/>
              <a:gd name="T40" fmla="*/ 73 w 262"/>
              <a:gd name="T41" fmla="*/ 175 h 191"/>
              <a:gd name="T42" fmla="*/ 77 w 262"/>
              <a:gd name="T43" fmla="*/ 157 h 191"/>
              <a:gd name="T44" fmla="*/ 90 w 262"/>
              <a:gd name="T45" fmla="*/ 157 h 191"/>
              <a:gd name="T46" fmla="*/ 94 w 262"/>
              <a:gd name="T47" fmla="*/ 162 h 191"/>
              <a:gd name="T48" fmla="*/ 103 w 262"/>
              <a:gd name="T49" fmla="*/ 179 h 191"/>
              <a:gd name="T50" fmla="*/ 116 w 262"/>
              <a:gd name="T51" fmla="*/ 191 h 191"/>
              <a:gd name="T52" fmla="*/ 129 w 262"/>
              <a:gd name="T53" fmla="*/ 183 h 191"/>
              <a:gd name="T54" fmla="*/ 137 w 262"/>
              <a:gd name="T55" fmla="*/ 183 h 191"/>
              <a:gd name="T56" fmla="*/ 146 w 262"/>
              <a:gd name="T57" fmla="*/ 191 h 191"/>
              <a:gd name="T58" fmla="*/ 142 w 262"/>
              <a:gd name="T59" fmla="*/ 175 h 191"/>
              <a:gd name="T60" fmla="*/ 142 w 262"/>
              <a:gd name="T61" fmla="*/ 162 h 191"/>
              <a:gd name="T62" fmla="*/ 150 w 262"/>
              <a:gd name="T63" fmla="*/ 162 h 191"/>
              <a:gd name="T64" fmla="*/ 155 w 262"/>
              <a:gd name="T65" fmla="*/ 183 h 191"/>
              <a:gd name="T66" fmla="*/ 163 w 262"/>
              <a:gd name="T67" fmla="*/ 179 h 191"/>
              <a:gd name="T68" fmla="*/ 163 w 262"/>
              <a:gd name="T69" fmla="*/ 162 h 191"/>
              <a:gd name="T70" fmla="*/ 176 w 262"/>
              <a:gd name="T71" fmla="*/ 166 h 191"/>
              <a:gd name="T72" fmla="*/ 184 w 262"/>
              <a:gd name="T73" fmla="*/ 162 h 191"/>
              <a:gd name="T74" fmla="*/ 172 w 262"/>
              <a:gd name="T75" fmla="*/ 145 h 191"/>
              <a:gd name="T76" fmla="*/ 163 w 262"/>
              <a:gd name="T77" fmla="*/ 123 h 191"/>
              <a:gd name="T78" fmla="*/ 159 w 262"/>
              <a:gd name="T79" fmla="*/ 102 h 191"/>
              <a:gd name="T80" fmla="*/ 172 w 262"/>
              <a:gd name="T81" fmla="*/ 111 h 191"/>
              <a:gd name="T82" fmla="*/ 193 w 262"/>
              <a:gd name="T83" fmla="*/ 132 h 191"/>
              <a:gd name="T84" fmla="*/ 202 w 262"/>
              <a:gd name="T85" fmla="*/ 149 h 191"/>
              <a:gd name="T86" fmla="*/ 210 w 262"/>
              <a:gd name="T87" fmla="*/ 140 h 191"/>
              <a:gd name="T88" fmla="*/ 214 w 262"/>
              <a:gd name="T89" fmla="*/ 123 h 191"/>
              <a:gd name="T90" fmla="*/ 219 w 262"/>
              <a:gd name="T91" fmla="*/ 119 h 191"/>
              <a:gd name="T92" fmla="*/ 232 w 262"/>
              <a:gd name="T93" fmla="*/ 132 h 191"/>
              <a:gd name="T94" fmla="*/ 240 w 262"/>
              <a:gd name="T95" fmla="*/ 136 h 191"/>
              <a:gd name="T96" fmla="*/ 262 w 262"/>
              <a:gd name="T97" fmla="*/ 119 h 191"/>
              <a:gd name="T98" fmla="*/ 262 w 262"/>
              <a:gd name="T99"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191">
                <a:moveTo>
                  <a:pt x="262" y="85"/>
                </a:moveTo>
                <a:lnTo>
                  <a:pt x="262" y="47"/>
                </a:lnTo>
                <a:lnTo>
                  <a:pt x="253" y="34"/>
                </a:lnTo>
                <a:lnTo>
                  <a:pt x="240" y="30"/>
                </a:lnTo>
                <a:lnTo>
                  <a:pt x="232" y="8"/>
                </a:lnTo>
                <a:lnTo>
                  <a:pt x="223" y="0"/>
                </a:lnTo>
                <a:lnTo>
                  <a:pt x="214" y="0"/>
                </a:lnTo>
                <a:lnTo>
                  <a:pt x="210" y="8"/>
                </a:lnTo>
                <a:lnTo>
                  <a:pt x="189" y="21"/>
                </a:lnTo>
                <a:lnTo>
                  <a:pt x="176" y="8"/>
                </a:lnTo>
                <a:lnTo>
                  <a:pt x="155" y="13"/>
                </a:lnTo>
                <a:lnTo>
                  <a:pt x="150" y="0"/>
                </a:lnTo>
                <a:lnTo>
                  <a:pt x="133" y="4"/>
                </a:lnTo>
                <a:lnTo>
                  <a:pt x="124" y="4"/>
                </a:lnTo>
                <a:lnTo>
                  <a:pt x="90" y="17"/>
                </a:lnTo>
                <a:lnTo>
                  <a:pt x="73" y="13"/>
                </a:lnTo>
                <a:lnTo>
                  <a:pt x="52" y="25"/>
                </a:lnTo>
                <a:lnTo>
                  <a:pt x="69" y="60"/>
                </a:lnTo>
                <a:lnTo>
                  <a:pt x="60" y="72"/>
                </a:lnTo>
                <a:lnTo>
                  <a:pt x="47" y="76"/>
                </a:lnTo>
                <a:lnTo>
                  <a:pt x="60" y="106"/>
                </a:lnTo>
                <a:lnTo>
                  <a:pt x="69" y="119"/>
                </a:lnTo>
                <a:lnTo>
                  <a:pt x="56" y="123"/>
                </a:lnTo>
                <a:lnTo>
                  <a:pt x="43" y="128"/>
                </a:lnTo>
                <a:lnTo>
                  <a:pt x="26" y="106"/>
                </a:lnTo>
                <a:lnTo>
                  <a:pt x="17" y="98"/>
                </a:lnTo>
                <a:lnTo>
                  <a:pt x="13" y="93"/>
                </a:lnTo>
                <a:lnTo>
                  <a:pt x="4" y="102"/>
                </a:lnTo>
                <a:lnTo>
                  <a:pt x="8" y="115"/>
                </a:lnTo>
                <a:lnTo>
                  <a:pt x="8" y="132"/>
                </a:lnTo>
                <a:lnTo>
                  <a:pt x="0" y="157"/>
                </a:lnTo>
                <a:lnTo>
                  <a:pt x="4" y="170"/>
                </a:lnTo>
                <a:lnTo>
                  <a:pt x="21" y="170"/>
                </a:lnTo>
                <a:lnTo>
                  <a:pt x="21" y="187"/>
                </a:lnTo>
                <a:lnTo>
                  <a:pt x="30" y="183"/>
                </a:lnTo>
                <a:lnTo>
                  <a:pt x="34" y="183"/>
                </a:lnTo>
                <a:lnTo>
                  <a:pt x="43" y="183"/>
                </a:lnTo>
                <a:lnTo>
                  <a:pt x="52" y="183"/>
                </a:lnTo>
                <a:lnTo>
                  <a:pt x="60" y="183"/>
                </a:lnTo>
                <a:lnTo>
                  <a:pt x="64" y="183"/>
                </a:lnTo>
                <a:lnTo>
                  <a:pt x="69" y="179"/>
                </a:lnTo>
                <a:lnTo>
                  <a:pt x="73" y="175"/>
                </a:lnTo>
                <a:lnTo>
                  <a:pt x="73" y="162"/>
                </a:lnTo>
                <a:lnTo>
                  <a:pt x="77" y="157"/>
                </a:lnTo>
                <a:lnTo>
                  <a:pt x="86" y="157"/>
                </a:lnTo>
                <a:lnTo>
                  <a:pt x="90" y="157"/>
                </a:lnTo>
                <a:lnTo>
                  <a:pt x="94" y="157"/>
                </a:lnTo>
                <a:lnTo>
                  <a:pt x="94" y="162"/>
                </a:lnTo>
                <a:lnTo>
                  <a:pt x="99" y="170"/>
                </a:lnTo>
                <a:lnTo>
                  <a:pt x="103" y="179"/>
                </a:lnTo>
                <a:lnTo>
                  <a:pt x="111" y="187"/>
                </a:lnTo>
                <a:lnTo>
                  <a:pt x="116" y="191"/>
                </a:lnTo>
                <a:lnTo>
                  <a:pt x="124" y="191"/>
                </a:lnTo>
                <a:lnTo>
                  <a:pt x="129" y="183"/>
                </a:lnTo>
                <a:lnTo>
                  <a:pt x="133" y="183"/>
                </a:lnTo>
                <a:lnTo>
                  <a:pt x="137" y="183"/>
                </a:lnTo>
                <a:lnTo>
                  <a:pt x="142" y="191"/>
                </a:lnTo>
                <a:lnTo>
                  <a:pt x="146" y="191"/>
                </a:lnTo>
                <a:lnTo>
                  <a:pt x="146" y="187"/>
                </a:lnTo>
                <a:lnTo>
                  <a:pt x="142" y="175"/>
                </a:lnTo>
                <a:lnTo>
                  <a:pt x="142" y="170"/>
                </a:lnTo>
                <a:lnTo>
                  <a:pt x="142" y="162"/>
                </a:lnTo>
                <a:lnTo>
                  <a:pt x="146" y="162"/>
                </a:lnTo>
                <a:lnTo>
                  <a:pt x="150" y="162"/>
                </a:lnTo>
                <a:lnTo>
                  <a:pt x="155" y="175"/>
                </a:lnTo>
                <a:lnTo>
                  <a:pt x="155" y="183"/>
                </a:lnTo>
                <a:lnTo>
                  <a:pt x="163" y="183"/>
                </a:lnTo>
                <a:lnTo>
                  <a:pt x="163" y="179"/>
                </a:lnTo>
                <a:lnTo>
                  <a:pt x="167" y="175"/>
                </a:lnTo>
                <a:lnTo>
                  <a:pt x="163" y="162"/>
                </a:lnTo>
                <a:lnTo>
                  <a:pt x="167" y="162"/>
                </a:lnTo>
                <a:lnTo>
                  <a:pt x="176" y="166"/>
                </a:lnTo>
                <a:lnTo>
                  <a:pt x="184" y="166"/>
                </a:lnTo>
                <a:lnTo>
                  <a:pt x="184" y="162"/>
                </a:lnTo>
                <a:lnTo>
                  <a:pt x="184" y="157"/>
                </a:lnTo>
                <a:lnTo>
                  <a:pt x="172" y="145"/>
                </a:lnTo>
                <a:lnTo>
                  <a:pt x="167" y="128"/>
                </a:lnTo>
                <a:lnTo>
                  <a:pt x="163" y="123"/>
                </a:lnTo>
                <a:lnTo>
                  <a:pt x="159" y="111"/>
                </a:lnTo>
                <a:lnTo>
                  <a:pt x="159" y="102"/>
                </a:lnTo>
                <a:lnTo>
                  <a:pt x="163" y="102"/>
                </a:lnTo>
                <a:lnTo>
                  <a:pt x="172" y="111"/>
                </a:lnTo>
                <a:lnTo>
                  <a:pt x="184" y="128"/>
                </a:lnTo>
                <a:lnTo>
                  <a:pt x="193" y="132"/>
                </a:lnTo>
                <a:lnTo>
                  <a:pt x="197" y="145"/>
                </a:lnTo>
                <a:lnTo>
                  <a:pt x="202" y="149"/>
                </a:lnTo>
                <a:lnTo>
                  <a:pt x="206" y="149"/>
                </a:lnTo>
                <a:lnTo>
                  <a:pt x="210" y="140"/>
                </a:lnTo>
                <a:lnTo>
                  <a:pt x="214" y="136"/>
                </a:lnTo>
                <a:lnTo>
                  <a:pt x="214" y="123"/>
                </a:lnTo>
                <a:lnTo>
                  <a:pt x="214" y="119"/>
                </a:lnTo>
                <a:lnTo>
                  <a:pt x="219" y="119"/>
                </a:lnTo>
                <a:lnTo>
                  <a:pt x="223" y="119"/>
                </a:lnTo>
                <a:lnTo>
                  <a:pt x="232" y="132"/>
                </a:lnTo>
                <a:lnTo>
                  <a:pt x="236" y="136"/>
                </a:lnTo>
                <a:lnTo>
                  <a:pt x="240" y="136"/>
                </a:lnTo>
                <a:lnTo>
                  <a:pt x="253" y="119"/>
                </a:lnTo>
                <a:lnTo>
                  <a:pt x="262" y="119"/>
                </a:lnTo>
                <a:lnTo>
                  <a:pt x="262" y="106"/>
                </a:lnTo>
                <a:lnTo>
                  <a:pt x="262" y="98"/>
                </a:lnTo>
                <a:lnTo>
                  <a:pt x="262"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F87DC7AC-71BD-4D70-8E65-B18D5BCF053C}"/>
              </a:ext>
            </a:extLst>
          </p:cNvPr>
          <p:cNvSpPr>
            <a:spLocks/>
          </p:cNvSpPr>
          <p:nvPr/>
        </p:nvSpPr>
        <p:spPr bwMode="auto">
          <a:xfrm>
            <a:off x="5973762" y="6080125"/>
            <a:ext cx="415925" cy="303213"/>
          </a:xfrm>
          <a:custGeom>
            <a:avLst/>
            <a:gdLst>
              <a:gd name="T0" fmla="*/ 262 w 262"/>
              <a:gd name="T1" fmla="*/ 47 h 191"/>
              <a:gd name="T2" fmla="*/ 240 w 262"/>
              <a:gd name="T3" fmla="*/ 30 h 191"/>
              <a:gd name="T4" fmla="*/ 223 w 262"/>
              <a:gd name="T5" fmla="*/ 0 h 191"/>
              <a:gd name="T6" fmla="*/ 210 w 262"/>
              <a:gd name="T7" fmla="*/ 8 h 191"/>
              <a:gd name="T8" fmla="*/ 176 w 262"/>
              <a:gd name="T9" fmla="*/ 8 h 191"/>
              <a:gd name="T10" fmla="*/ 150 w 262"/>
              <a:gd name="T11" fmla="*/ 0 h 191"/>
              <a:gd name="T12" fmla="*/ 124 w 262"/>
              <a:gd name="T13" fmla="*/ 4 h 191"/>
              <a:gd name="T14" fmla="*/ 73 w 262"/>
              <a:gd name="T15" fmla="*/ 13 h 191"/>
              <a:gd name="T16" fmla="*/ 69 w 262"/>
              <a:gd name="T17" fmla="*/ 60 h 191"/>
              <a:gd name="T18" fmla="*/ 47 w 262"/>
              <a:gd name="T19" fmla="*/ 76 h 191"/>
              <a:gd name="T20" fmla="*/ 69 w 262"/>
              <a:gd name="T21" fmla="*/ 119 h 191"/>
              <a:gd name="T22" fmla="*/ 43 w 262"/>
              <a:gd name="T23" fmla="*/ 128 h 191"/>
              <a:gd name="T24" fmla="*/ 17 w 262"/>
              <a:gd name="T25" fmla="*/ 98 h 191"/>
              <a:gd name="T26" fmla="*/ 4 w 262"/>
              <a:gd name="T27" fmla="*/ 102 h 191"/>
              <a:gd name="T28" fmla="*/ 8 w 262"/>
              <a:gd name="T29" fmla="*/ 132 h 191"/>
              <a:gd name="T30" fmla="*/ 4 w 262"/>
              <a:gd name="T31" fmla="*/ 170 h 191"/>
              <a:gd name="T32" fmla="*/ 21 w 262"/>
              <a:gd name="T33" fmla="*/ 187 h 191"/>
              <a:gd name="T34" fmla="*/ 34 w 262"/>
              <a:gd name="T35" fmla="*/ 183 h 191"/>
              <a:gd name="T36" fmla="*/ 52 w 262"/>
              <a:gd name="T37" fmla="*/ 183 h 191"/>
              <a:gd name="T38" fmla="*/ 64 w 262"/>
              <a:gd name="T39" fmla="*/ 183 h 191"/>
              <a:gd name="T40" fmla="*/ 73 w 262"/>
              <a:gd name="T41" fmla="*/ 175 h 191"/>
              <a:gd name="T42" fmla="*/ 77 w 262"/>
              <a:gd name="T43" fmla="*/ 157 h 191"/>
              <a:gd name="T44" fmla="*/ 90 w 262"/>
              <a:gd name="T45" fmla="*/ 157 h 191"/>
              <a:gd name="T46" fmla="*/ 94 w 262"/>
              <a:gd name="T47" fmla="*/ 162 h 191"/>
              <a:gd name="T48" fmla="*/ 103 w 262"/>
              <a:gd name="T49" fmla="*/ 179 h 191"/>
              <a:gd name="T50" fmla="*/ 116 w 262"/>
              <a:gd name="T51" fmla="*/ 191 h 191"/>
              <a:gd name="T52" fmla="*/ 129 w 262"/>
              <a:gd name="T53" fmla="*/ 183 h 191"/>
              <a:gd name="T54" fmla="*/ 137 w 262"/>
              <a:gd name="T55" fmla="*/ 183 h 191"/>
              <a:gd name="T56" fmla="*/ 146 w 262"/>
              <a:gd name="T57" fmla="*/ 191 h 191"/>
              <a:gd name="T58" fmla="*/ 142 w 262"/>
              <a:gd name="T59" fmla="*/ 175 h 191"/>
              <a:gd name="T60" fmla="*/ 142 w 262"/>
              <a:gd name="T61" fmla="*/ 162 h 191"/>
              <a:gd name="T62" fmla="*/ 150 w 262"/>
              <a:gd name="T63" fmla="*/ 162 h 191"/>
              <a:gd name="T64" fmla="*/ 155 w 262"/>
              <a:gd name="T65" fmla="*/ 183 h 191"/>
              <a:gd name="T66" fmla="*/ 163 w 262"/>
              <a:gd name="T67" fmla="*/ 179 h 191"/>
              <a:gd name="T68" fmla="*/ 163 w 262"/>
              <a:gd name="T69" fmla="*/ 162 h 191"/>
              <a:gd name="T70" fmla="*/ 176 w 262"/>
              <a:gd name="T71" fmla="*/ 166 h 191"/>
              <a:gd name="T72" fmla="*/ 184 w 262"/>
              <a:gd name="T73" fmla="*/ 162 h 191"/>
              <a:gd name="T74" fmla="*/ 172 w 262"/>
              <a:gd name="T75" fmla="*/ 145 h 191"/>
              <a:gd name="T76" fmla="*/ 163 w 262"/>
              <a:gd name="T77" fmla="*/ 123 h 191"/>
              <a:gd name="T78" fmla="*/ 159 w 262"/>
              <a:gd name="T79" fmla="*/ 102 h 191"/>
              <a:gd name="T80" fmla="*/ 172 w 262"/>
              <a:gd name="T81" fmla="*/ 111 h 191"/>
              <a:gd name="T82" fmla="*/ 193 w 262"/>
              <a:gd name="T83" fmla="*/ 132 h 191"/>
              <a:gd name="T84" fmla="*/ 202 w 262"/>
              <a:gd name="T85" fmla="*/ 149 h 191"/>
              <a:gd name="T86" fmla="*/ 210 w 262"/>
              <a:gd name="T87" fmla="*/ 140 h 191"/>
              <a:gd name="T88" fmla="*/ 214 w 262"/>
              <a:gd name="T89" fmla="*/ 123 h 191"/>
              <a:gd name="T90" fmla="*/ 219 w 262"/>
              <a:gd name="T91" fmla="*/ 119 h 191"/>
              <a:gd name="T92" fmla="*/ 232 w 262"/>
              <a:gd name="T93" fmla="*/ 132 h 191"/>
              <a:gd name="T94" fmla="*/ 240 w 262"/>
              <a:gd name="T95" fmla="*/ 136 h 191"/>
              <a:gd name="T96" fmla="*/ 262 w 262"/>
              <a:gd name="T97" fmla="*/ 119 h 191"/>
              <a:gd name="T98" fmla="*/ 262 w 262"/>
              <a:gd name="T99"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191">
                <a:moveTo>
                  <a:pt x="262" y="85"/>
                </a:moveTo>
                <a:lnTo>
                  <a:pt x="262" y="47"/>
                </a:lnTo>
                <a:lnTo>
                  <a:pt x="253" y="34"/>
                </a:lnTo>
                <a:lnTo>
                  <a:pt x="240" y="30"/>
                </a:lnTo>
                <a:lnTo>
                  <a:pt x="232" y="8"/>
                </a:lnTo>
                <a:lnTo>
                  <a:pt x="223" y="0"/>
                </a:lnTo>
                <a:lnTo>
                  <a:pt x="214" y="0"/>
                </a:lnTo>
                <a:lnTo>
                  <a:pt x="210" y="8"/>
                </a:lnTo>
                <a:lnTo>
                  <a:pt x="189" y="21"/>
                </a:lnTo>
                <a:lnTo>
                  <a:pt x="176" y="8"/>
                </a:lnTo>
                <a:lnTo>
                  <a:pt x="155" y="13"/>
                </a:lnTo>
                <a:lnTo>
                  <a:pt x="150" y="0"/>
                </a:lnTo>
                <a:lnTo>
                  <a:pt x="133" y="4"/>
                </a:lnTo>
                <a:lnTo>
                  <a:pt x="124" y="4"/>
                </a:lnTo>
                <a:lnTo>
                  <a:pt x="90" y="17"/>
                </a:lnTo>
                <a:lnTo>
                  <a:pt x="73" y="13"/>
                </a:lnTo>
                <a:lnTo>
                  <a:pt x="52" y="25"/>
                </a:lnTo>
                <a:lnTo>
                  <a:pt x="69" y="60"/>
                </a:lnTo>
                <a:lnTo>
                  <a:pt x="60" y="72"/>
                </a:lnTo>
                <a:lnTo>
                  <a:pt x="47" y="76"/>
                </a:lnTo>
                <a:lnTo>
                  <a:pt x="60" y="106"/>
                </a:lnTo>
                <a:lnTo>
                  <a:pt x="69" y="119"/>
                </a:lnTo>
                <a:lnTo>
                  <a:pt x="56" y="123"/>
                </a:lnTo>
                <a:lnTo>
                  <a:pt x="43" y="128"/>
                </a:lnTo>
                <a:lnTo>
                  <a:pt x="26" y="106"/>
                </a:lnTo>
                <a:lnTo>
                  <a:pt x="17" y="98"/>
                </a:lnTo>
                <a:lnTo>
                  <a:pt x="13" y="93"/>
                </a:lnTo>
                <a:lnTo>
                  <a:pt x="4" y="102"/>
                </a:lnTo>
                <a:lnTo>
                  <a:pt x="8" y="115"/>
                </a:lnTo>
                <a:lnTo>
                  <a:pt x="8" y="132"/>
                </a:lnTo>
                <a:lnTo>
                  <a:pt x="0" y="157"/>
                </a:lnTo>
                <a:lnTo>
                  <a:pt x="4" y="170"/>
                </a:lnTo>
                <a:lnTo>
                  <a:pt x="21" y="170"/>
                </a:lnTo>
                <a:lnTo>
                  <a:pt x="21" y="187"/>
                </a:lnTo>
                <a:lnTo>
                  <a:pt x="30" y="183"/>
                </a:lnTo>
                <a:lnTo>
                  <a:pt x="34" y="183"/>
                </a:lnTo>
                <a:lnTo>
                  <a:pt x="43" y="183"/>
                </a:lnTo>
                <a:lnTo>
                  <a:pt x="52" y="183"/>
                </a:lnTo>
                <a:lnTo>
                  <a:pt x="60" y="183"/>
                </a:lnTo>
                <a:lnTo>
                  <a:pt x="64" y="183"/>
                </a:lnTo>
                <a:lnTo>
                  <a:pt x="69" y="179"/>
                </a:lnTo>
                <a:lnTo>
                  <a:pt x="73" y="175"/>
                </a:lnTo>
                <a:lnTo>
                  <a:pt x="73" y="162"/>
                </a:lnTo>
                <a:lnTo>
                  <a:pt x="77" y="157"/>
                </a:lnTo>
                <a:lnTo>
                  <a:pt x="86" y="157"/>
                </a:lnTo>
                <a:lnTo>
                  <a:pt x="90" y="157"/>
                </a:lnTo>
                <a:lnTo>
                  <a:pt x="94" y="157"/>
                </a:lnTo>
                <a:lnTo>
                  <a:pt x="94" y="162"/>
                </a:lnTo>
                <a:lnTo>
                  <a:pt x="99" y="170"/>
                </a:lnTo>
                <a:lnTo>
                  <a:pt x="103" y="179"/>
                </a:lnTo>
                <a:lnTo>
                  <a:pt x="111" y="187"/>
                </a:lnTo>
                <a:lnTo>
                  <a:pt x="116" y="191"/>
                </a:lnTo>
                <a:lnTo>
                  <a:pt x="124" y="191"/>
                </a:lnTo>
                <a:lnTo>
                  <a:pt x="129" y="183"/>
                </a:lnTo>
                <a:lnTo>
                  <a:pt x="133" y="183"/>
                </a:lnTo>
                <a:lnTo>
                  <a:pt x="137" y="183"/>
                </a:lnTo>
                <a:lnTo>
                  <a:pt x="142" y="191"/>
                </a:lnTo>
                <a:lnTo>
                  <a:pt x="146" y="191"/>
                </a:lnTo>
                <a:lnTo>
                  <a:pt x="146" y="187"/>
                </a:lnTo>
                <a:lnTo>
                  <a:pt x="142" y="175"/>
                </a:lnTo>
                <a:lnTo>
                  <a:pt x="142" y="170"/>
                </a:lnTo>
                <a:lnTo>
                  <a:pt x="142" y="162"/>
                </a:lnTo>
                <a:lnTo>
                  <a:pt x="146" y="162"/>
                </a:lnTo>
                <a:lnTo>
                  <a:pt x="150" y="162"/>
                </a:lnTo>
                <a:lnTo>
                  <a:pt x="155" y="175"/>
                </a:lnTo>
                <a:lnTo>
                  <a:pt x="155" y="183"/>
                </a:lnTo>
                <a:lnTo>
                  <a:pt x="163" y="183"/>
                </a:lnTo>
                <a:lnTo>
                  <a:pt x="163" y="179"/>
                </a:lnTo>
                <a:lnTo>
                  <a:pt x="167" y="175"/>
                </a:lnTo>
                <a:lnTo>
                  <a:pt x="163" y="162"/>
                </a:lnTo>
                <a:lnTo>
                  <a:pt x="167" y="162"/>
                </a:lnTo>
                <a:lnTo>
                  <a:pt x="176" y="166"/>
                </a:lnTo>
                <a:lnTo>
                  <a:pt x="184" y="166"/>
                </a:lnTo>
                <a:lnTo>
                  <a:pt x="184" y="162"/>
                </a:lnTo>
                <a:lnTo>
                  <a:pt x="184" y="157"/>
                </a:lnTo>
                <a:lnTo>
                  <a:pt x="172" y="145"/>
                </a:lnTo>
                <a:lnTo>
                  <a:pt x="167" y="128"/>
                </a:lnTo>
                <a:lnTo>
                  <a:pt x="163" y="123"/>
                </a:lnTo>
                <a:lnTo>
                  <a:pt x="159" y="111"/>
                </a:lnTo>
                <a:lnTo>
                  <a:pt x="159" y="102"/>
                </a:lnTo>
                <a:lnTo>
                  <a:pt x="163" y="102"/>
                </a:lnTo>
                <a:lnTo>
                  <a:pt x="172" y="111"/>
                </a:lnTo>
                <a:lnTo>
                  <a:pt x="184" y="128"/>
                </a:lnTo>
                <a:lnTo>
                  <a:pt x="193" y="132"/>
                </a:lnTo>
                <a:lnTo>
                  <a:pt x="197" y="145"/>
                </a:lnTo>
                <a:lnTo>
                  <a:pt x="202" y="149"/>
                </a:lnTo>
                <a:lnTo>
                  <a:pt x="206" y="149"/>
                </a:lnTo>
                <a:lnTo>
                  <a:pt x="210" y="140"/>
                </a:lnTo>
                <a:lnTo>
                  <a:pt x="214" y="136"/>
                </a:lnTo>
                <a:lnTo>
                  <a:pt x="214" y="123"/>
                </a:lnTo>
                <a:lnTo>
                  <a:pt x="214" y="119"/>
                </a:lnTo>
                <a:lnTo>
                  <a:pt x="219" y="119"/>
                </a:lnTo>
                <a:lnTo>
                  <a:pt x="223" y="119"/>
                </a:lnTo>
                <a:lnTo>
                  <a:pt x="232" y="132"/>
                </a:lnTo>
                <a:lnTo>
                  <a:pt x="236" y="136"/>
                </a:lnTo>
                <a:lnTo>
                  <a:pt x="240" y="136"/>
                </a:lnTo>
                <a:lnTo>
                  <a:pt x="253" y="119"/>
                </a:lnTo>
                <a:lnTo>
                  <a:pt x="262" y="119"/>
                </a:lnTo>
                <a:lnTo>
                  <a:pt x="262" y="106"/>
                </a:lnTo>
                <a:lnTo>
                  <a:pt x="262" y="98"/>
                </a:lnTo>
                <a:lnTo>
                  <a:pt x="262" y="8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2C8A3CE8-41D0-418C-B3C4-D9C845627EAD}"/>
              </a:ext>
            </a:extLst>
          </p:cNvPr>
          <p:cNvSpPr>
            <a:spLocks/>
          </p:cNvSpPr>
          <p:nvPr/>
        </p:nvSpPr>
        <p:spPr bwMode="auto">
          <a:xfrm>
            <a:off x="6102350" y="6350000"/>
            <a:ext cx="28575" cy="68263"/>
          </a:xfrm>
          <a:custGeom>
            <a:avLst/>
            <a:gdLst>
              <a:gd name="T0" fmla="*/ 18 w 18"/>
              <a:gd name="T1" fmla="*/ 26 h 43"/>
              <a:gd name="T2" fmla="*/ 18 w 18"/>
              <a:gd name="T3" fmla="*/ 17 h 43"/>
              <a:gd name="T4" fmla="*/ 13 w 18"/>
              <a:gd name="T5" fmla="*/ 13 h 43"/>
              <a:gd name="T6" fmla="*/ 5 w 18"/>
              <a:gd name="T7" fmla="*/ 0 h 43"/>
              <a:gd name="T8" fmla="*/ 0 w 18"/>
              <a:gd name="T9" fmla="*/ 5 h 43"/>
              <a:gd name="T10" fmla="*/ 0 w 18"/>
              <a:gd name="T11" fmla="*/ 13 h 43"/>
              <a:gd name="T12" fmla="*/ 0 w 18"/>
              <a:gd name="T13" fmla="*/ 17 h 43"/>
              <a:gd name="T14" fmla="*/ 0 w 18"/>
              <a:gd name="T15" fmla="*/ 21 h 43"/>
              <a:gd name="T16" fmla="*/ 5 w 18"/>
              <a:gd name="T17" fmla="*/ 34 h 43"/>
              <a:gd name="T18" fmla="*/ 5 w 18"/>
              <a:gd name="T19" fmla="*/ 43 h 43"/>
              <a:gd name="T20" fmla="*/ 13 w 18"/>
              <a:gd name="T21" fmla="*/ 43 h 43"/>
              <a:gd name="T22" fmla="*/ 13 w 18"/>
              <a:gd name="T23" fmla="*/ 38 h 43"/>
              <a:gd name="T24" fmla="*/ 18 w 18"/>
              <a:gd name="T25" fmla="*/ 30 h 43"/>
              <a:gd name="T26" fmla="*/ 18 w 18"/>
              <a:gd name="T27"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3">
                <a:moveTo>
                  <a:pt x="18" y="26"/>
                </a:moveTo>
                <a:lnTo>
                  <a:pt x="18" y="17"/>
                </a:lnTo>
                <a:lnTo>
                  <a:pt x="13" y="13"/>
                </a:lnTo>
                <a:lnTo>
                  <a:pt x="5" y="0"/>
                </a:lnTo>
                <a:lnTo>
                  <a:pt x="0" y="5"/>
                </a:lnTo>
                <a:lnTo>
                  <a:pt x="0" y="13"/>
                </a:lnTo>
                <a:lnTo>
                  <a:pt x="0" y="17"/>
                </a:lnTo>
                <a:lnTo>
                  <a:pt x="0" y="21"/>
                </a:lnTo>
                <a:lnTo>
                  <a:pt x="5" y="34"/>
                </a:lnTo>
                <a:lnTo>
                  <a:pt x="5" y="43"/>
                </a:lnTo>
                <a:lnTo>
                  <a:pt x="13" y="43"/>
                </a:lnTo>
                <a:lnTo>
                  <a:pt x="13" y="38"/>
                </a:lnTo>
                <a:lnTo>
                  <a:pt x="18" y="30"/>
                </a:lnTo>
                <a:lnTo>
                  <a:pt x="1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FA2F585D-8E30-4CB7-9206-81A674191A30}"/>
              </a:ext>
            </a:extLst>
          </p:cNvPr>
          <p:cNvSpPr>
            <a:spLocks/>
          </p:cNvSpPr>
          <p:nvPr/>
        </p:nvSpPr>
        <p:spPr bwMode="auto">
          <a:xfrm>
            <a:off x="6102350" y="6350000"/>
            <a:ext cx="28575" cy="68263"/>
          </a:xfrm>
          <a:custGeom>
            <a:avLst/>
            <a:gdLst>
              <a:gd name="T0" fmla="*/ 18 w 18"/>
              <a:gd name="T1" fmla="*/ 26 h 43"/>
              <a:gd name="T2" fmla="*/ 18 w 18"/>
              <a:gd name="T3" fmla="*/ 17 h 43"/>
              <a:gd name="T4" fmla="*/ 13 w 18"/>
              <a:gd name="T5" fmla="*/ 13 h 43"/>
              <a:gd name="T6" fmla="*/ 5 w 18"/>
              <a:gd name="T7" fmla="*/ 0 h 43"/>
              <a:gd name="T8" fmla="*/ 0 w 18"/>
              <a:gd name="T9" fmla="*/ 5 h 43"/>
              <a:gd name="T10" fmla="*/ 0 w 18"/>
              <a:gd name="T11" fmla="*/ 13 h 43"/>
              <a:gd name="T12" fmla="*/ 0 w 18"/>
              <a:gd name="T13" fmla="*/ 17 h 43"/>
              <a:gd name="T14" fmla="*/ 0 w 18"/>
              <a:gd name="T15" fmla="*/ 21 h 43"/>
              <a:gd name="T16" fmla="*/ 5 w 18"/>
              <a:gd name="T17" fmla="*/ 34 h 43"/>
              <a:gd name="T18" fmla="*/ 5 w 18"/>
              <a:gd name="T19" fmla="*/ 43 h 43"/>
              <a:gd name="T20" fmla="*/ 13 w 18"/>
              <a:gd name="T21" fmla="*/ 43 h 43"/>
              <a:gd name="T22" fmla="*/ 13 w 18"/>
              <a:gd name="T23" fmla="*/ 38 h 43"/>
              <a:gd name="T24" fmla="*/ 18 w 18"/>
              <a:gd name="T25" fmla="*/ 30 h 43"/>
              <a:gd name="T26" fmla="*/ 18 w 18"/>
              <a:gd name="T27"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3">
                <a:moveTo>
                  <a:pt x="18" y="26"/>
                </a:moveTo>
                <a:lnTo>
                  <a:pt x="18" y="17"/>
                </a:lnTo>
                <a:lnTo>
                  <a:pt x="13" y="13"/>
                </a:lnTo>
                <a:lnTo>
                  <a:pt x="5" y="0"/>
                </a:lnTo>
                <a:lnTo>
                  <a:pt x="0" y="5"/>
                </a:lnTo>
                <a:lnTo>
                  <a:pt x="0" y="13"/>
                </a:lnTo>
                <a:lnTo>
                  <a:pt x="0" y="17"/>
                </a:lnTo>
                <a:lnTo>
                  <a:pt x="0" y="21"/>
                </a:lnTo>
                <a:lnTo>
                  <a:pt x="5" y="34"/>
                </a:lnTo>
                <a:lnTo>
                  <a:pt x="5" y="43"/>
                </a:lnTo>
                <a:lnTo>
                  <a:pt x="13" y="43"/>
                </a:lnTo>
                <a:lnTo>
                  <a:pt x="13" y="38"/>
                </a:lnTo>
                <a:lnTo>
                  <a:pt x="18" y="30"/>
                </a:lnTo>
                <a:lnTo>
                  <a:pt x="18"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81B691F6-B9BF-4E5D-86BC-7C918DCCC02C}"/>
              </a:ext>
            </a:extLst>
          </p:cNvPr>
          <p:cNvSpPr>
            <a:spLocks/>
          </p:cNvSpPr>
          <p:nvPr/>
        </p:nvSpPr>
        <p:spPr bwMode="auto">
          <a:xfrm>
            <a:off x="6170613" y="6391275"/>
            <a:ext cx="49213" cy="26988"/>
          </a:xfrm>
          <a:custGeom>
            <a:avLst/>
            <a:gdLst>
              <a:gd name="T0" fmla="*/ 31 w 31"/>
              <a:gd name="T1" fmla="*/ 12 h 17"/>
              <a:gd name="T2" fmla="*/ 26 w 31"/>
              <a:gd name="T3" fmla="*/ 4 h 17"/>
              <a:gd name="T4" fmla="*/ 18 w 31"/>
              <a:gd name="T5" fmla="*/ 0 h 17"/>
              <a:gd name="T6" fmla="*/ 13 w 31"/>
              <a:gd name="T7" fmla="*/ 0 h 17"/>
              <a:gd name="T8" fmla="*/ 5 w 31"/>
              <a:gd name="T9" fmla="*/ 4 h 17"/>
              <a:gd name="T10" fmla="*/ 0 w 31"/>
              <a:gd name="T11" fmla="*/ 8 h 17"/>
              <a:gd name="T12" fmla="*/ 0 w 31"/>
              <a:gd name="T13" fmla="*/ 12 h 17"/>
              <a:gd name="T14" fmla="*/ 5 w 31"/>
              <a:gd name="T15" fmla="*/ 17 h 17"/>
              <a:gd name="T16" fmla="*/ 22 w 31"/>
              <a:gd name="T17" fmla="*/ 17 h 17"/>
              <a:gd name="T18" fmla="*/ 26 w 31"/>
              <a:gd name="T19" fmla="*/ 17 h 17"/>
              <a:gd name="T20" fmla="*/ 31 w 31"/>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7">
                <a:moveTo>
                  <a:pt x="31" y="12"/>
                </a:moveTo>
                <a:lnTo>
                  <a:pt x="26" y="4"/>
                </a:lnTo>
                <a:lnTo>
                  <a:pt x="18" y="0"/>
                </a:lnTo>
                <a:lnTo>
                  <a:pt x="13" y="0"/>
                </a:lnTo>
                <a:lnTo>
                  <a:pt x="5" y="4"/>
                </a:lnTo>
                <a:lnTo>
                  <a:pt x="0" y="8"/>
                </a:lnTo>
                <a:lnTo>
                  <a:pt x="0" y="12"/>
                </a:lnTo>
                <a:lnTo>
                  <a:pt x="5" y="17"/>
                </a:lnTo>
                <a:lnTo>
                  <a:pt x="22" y="17"/>
                </a:lnTo>
                <a:lnTo>
                  <a:pt x="26" y="17"/>
                </a:lnTo>
                <a:lnTo>
                  <a:pt x="3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1">
            <a:extLst>
              <a:ext uri="{FF2B5EF4-FFF2-40B4-BE49-F238E27FC236}">
                <a16:creationId xmlns:a16="http://schemas.microsoft.com/office/drawing/2014/main" id="{EE2D9AE8-C7F8-4472-9CA6-B3FBE3845F3B}"/>
              </a:ext>
            </a:extLst>
          </p:cNvPr>
          <p:cNvSpPr>
            <a:spLocks/>
          </p:cNvSpPr>
          <p:nvPr/>
        </p:nvSpPr>
        <p:spPr bwMode="auto">
          <a:xfrm>
            <a:off x="6170613" y="6391275"/>
            <a:ext cx="49213" cy="26988"/>
          </a:xfrm>
          <a:custGeom>
            <a:avLst/>
            <a:gdLst>
              <a:gd name="T0" fmla="*/ 31 w 31"/>
              <a:gd name="T1" fmla="*/ 12 h 17"/>
              <a:gd name="T2" fmla="*/ 26 w 31"/>
              <a:gd name="T3" fmla="*/ 4 h 17"/>
              <a:gd name="T4" fmla="*/ 18 w 31"/>
              <a:gd name="T5" fmla="*/ 0 h 17"/>
              <a:gd name="T6" fmla="*/ 13 w 31"/>
              <a:gd name="T7" fmla="*/ 0 h 17"/>
              <a:gd name="T8" fmla="*/ 5 w 31"/>
              <a:gd name="T9" fmla="*/ 4 h 17"/>
              <a:gd name="T10" fmla="*/ 0 w 31"/>
              <a:gd name="T11" fmla="*/ 8 h 17"/>
              <a:gd name="T12" fmla="*/ 0 w 31"/>
              <a:gd name="T13" fmla="*/ 12 h 17"/>
              <a:gd name="T14" fmla="*/ 5 w 31"/>
              <a:gd name="T15" fmla="*/ 17 h 17"/>
              <a:gd name="T16" fmla="*/ 22 w 31"/>
              <a:gd name="T17" fmla="*/ 17 h 17"/>
              <a:gd name="T18" fmla="*/ 26 w 31"/>
              <a:gd name="T19" fmla="*/ 17 h 17"/>
              <a:gd name="T20" fmla="*/ 31 w 31"/>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7">
                <a:moveTo>
                  <a:pt x="31" y="12"/>
                </a:moveTo>
                <a:lnTo>
                  <a:pt x="26" y="4"/>
                </a:lnTo>
                <a:lnTo>
                  <a:pt x="18" y="0"/>
                </a:lnTo>
                <a:lnTo>
                  <a:pt x="13" y="0"/>
                </a:lnTo>
                <a:lnTo>
                  <a:pt x="5" y="4"/>
                </a:lnTo>
                <a:lnTo>
                  <a:pt x="0" y="8"/>
                </a:lnTo>
                <a:lnTo>
                  <a:pt x="0" y="12"/>
                </a:lnTo>
                <a:lnTo>
                  <a:pt x="5" y="17"/>
                </a:lnTo>
                <a:lnTo>
                  <a:pt x="22" y="17"/>
                </a:lnTo>
                <a:lnTo>
                  <a:pt x="26" y="17"/>
                </a:lnTo>
                <a:lnTo>
                  <a:pt x="31"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Freeform 12">
            <a:extLst>
              <a:ext uri="{FF2B5EF4-FFF2-40B4-BE49-F238E27FC236}">
                <a16:creationId xmlns:a16="http://schemas.microsoft.com/office/drawing/2014/main" id="{A05D6F8A-671E-4D71-A78D-AD021CD1D581}"/>
              </a:ext>
            </a:extLst>
          </p:cNvPr>
          <p:cNvSpPr>
            <a:spLocks/>
          </p:cNvSpPr>
          <p:nvPr/>
        </p:nvSpPr>
        <p:spPr bwMode="auto">
          <a:xfrm>
            <a:off x="6075363" y="6383337"/>
            <a:ext cx="20638" cy="41275"/>
          </a:xfrm>
          <a:custGeom>
            <a:avLst/>
            <a:gdLst>
              <a:gd name="T0" fmla="*/ 13 w 13"/>
              <a:gd name="T1" fmla="*/ 17 h 26"/>
              <a:gd name="T2" fmla="*/ 13 w 13"/>
              <a:gd name="T3" fmla="*/ 5 h 26"/>
              <a:gd name="T4" fmla="*/ 9 w 13"/>
              <a:gd name="T5" fmla="*/ 0 h 26"/>
              <a:gd name="T6" fmla="*/ 5 w 13"/>
              <a:gd name="T7" fmla="*/ 0 h 26"/>
              <a:gd name="T8" fmla="*/ 0 w 13"/>
              <a:gd name="T9" fmla="*/ 0 h 26"/>
              <a:gd name="T10" fmla="*/ 0 w 13"/>
              <a:gd name="T11" fmla="*/ 13 h 26"/>
              <a:gd name="T12" fmla="*/ 0 w 13"/>
              <a:gd name="T13" fmla="*/ 22 h 26"/>
              <a:gd name="T14" fmla="*/ 5 w 13"/>
              <a:gd name="T15" fmla="*/ 26 h 26"/>
              <a:gd name="T16" fmla="*/ 9 w 13"/>
              <a:gd name="T17" fmla="*/ 22 h 26"/>
              <a:gd name="T18" fmla="*/ 13 w 1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17"/>
                </a:moveTo>
                <a:lnTo>
                  <a:pt x="13" y="5"/>
                </a:lnTo>
                <a:lnTo>
                  <a:pt x="9" y="0"/>
                </a:lnTo>
                <a:lnTo>
                  <a:pt x="5" y="0"/>
                </a:lnTo>
                <a:lnTo>
                  <a:pt x="0" y="0"/>
                </a:lnTo>
                <a:lnTo>
                  <a:pt x="0" y="13"/>
                </a:lnTo>
                <a:lnTo>
                  <a:pt x="0" y="22"/>
                </a:lnTo>
                <a:lnTo>
                  <a:pt x="5" y="26"/>
                </a:lnTo>
                <a:lnTo>
                  <a:pt x="9" y="22"/>
                </a:lnTo>
                <a:lnTo>
                  <a:pt x="1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3">
            <a:extLst>
              <a:ext uri="{FF2B5EF4-FFF2-40B4-BE49-F238E27FC236}">
                <a16:creationId xmlns:a16="http://schemas.microsoft.com/office/drawing/2014/main" id="{3E67AB6D-5844-47FB-8973-F79EF42D69D1}"/>
              </a:ext>
            </a:extLst>
          </p:cNvPr>
          <p:cNvSpPr>
            <a:spLocks/>
          </p:cNvSpPr>
          <p:nvPr/>
        </p:nvSpPr>
        <p:spPr bwMode="auto">
          <a:xfrm>
            <a:off x="6075363" y="6383337"/>
            <a:ext cx="20638" cy="41275"/>
          </a:xfrm>
          <a:custGeom>
            <a:avLst/>
            <a:gdLst>
              <a:gd name="T0" fmla="*/ 13 w 13"/>
              <a:gd name="T1" fmla="*/ 17 h 26"/>
              <a:gd name="T2" fmla="*/ 13 w 13"/>
              <a:gd name="T3" fmla="*/ 5 h 26"/>
              <a:gd name="T4" fmla="*/ 9 w 13"/>
              <a:gd name="T5" fmla="*/ 0 h 26"/>
              <a:gd name="T6" fmla="*/ 5 w 13"/>
              <a:gd name="T7" fmla="*/ 0 h 26"/>
              <a:gd name="T8" fmla="*/ 0 w 13"/>
              <a:gd name="T9" fmla="*/ 0 h 26"/>
              <a:gd name="T10" fmla="*/ 0 w 13"/>
              <a:gd name="T11" fmla="*/ 13 h 26"/>
              <a:gd name="T12" fmla="*/ 0 w 13"/>
              <a:gd name="T13" fmla="*/ 22 h 26"/>
              <a:gd name="T14" fmla="*/ 5 w 13"/>
              <a:gd name="T15" fmla="*/ 26 h 26"/>
              <a:gd name="T16" fmla="*/ 9 w 13"/>
              <a:gd name="T17" fmla="*/ 22 h 26"/>
              <a:gd name="T18" fmla="*/ 13 w 1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17"/>
                </a:moveTo>
                <a:lnTo>
                  <a:pt x="13" y="5"/>
                </a:lnTo>
                <a:lnTo>
                  <a:pt x="9" y="0"/>
                </a:lnTo>
                <a:lnTo>
                  <a:pt x="5" y="0"/>
                </a:lnTo>
                <a:lnTo>
                  <a:pt x="0" y="0"/>
                </a:lnTo>
                <a:lnTo>
                  <a:pt x="0" y="13"/>
                </a:lnTo>
                <a:lnTo>
                  <a:pt x="0" y="22"/>
                </a:lnTo>
                <a:lnTo>
                  <a:pt x="5" y="26"/>
                </a:lnTo>
                <a:lnTo>
                  <a:pt x="9" y="22"/>
                </a:lnTo>
                <a:lnTo>
                  <a:pt x="13"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Freeform 14">
            <a:extLst>
              <a:ext uri="{FF2B5EF4-FFF2-40B4-BE49-F238E27FC236}">
                <a16:creationId xmlns:a16="http://schemas.microsoft.com/office/drawing/2014/main" id="{76B50C04-307D-4557-99AE-1553FF15C075}"/>
              </a:ext>
            </a:extLst>
          </p:cNvPr>
          <p:cNvSpPr>
            <a:spLocks/>
          </p:cNvSpPr>
          <p:nvPr/>
        </p:nvSpPr>
        <p:spPr bwMode="auto">
          <a:xfrm>
            <a:off x="6015037" y="6376987"/>
            <a:ext cx="33338" cy="20638"/>
          </a:xfrm>
          <a:custGeom>
            <a:avLst/>
            <a:gdLst>
              <a:gd name="T0" fmla="*/ 21 w 21"/>
              <a:gd name="T1" fmla="*/ 4 h 13"/>
              <a:gd name="T2" fmla="*/ 21 w 21"/>
              <a:gd name="T3" fmla="*/ 0 h 13"/>
              <a:gd name="T4" fmla="*/ 13 w 21"/>
              <a:gd name="T5" fmla="*/ 0 h 13"/>
              <a:gd name="T6" fmla="*/ 4 w 21"/>
              <a:gd name="T7" fmla="*/ 4 h 13"/>
              <a:gd name="T8" fmla="*/ 0 w 21"/>
              <a:gd name="T9" fmla="*/ 9 h 13"/>
              <a:gd name="T10" fmla="*/ 0 w 21"/>
              <a:gd name="T11" fmla="*/ 13 h 13"/>
              <a:gd name="T12" fmla="*/ 8 w 21"/>
              <a:gd name="T13" fmla="*/ 13 h 13"/>
              <a:gd name="T14" fmla="*/ 17 w 21"/>
              <a:gd name="T15" fmla="*/ 13 h 13"/>
              <a:gd name="T16" fmla="*/ 21 w 21"/>
              <a:gd name="T17" fmla="*/ 9 h 13"/>
              <a:gd name="T18" fmla="*/ 21 w 21"/>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4"/>
                </a:moveTo>
                <a:lnTo>
                  <a:pt x="21" y="0"/>
                </a:lnTo>
                <a:lnTo>
                  <a:pt x="13" y="0"/>
                </a:lnTo>
                <a:lnTo>
                  <a:pt x="4" y="4"/>
                </a:lnTo>
                <a:lnTo>
                  <a:pt x="0" y="9"/>
                </a:lnTo>
                <a:lnTo>
                  <a:pt x="0" y="13"/>
                </a:lnTo>
                <a:lnTo>
                  <a:pt x="8" y="13"/>
                </a:lnTo>
                <a:lnTo>
                  <a:pt x="17" y="13"/>
                </a:lnTo>
                <a:lnTo>
                  <a:pt x="21" y="9"/>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5">
            <a:extLst>
              <a:ext uri="{FF2B5EF4-FFF2-40B4-BE49-F238E27FC236}">
                <a16:creationId xmlns:a16="http://schemas.microsoft.com/office/drawing/2014/main" id="{766ECED6-F64D-4963-9B5F-C136BBE1E71C}"/>
              </a:ext>
            </a:extLst>
          </p:cNvPr>
          <p:cNvSpPr>
            <a:spLocks/>
          </p:cNvSpPr>
          <p:nvPr/>
        </p:nvSpPr>
        <p:spPr bwMode="auto">
          <a:xfrm>
            <a:off x="6015037" y="6376987"/>
            <a:ext cx="33338" cy="20638"/>
          </a:xfrm>
          <a:custGeom>
            <a:avLst/>
            <a:gdLst>
              <a:gd name="T0" fmla="*/ 21 w 21"/>
              <a:gd name="T1" fmla="*/ 4 h 13"/>
              <a:gd name="T2" fmla="*/ 21 w 21"/>
              <a:gd name="T3" fmla="*/ 0 h 13"/>
              <a:gd name="T4" fmla="*/ 13 w 21"/>
              <a:gd name="T5" fmla="*/ 0 h 13"/>
              <a:gd name="T6" fmla="*/ 4 w 21"/>
              <a:gd name="T7" fmla="*/ 4 h 13"/>
              <a:gd name="T8" fmla="*/ 0 w 21"/>
              <a:gd name="T9" fmla="*/ 9 h 13"/>
              <a:gd name="T10" fmla="*/ 0 w 21"/>
              <a:gd name="T11" fmla="*/ 13 h 13"/>
              <a:gd name="T12" fmla="*/ 8 w 21"/>
              <a:gd name="T13" fmla="*/ 13 h 13"/>
              <a:gd name="T14" fmla="*/ 17 w 21"/>
              <a:gd name="T15" fmla="*/ 13 h 13"/>
              <a:gd name="T16" fmla="*/ 21 w 21"/>
              <a:gd name="T17" fmla="*/ 9 h 13"/>
              <a:gd name="T18" fmla="*/ 21 w 21"/>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4"/>
                </a:moveTo>
                <a:lnTo>
                  <a:pt x="21" y="0"/>
                </a:lnTo>
                <a:lnTo>
                  <a:pt x="13" y="0"/>
                </a:lnTo>
                <a:lnTo>
                  <a:pt x="4" y="4"/>
                </a:lnTo>
                <a:lnTo>
                  <a:pt x="0" y="9"/>
                </a:lnTo>
                <a:lnTo>
                  <a:pt x="0" y="13"/>
                </a:lnTo>
                <a:lnTo>
                  <a:pt x="8" y="13"/>
                </a:lnTo>
                <a:lnTo>
                  <a:pt x="17" y="13"/>
                </a:lnTo>
                <a:lnTo>
                  <a:pt x="21" y="9"/>
                </a:lnTo>
                <a:lnTo>
                  <a:pt x="21"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Freeform 16">
            <a:extLst>
              <a:ext uri="{FF2B5EF4-FFF2-40B4-BE49-F238E27FC236}">
                <a16:creationId xmlns:a16="http://schemas.microsoft.com/office/drawing/2014/main" id="{6E4AAE44-85C7-4506-B377-ADF38019CCD5}"/>
              </a:ext>
            </a:extLst>
          </p:cNvPr>
          <p:cNvSpPr>
            <a:spLocks/>
          </p:cNvSpPr>
          <p:nvPr/>
        </p:nvSpPr>
        <p:spPr bwMode="auto">
          <a:xfrm>
            <a:off x="6286500" y="6329362"/>
            <a:ext cx="34925" cy="20638"/>
          </a:xfrm>
          <a:custGeom>
            <a:avLst/>
            <a:gdLst>
              <a:gd name="T0" fmla="*/ 22 w 22"/>
              <a:gd name="T1" fmla="*/ 13 h 13"/>
              <a:gd name="T2" fmla="*/ 17 w 22"/>
              <a:gd name="T3" fmla="*/ 5 h 13"/>
              <a:gd name="T4" fmla="*/ 13 w 22"/>
              <a:gd name="T5" fmla="*/ 0 h 13"/>
              <a:gd name="T6" fmla="*/ 5 w 22"/>
              <a:gd name="T7" fmla="*/ 0 h 13"/>
              <a:gd name="T8" fmla="*/ 0 w 22"/>
              <a:gd name="T9" fmla="*/ 9 h 13"/>
              <a:gd name="T10" fmla="*/ 9 w 22"/>
              <a:gd name="T11" fmla="*/ 13 h 13"/>
              <a:gd name="T12" fmla="*/ 17 w 22"/>
              <a:gd name="T13" fmla="*/ 13 h 13"/>
              <a:gd name="T14" fmla="*/ 22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3"/>
                </a:moveTo>
                <a:lnTo>
                  <a:pt x="17" y="5"/>
                </a:lnTo>
                <a:lnTo>
                  <a:pt x="13" y="0"/>
                </a:lnTo>
                <a:lnTo>
                  <a:pt x="5" y="0"/>
                </a:lnTo>
                <a:lnTo>
                  <a:pt x="0" y="9"/>
                </a:lnTo>
                <a:lnTo>
                  <a:pt x="9" y="13"/>
                </a:lnTo>
                <a:lnTo>
                  <a:pt x="17" y="13"/>
                </a:lnTo>
                <a:lnTo>
                  <a:pt x="2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7">
            <a:extLst>
              <a:ext uri="{FF2B5EF4-FFF2-40B4-BE49-F238E27FC236}">
                <a16:creationId xmlns:a16="http://schemas.microsoft.com/office/drawing/2014/main" id="{D23F683A-4302-4E17-9C35-9A891271D7EE}"/>
              </a:ext>
            </a:extLst>
          </p:cNvPr>
          <p:cNvSpPr>
            <a:spLocks/>
          </p:cNvSpPr>
          <p:nvPr/>
        </p:nvSpPr>
        <p:spPr bwMode="auto">
          <a:xfrm>
            <a:off x="6286500" y="6329362"/>
            <a:ext cx="34925" cy="20638"/>
          </a:xfrm>
          <a:custGeom>
            <a:avLst/>
            <a:gdLst>
              <a:gd name="T0" fmla="*/ 22 w 22"/>
              <a:gd name="T1" fmla="*/ 13 h 13"/>
              <a:gd name="T2" fmla="*/ 17 w 22"/>
              <a:gd name="T3" fmla="*/ 5 h 13"/>
              <a:gd name="T4" fmla="*/ 13 w 22"/>
              <a:gd name="T5" fmla="*/ 0 h 13"/>
              <a:gd name="T6" fmla="*/ 5 w 22"/>
              <a:gd name="T7" fmla="*/ 0 h 13"/>
              <a:gd name="T8" fmla="*/ 0 w 22"/>
              <a:gd name="T9" fmla="*/ 9 h 13"/>
              <a:gd name="T10" fmla="*/ 9 w 22"/>
              <a:gd name="T11" fmla="*/ 13 h 13"/>
              <a:gd name="T12" fmla="*/ 17 w 22"/>
              <a:gd name="T13" fmla="*/ 13 h 13"/>
              <a:gd name="T14" fmla="*/ 22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3"/>
                </a:moveTo>
                <a:lnTo>
                  <a:pt x="17" y="5"/>
                </a:lnTo>
                <a:lnTo>
                  <a:pt x="13" y="0"/>
                </a:lnTo>
                <a:lnTo>
                  <a:pt x="5" y="0"/>
                </a:lnTo>
                <a:lnTo>
                  <a:pt x="0" y="9"/>
                </a:lnTo>
                <a:lnTo>
                  <a:pt x="9" y="13"/>
                </a:lnTo>
                <a:lnTo>
                  <a:pt x="17" y="13"/>
                </a:lnTo>
                <a:lnTo>
                  <a:pt x="22"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Freeform 18">
            <a:extLst>
              <a:ext uri="{FF2B5EF4-FFF2-40B4-BE49-F238E27FC236}">
                <a16:creationId xmlns:a16="http://schemas.microsoft.com/office/drawing/2014/main" id="{8218F47C-A788-4AEA-A1CE-86ECDB2D6450}"/>
              </a:ext>
            </a:extLst>
          </p:cNvPr>
          <p:cNvSpPr>
            <a:spLocks/>
          </p:cNvSpPr>
          <p:nvPr/>
        </p:nvSpPr>
        <p:spPr bwMode="auto">
          <a:xfrm>
            <a:off x="6253163" y="6357937"/>
            <a:ext cx="26988" cy="19050"/>
          </a:xfrm>
          <a:custGeom>
            <a:avLst/>
            <a:gdLst>
              <a:gd name="T0" fmla="*/ 17 w 17"/>
              <a:gd name="T1" fmla="*/ 8 h 12"/>
              <a:gd name="T2" fmla="*/ 17 w 17"/>
              <a:gd name="T3" fmla="*/ 0 h 12"/>
              <a:gd name="T4" fmla="*/ 13 w 17"/>
              <a:gd name="T5" fmla="*/ 0 h 12"/>
              <a:gd name="T6" fmla="*/ 8 w 17"/>
              <a:gd name="T7" fmla="*/ 0 h 12"/>
              <a:gd name="T8" fmla="*/ 4 w 17"/>
              <a:gd name="T9" fmla="*/ 0 h 12"/>
              <a:gd name="T10" fmla="*/ 0 w 17"/>
              <a:gd name="T11" fmla="*/ 4 h 12"/>
              <a:gd name="T12" fmla="*/ 0 w 17"/>
              <a:gd name="T13" fmla="*/ 8 h 12"/>
              <a:gd name="T14" fmla="*/ 8 w 17"/>
              <a:gd name="T15" fmla="*/ 12 h 12"/>
              <a:gd name="T16" fmla="*/ 17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7" y="0"/>
                </a:lnTo>
                <a:lnTo>
                  <a:pt x="13" y="0"/>
                </a:lnTo>
                <a:lnTo>
                  <a:pt x="8" y="0"/>
                </a:lnTo>
                <a:lnTo>
                  <a:pt x="4" y="0"/>
                </a:lnTo>
                <a:lnTo>
                  <a:pt x="0" y="4"/>
                </a:lnTo>
                <a:lnTo>
                  <a:pt x="0" y="8"/>
                </a:lnTo>
                <a:lnTo>
                  <a:pt x="8" y="12"/>
                </a:lnTo>
                <a:lnTo>
                  <a:pt x="17" y="12"/>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9">
            <a:extLst>
              <a:ext uri="{FF2B5EF4-FFF2-40B4-BE49-F238E27FC236}">
                <a16:creationId xmlns:a16="http://schemas.microsoft.com/office/drawing/2014/main" id="{B84B6818-9F90-4063-90BB-39AE29415D54}"/>
              </a:ext>
            </a:extLst>
          </p:cNvPr>
          <p:cNvSpPr>
            <a:spLocks/>
          </p:cNvSpPr>
          <p:nvPr/>
        </p:nvSpPr>
        <p:spPr bwMode="auto">
          <a:xfrm>
            <a:off x="6253163" y="6357937"/>
            <a:ext cx="26988" cy="19050"/>
          </a:xfrm>
          <a:custGeom>
            <a:avLst/>
            <a:gdLst>
              <a:gd name="T0" fmla="*/ 17 w 17"/>
              <a:gd name="T1" fmla="*/ 8 h 12"/>
              <a:gd name="T2" fmla="*/ 17 w 17"/>
              <a:gd name="T3" fmla="*/ 0 h 12"/>
              <a:gd name="T4" fmla="*/ 13 w 17"/>
              <a:gd name="T5" fmla="*/ 0 h 12"/>
              <a:gd name="T6" fmla="*/ 8 w 17"/>
              <a:gd name="T7" fmla="*/ 0 h 12"/>
              <a:gd name="T8" fmla="*/ 4 w 17"/>
              <a:gd name="T9" fmla="*/ 0 h 12"/>
              <a:gd name="T10" fmla="*/ 0 w 17"/>
              <a:gd name="T11" fmla="*/ 4 h 12"/>
              <a:gd name="T12" fmla="*/ 0 w 17"/>
              <a:gd name="T13" fmla="*/ 8 h 12"/>
              <a:gd name="T14" fmla="*/ 8 w 17"/>
              <a:gd name="T15" fmla="*/ 12 h 12"/>
              <a:gd name="T16" fmla="*/ 17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7" y="0"/>
                </a:lnTo>
                <a:lnTo>
                  <a:pt x="13" y="0"/>
                </a:lnTo>
                <a:lnTo>
                  <a:pt x="8" y="0"/>
                </a:lnTo>
                <a:lnTo>
                  <a:pt x="4" y="0"/>
                </a:lnTo>
                <a:lnTo>
                  <a:pt x="0" y="4"/>
                </a:lnTo>
                <a:lnTo>
                  <a:pt x="0" y="8"/>
                </a:lnTo>
                <a:lnTo>
                  <a:pt x="8" y="12"/>
                </a:lnTo>
                <a:lnTo>
                  <a:pt x="17" y="12"/>
                </a:lnTo>
                <a:lnTo>
                  <a:pt x="17"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Freeform 20">
            <a:extLst>
              <a:ext uri="{FF2B5EF4-FFF2-40B4-BE49-F238E27FC236}">
                <a16:creationId xmlns:a16="http://schemas.microsoft.com/office/drawing/2014/main" id="{3D97824C-C6E1-4991-99CA-21B9EDB74DBD}"/>
              </a:ext>
            </a:extLst>
          </p:cNvPr>
          <p:cNvSpPr>
            <a:spLocks/>
          </p:cNvSpPr>
          <p:nvPr/>
        </p:nvSpPr>
        <p:spPr bwMode="auto">
          <a:xfrm>
            <a:off x="5905500" y="5416550"/>
            <a:ext cx="504825" cy="696913"/>
          </a:xfrm>
          <a:custGeom>
            <a:avLst/>
            <a:gdLst>
              <a:gd name="T0" fmla="*/ 257 w 318"/>
              <a:gd name="T1" fmla="*/ 418 h 439"/>
              <a:gd name="T2" fmla="*/ 253 w 318"/>
              <a:gd name="T3" fmla="*/ 426 h 439"/>
              <a:gd name="T4" fmla="*/ 236 w 318"/>
              <a:gd name="T5" fmla="*/ 439 h 439"/>
              <a:gd name="T6" fmla="*/ 219 w 318"/>
              <a:gd name="T7" fmla="*/ 426 h 439"/>
              <a:gd name="T8" fmla="*/ 198 w 318"/>
              <a:gd name="T9" fmla="*/ 431 h 439"/>
              <a:gd name="T10" fmla="*/ 193 w 318"/>
              <a:gd name="T11" fmla="*/ 414 h 439"/>
              <a:gd name="T12" fmla="*/ 193 w 318"/>
              <a:gd name="T13" fmla="*/ 418 h 439"/>
              <a:gd name="T14" fmla="*/ 176 w 318"/>
              <a:gd name="T15" fmla="*/ 422 h 439"/>
              <a:gd name="T16" fmla="*/ 167 w 318"/>
              <a:gd name="T17" fmla="*/ 422 h 439"/>
              <a:gd name="T18" fmla="*/ 133 w 318"/>
              <a:gd name="T19" fmla="*/ 435 h 439"/>
              <a:gd name="T20" fmla="*/ 116 w 318"/>
              <a:gd name="T21" fmla="*/ 431 h 439"/>
              <a:gd name="T22" fmla="*/ 112 w 318"/>
              <a:gd name="T23" fmla="*/ 392 h 439"/>
              <a:gd name="T24" fmla="*/ 103 w 318"/>
              <a:gd name="T25" fmla="*/ 388 h 439"/>
              <a:gd name="T26" fmla="*/ 82 w 318"/>
              <a:gd name="T27" fmla="*/ 405 h 439"/>
              <a:gd name="T28" fmla="*/ 73 w 318"/>
              <a:gd name="T29" fmla="*/ 405 h 439"/>
              <a:gd name="T30" fmla="*/ 64 w 318"/>
              <a:gd name="T31" fmla="*/ 388 h 439"/>
              <a:gd name="T32" fmla="*/ 56 w 318"/>
              <a:gd name="T33" fmla="*/ 379 h 439"/>
              <a:gd name="T34" fmla="*/ 43 w 318"/>
              <a:gd name="T35" fmla="*/ 384 h 439"/>
              <a:gd name="T36" fmla="*/ 30 w 318"/>
              <a:gd name="T37" fmla="*/ 367 h 439"/>
              <a:gd name="T38" fmla="*/ 43 w 318"/>
              <a:gd name="T39" fmla="*/ 350 h 439"/>
              <a:gd name="T40" fmla="*/ 26 w 318"/>
              <a:gd name="T41" fmla="*/ 328 h 439"/>
              <a:gd name="T42" fmla="*/ 30 w 318"/>
              <a:gd name="T43" fmla="*/ 290 h 439"/>
              <a:gd name="T44" fmla="*/ 69 w 318"/>
              <a:gd name="T45" fmla="*/ 264 h 439"/>
              <a:gd name="T46" fmla="*/ 64 w 318"/>
              <a:gd name="T47" fmla="*/ 264 h 439"/>
              <a:gd name="T48" fmla="*/ 64 w 318"/>
              <a:gd name="T49" fmla="*/ 218 h 439"/>
              <a:gd name="T50" fmla="*/ 43 w 318"/>
              <a:gd name="T51" fmla="*/ 205 h 439"/>
              <a:gd name="T52" fmla="*/ 30 w 318"/>
              <a:gd name="T53" fmla="*/ 209 h 439"/>
              <a:gd name="T54" fmla="*/ 30 w 318"/>
              <a:gd name="T55" fmla="*/ 196 h 439"/>
              <a:gd name="T56" fmla="*/ 4 w 318"/>
              <a:gd name="T57" fmla="*/ 188 h 439"/>
              <a:gd name="T58" fmla="*/ 4 w 318"/>
              <a:gd name="T59" fmla="*/ 184 h 439"/>
              <a:gd name="T60" fmla="*/ 0 w 318"/>
              <a:gd name="T61" fmla="*/ 120 h 439"/>
              <a:gd name="T62" fmla="*/ 9 w 318"/>
              <a:gd name="T63" fmla="*/ 120 h 439"/>
              <a:gd name="T64" fmla="*/ 112 w 318"/>
              <a:gd name="T65" fmla="*/ 111 h 439"/>
              <a:gd name="T66" fmla="*/ 124 w 318"/>
              <a:gd name="T67" fmla="*/ 43 h 439"/>
              <a:gd name="T68" fmla="*/ 154 w 318"/>
              <a:gd name="T69" fmla="*/ 30 h 439"/>
              <a:gd name="T70" fmla="*/ 176 w 318"/>
              <a:gd name="T71" fmla="*/ 39 h 439"/>
              <a:gd name="T72" fmla="*/ 193 w 318"/>
              <a:gd name="T73" fmla="*/ 5 h 439"/>
              <a:gd name="T74" fmla="*/ 198 w 318"/>
              <a:gd name="T75" fmla="*/ 0 h 439"/>
              <a:gd name="T76" fmla="*/ 219 w 318"/>
              <a:gd name="T77" fmla="*/ 13 h 439"/>
              <a:gd name="T78" fmla="*/ 245 w 318"/>
              <a:gd name="T79" fmla="*/ 51 h 439"/>
              <a:gd name="T80" fmla="*/ 279 w 318"/>
              <a:gd name="T81" fmla="*/ 69 h 439"/>
              <a:gd name="T82" fmla="*/ 266 w 318"/>
              <a:gd name="T83" fmla="*/ 103 h 439"/>
              <a:gd name="T84" fmla="*/ 266 w 318"/>
              <a:gd name="T85" fmla="*/ 141 h 439"/>
              <a:gd name="T86" fmla="*/ 279 w 318"/>
              <a:gd name="T87" fmla="*/ 149 h 439"/>
              <a:gd name="T88" fmla="*/ 279 w 318"/>
              <a:gd name="T89" fmla="*/ 166 h 439"/>
              <a:gd name="T90" fmla="*/ 296 w 318"/>
              <a:gd name="T91" fmla="*/ 184 h 439"/>
              <a:gd name="T92" fmla="*/ 309 w 318"/>
              <a:gd name="T93" fmla="*/ 184 h 439"/>
              <a:gd name="T94" fmla="*/ 313 w 318"/>
              <a:gd name="T95" fmla="*/ 205 h 439"/>
              <a:gd name="T96" fmla="*/ 296 w 318"/>
              <a:gd name="T97" fmla="*/ 209 h 439"/>
              <a:gd name="T98" fmla="*/ 288 w 318"/>
              <a:gd name="T99" fmla="*/ 239 h 439"/>
              <a:gd name="T100" fmla="*/ 262 w 318"/>
              <a:gd name="T101" fmla="*/ 256 h 439"/>
              <a:gd name="T102" fmla="*/ 275 w 318"/>
              <a:gd name="T103" fmla="*/ 273 h 439"/>
              <a:gd name="T104" fmla="*/ 262 w 318"/>
              <a:gd name="T105" fmla="*/ 299 h 439"/>
              <a:gd name="T106" fmla="*/ 279 w 318"/>
              <a:gd name="T107" fmla="*/ 320 h 439"/>
              <a:gd name="T108" fmla="*/ 283 w 318"/>
              <a:gd name="T109" fmla="*/ 307 h 439"/>
              <a:gd name="T110" fmla="*/ 309 w 318"/>
              <a:gd name="T111" fmla="*/ 311 h 439"/>
              <a:gd name="T112" fmla="*/ 318 w 318"/>
              <a:gd name="T113" fmla="*/ 354 h 439"/>
              <a:gd name="T114" fmla="*/ 301 w 318"/>
              <a:gd name="T115" fmla="*/ 358 h 439"/>
              <a:gd name="T116" fmla="*/ 305 w 318"/>
              <a:gd name="T117" fmla="*/ 379 h 439"/>
              <a:gd name="T118" fmla="*/ 292 w 318"/>
              <a:gd name="T119" fmla="*/ 388 h 439"/>
              <a:gd name="T120" fmla="*/ 292 w 318"/>
              <a:gd name="T121" fmla="*/ 405 h 439"/>
              <a:gd name="T122" fmla="*/ 266 w 318"/>
              <a:gd name="T123" fmla="*/ 418 h 439"/>
              <a:gd name="T124" fmla="*/ 257 w 318"/>
              <a:gd name="T125" fmla="*/ 41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439">
                <a:moveTo>
                  <a:pt x="257" y="418"/>
                </a:moveTo>
                <a:lnTo>
                  <a:pt x="253" y="426"/>
                </a:lnTo>
                <a:lnTo>
                  <a:pt x="236" y="439"/>
                </a:lnTo>
                <a:lnTo>
                  <a:pt x="219" y="426"/>
                </a:lnTo>
                <a:lnTo>
                  <a:pt x="198" y="431"/>
                </a:lnTo>
                <a:lnTo>
                  <a:pt x="193" y="414"/>
                </a:lnTo>
                <a:lnTo>
                  <a:pt x="193" y="418"/>
                </a:lnTo>
                <a:lnTo>
                  <a:pt x="176" y="422"/>
                </a:lnTo>
                <a:lnTo>
                  <a:pt x="167" y="422"/>
                </a:lnTo>
                <a:lnTo>
                  <a:pt x="133" y="435"/>
                </a:lnTo>
                <a:lnTo>
                  <a:pt x="116" y="431"/>
                </a:lnTo>
                <a:lnTo>
                  <a:pt x="112" y="392"/>
                </a:lnTo>
                <a:lnTo>
                  <a:pt x="103" y="388"/>
                </a:lnTo>
                <a:lnTo>
                  <a:pt x="82" y="405"/>
                </a:lnTo>
                <a:lnTo>
                  <a:pt x="73" y="405"/>
                </a:lnTo>
                <a:lnTo>
                  <a:pt x="64" y="388"/>
                </a:lnTo>
                <a:lnTo>
                  <a:pt x="56" y="379"/>
                </a:lnTo>
                <a:lnTo>
                  <a:pt x="43" y="384"/>
                </a:lnTo>
                <a:lnTo>
                  <a:pt x="30" y="367"/>
                </a:lnTo>
                <a:lnTo>
                  <a:pt x="43" y="350"/>
                </a:lnTo>
                <a:lnTo>
                  <a:pt x="26" y="328"/>
                </a:lnTo>
                <a:lnTo>
                  <a:pt x="30" y="290"/>
                </a:lnTo>
                <a:lnTo>
                  <a:pt x="69" y="264"/>
                </a:lnTo>
                <a:lnTo>
                  <a:pt x="64" y="264"/>
                </a:lnTo>
                <a:lnTo>
                  <a:pt x="64" y="218"/>
                </a:lnTo>
                <a:lnTo>
                  <a:pt x="43" y="205"/>
                </a:lnTo>
                <a:lnTo>
                  <a:pt x="30" y="209"/>
                </a:lnTo>
                <a:lnTo>
                  <a:pt x="30" y="196"/>
                </a:lnTo>
                <a:lnTo>
                  <a:pt x="4" y="188"/>
                </a:lnTo>
                <a:lnTo>
                  <a:pt x="4" y="184"/>
                </a:lnTo>
                <a:lnTo>
                  <a:pt x="0" y="120"/>
                </a:lnTo>
                <a:lnTo>
                  <a:pt x="9" y="120"/>
                </a:lnTo>
                <a:lnTo>
                  <a:pt x="112" y="111"/>
                </a:lnTo>
                <a:lnTo>
                  <a:pt x="124" y="43"/>
                </a:lnTo>
                <a:lnTo>
                  <a:pt x="154" y="30"/>
                </a:lnTo>
                <a:lnTo>
                  <a:pt x="176" y="39"/>
                </a:lnTo>
                <a:lnTo>
                  <a:pt x="193" y="5"/>
                </a:lnTo>
                <a:lnTo>
                  <a:pt x="198" y="0"/>
                </a:lnTo>
                <a:lnTo>
                  <a:pt x="219" y="13"/>
                </a:lnTo>
                <a:lnTo>
                  <a:pt x="245" y="51"/>
                </a:lnTo>
                <a:lnTo>
                  <a:pt x="279" y="69"/>
                </a:lnTo>
                <a:lnTo>
                  <a:pt x="266" y="103"/>
                </a:lnTo>
                <a:lnTo>
                  <a:pt x="266" y="141"/>
                </a:lnTo>
                <a:lnTo>
                  <a:pt x="279" y="149"/>
                </a:lnTo>
                <a:lnTo>
                  <a:pt x="279" y="166"/>
                </a:lnTo>
                <a:lnTo>
                  <a:pt x="296" y="184"/>
                </a:lnTo>
                <a:lnTo>
                  <a:pt x="309" y="184"/>
                </a:lnTo>
                <a:lnTo>
                  <a:pt x="313" y="205"/>
                </a:lnTo>
                <a:lnTo>
                  <a:pt x="296" y="209"/>
                </a:lnTo>
                <a:lnTo>
                  <a:pt x="288" y="239"/>
                </a:lnTo>
                <a:lnTo>
                  <a:pt x="262" y="256"/>
                </a:lnTo>
                <a:lnTo>
                  <a:pt x="275" y="273"/>
                </a:lnTo>
                <a:lnTo>
                  <a:pt x="262" y="299"/>
                </a:lnTo>
                <a:lnTo>
                  <a:pt x="279" y="320"/>
                </a:lnTo>
                <a:lnTo>
                  <a:pt x="283" y="307"/>
                </a:lnTo>
                <a:lnTo>
                  <a:pt x="309" y="311"/>
                </a:lnTo>
                <a:lnTo>
                  <a:pt x="318" y="354"/>
                </a:lnTo>
                <a:lnTo>
                  <a:pt x="301" y="358"/>
                </a:lnTo>
                <a:lnTo>
                  <a:pt x="305" y="379"/>
                </a:lnTo>
                <a:lnTo>
                  <a:pt x="292" y="388"/>
                </a:lnTo>
                <a:lnTo>
                  <a:pt x="292" y="405"/>
                </a:lnTo>
                <a:lnTo>
                  <a:pt x="266" y="418"/>
                </a:lnTo>
                <a:lnTo>
                  <a:pt x="257" y="41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21">
            <a:extLst>
              <a:ext uri="{FF2B5EF4-FFF2-40B4-BE49-F238E27FC236}">
                <a16:creationId xmlns:a16="http://schemas.microsoft.com/office/drawing/2014/main" id="{D89A3780-289C-42BA-B5E9-4B21B24423F8}"/>
              </a:ext>
            </a:extLst>
          </p:cNvPr>
          <p:cNvSpPr>
            <a:spLocks/>
          </p:cNvSpPr>
          <p:nvPr/>
        </p:nvSpPr>
        <p:spPr bwMode="auto">
          <a:xfrm>
            <a:off x="6321425" y="5741987"/>
            <a:ext cx="538163" cy="533400"/>
          </a:xfrm>
          <a:custGeom>
            <a:avLst/>
            <a:gdLst>
              <a:gd name="T0" fmla="*/ 227 w 339"/>
              <a:gd name="T1" fmla="*/ 319 h 336"/>
              <a:gd name="T2" fmla="*/ 197 w 339"/>
              <a:gd name="T3" fmla="*/ 302 h 336"/>
              <a:gd name="T4" fmla="*/ 189 w 339"/>
              <a:gd name="T5" fmla="*/ 298 h 336"/>
              <a:gd name="T6" fmla="*/ 163 w 339"/>
              <a:gd name="T7" fmla="*/ 289 h 336"/>
              <a:gd name="T8" fmla="*/ 150 w 339"/>
              <a:gd name="T9" fmla="*/ 289 h 336"/>
              <a:gd name="T10" fmla="*/ 137 w 339"/>
              <a:gd name="T11" fmla="*/ 315 h 336"/>
              <a:gd name="T12" fmla="*/ 137 w 339"/>
              <a:gd name="T13" fmla="*/ 328 h 336"/>
              <a:gd name="T14" fmla="*/ 129 w 339"/>
              <a:gd name="T15" fmla="*/ 336 h 336"/>
              <a:gd name="T16" fmla="*/ 120 w 339"/>
              <a:gd name="T17" fmla="*/ 336 h 336"/>
              <a:gd name="T18" fmla="*/ 111 w 339"/>
              <a:gd name="T19" fmla="*/ 328 h 336"/>
              <a:gd name="T20" fmla="*/ 103 w 339"/>
              <a:gd name="T21" fmla="*/ 319 h 336"/>
              <a:gd name="T22" fmla="*/ 90 w 339"/>
              <a:gd name="T23" fmla="*/ 328 h 336"/>
              <a:gd name="T24" fmla="*/ 73 w 339"/>
              <a:gd name="T25" fmla="*/ 324 h 336"/>
              <a:gd name="T26" fmla="*/ 60 w 339"/>
              <a:gd name="T27" fmla="*/ 328 h 336"/>
              <a:gd name="T28" fmla="*/ 47 w 339"/>
              <a:gd name="T29" fmla="*/ 328 h 336"/>
              <a:gd name="T30" fmla="*/ 43 w 339"/>
              <a:gd name="T31" fmla="*/ 319 h 336"/>
              <a:gd name="T32" fmla="*/ 43 w 339"/>
              <a:gd name="T33" fmla="*/ 298 h 336"/>
              <a:gd name="T34" fmla="*/ 34 w 339"/>
              <a:gd name="T35" fmla="*/ 247 h 336"/>
              <a:gd name="T36" fmla="*/ 13 w 339"/>
              <a:gd name="T37" fmla="*/ 221 h 336"/>
              <a:gd name="T38" fmla="*/ 30 w 339"/>
              <a:gd name="T39" fmla="*/ 200 h 336"/>
              <a:gd name="T40" fmla="*/ 43 w 339"/>
              <a:gd name="T41" fmla="*/ 174 h 336"/>
              <a:gd name="T42" fmla="*/ 56 w 339"/>
              <a:gd name="T43" fmla="*/ 149 h 336"/>
              <a:gd name="T44" fmla="*/ 21 w 339"/>
              <a:gd name="T45" fmla="*/ 102 h 336"/>
              <a:gd name="T46" fmla="*/ 0 w 339"/>
              <a:gd name="T47" fmla="*/ 94 h 336"/>
              <a:gd name="T48" fmla="*/ 0 w 339"/>
              <a:gd name="T49" fmla="*/ 51 h 336"/>
              <a:gd name="T50" fmla="*/ 34 w 339"/>
              <a:gd name="T51" fmla="*/ 4 h 336"/>
              <a:gd name="T52" fmla="*/ 64 w 339"/>
              <a:gd name="T53" fmla="*/ 0 h 336"/>
              <a:gd name="T54" fmla="*/ 98 w 339"/>
              <a:gd name="T55" fmla="*/ 17 h 336"/>
              <a:gd name="T56" fmla="*/ 129 w 339"/>
              <a:gd name="T57" fmla="*/ 0 h 336"/>
              <a:gd name="T58" fmla="*/ 163 w 339"/>
              <a:gd name="T59" fmla="*/ 51 h 336"/>
              <a:gd name="T60" fmla="*/ 193 w 339"/>
              <a:gd name="T61" fmla="*/ 72 h 336"/>
              <a:gd name="T62" fmla="*/ 172 w 339"/>
              <a:gd name="T63" fmla="*/ 102 h 336"/>
              <a:gd name="T64" fmla="*/ 180 w 339"/>
              <a:gd name="T65" fmla="*/ 132 h 336"/>
              <a:gd name="T66" fmla="*/ 189 w 339"/>
              <a:gd name="T67" fmla="*/ 149 h 336"/>
              <a:gd name="T68" fmla="*/ 232 w 339"/>
              <a:gd name="T69" fmla="*/ 170 h 336"/>
              <a:gd name="T70" fmla="*/ 257 w 339"/>
              <a:gd name="T71" fmla="*/ 183 h 336"/>
              <a:gd name="T72" fmla="*/ 292 w 339"/>
              <a:gd name="T73" fmla="*/ 204 h 336"/>
              <a:gd name="T74" fmla="*/ 322 w 339"/>
              <a:gd name="T75" fmla="*/ 226 h 336"/>
              <a:gd name="T76" fmla="*/ 322 w 339"/>
              <a:gd name="T77" fmla="*/ 255 h 336"/>
              <a:gd name="T78" fmla="*/ 305 w 339"/>
              <a:gd name="T79" fmla="*/ 281 h 336"/>
              <a:gd name="T80" fmla="*/ 292 w 339"/>
              <a:gd name="T81" fmla="*/ 277 h 336"/>
              <a:gd name="T82" fmla="*/ 283 w 339"/>
              <a:gd name="T83" fmla="*/ 302 h 336"/>
              <a:gd name="T84" fmla="*/ 275 w 339"/>
              <a:gd name="T85" fmla="*/ 311 h 336"/>
              <a:gd name="T86" fmla="*/ 249 w 339"/>
              <a:gd name="T87" fmla="*/ 306 h 336"/>
              <a:gd name="T88" fmla="*/ 236 w 339"/>
              <a:gd name="T89" fmla="*/ 3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9" h="336">
                <a:moveTo>
                  <a:pt x="232" y="319"/>
                </a:moveTo>
                <a:lnTo>
                  <a:pt x="227" y="319"/>
                </a:lnTo>
                <a:lnTo>
                  <a:pt x="219" y="306"/>
                </a:lnTo>
                <a:lnTo>
                  <a:pt x="197" y="302"/>
                </a:lnTo>
                <a:lnTo>
                  <a:pt x="193" y="298"/>
                </a:lnTo>
                <a:lnTo>
                  <a:pt x="189" y="298"/>
                </a:lnTo>
                <a:lnTo>
                  <a:pt x="172" y="294"/>
                </a:lnTo>
                <a:lnTo>
                  <a:pt x="163" y="289"/>
                </a:lnTo>
                <a:lnTo>
                  <a:pt x="159" y="289"/>
                </a:lnTo>
                <a:lnTo>
                  <a:pt x="150" y="289"/>
                </a:lnTo>
                <a:lnTo>
                  <a:pt x="142" y="302"/>
                </a:lnTo>
                <a:lnTo>
                  <a:pt x="137" y="315"/>
                </a:lnTo>
                <a:lnTo>
                  <a:pt x="137" y="324"/>
                </a:lnTo>
                <a:lnTo>
                  <a:pt x="137" y="328"/>
                </a:lnTo>
                <a:lnTo>
                  <a:pt x="133" y="332"/>
                </a:lnTo>
                <a:lnTo>
                  <a:pt x="129" y="336"/>
                </a:lnTo>
                <a:lnTo>
                  <a:pt x="124" y="336"/>
                </a:lnTo>
                <a:lnTo>
                  <a:pt x="120" y="336"/>
                </a:lnTo>
                <a:lnTo>
                  <a:pt x="116" y="332"/>
                </a:lnTo>
                <a:lnTo>
                  <a:pt x="111" y="328"/>
                </a:lnTo>
                <a:lnTo>
                  <a:pt x="107" y="319"/>
                </a:lnTo>
                <a:lnTo>
                  <a:pt x="103" y="319"/>
                </a:lnTo>
                <a:lnTo>
                  <a:pt x="98" y="324"/>
                </a:lnTo>
                <a:lnTo>
                  <a:pt x="90" y="328"/>
                </a:lnTo>
                <a:lnTo>
                  <a:pt x="81" y="328"/>
                </a:lnTo>
                <a:lnTo>
                  <a:pt x="73" y="324"/>
                </a:lnTo>
                <a:lnTo>
                  <a:pt x="69" y="324"/>
                </a:lnTo>
                <a:lnTo>
                  <a:pt x="60" y="328"/>
                </a:lnTo>
                <a:lnTo>
                  <a:pt x="51" y="328"/>
                </a:lnTo>
                <a:lnTo>
                  <a:pt x="47" y="328"/>
                </a:lnTo>
                <a:lnTo>
                  <a:pt x="43" y="332"/>
                </a:lnTo>
                <a:lnTo>
                  <a:pt x="43" y="319"/>
                </a:lnTo>
                <a:lnTo>
                  <a:pt x="43" y="311"/>
                </a:lnTo>
                <a:lnTo>
                  <a:pt x="43" y="298"/>
                </a:lnTo>
                <a:lnTo>
                  <a:pt x="43" y="260"/>
                </a:lnTo>
                <a:lnTo>
                  <a:pt x="34" y="247"/>
                </a:lnTo>
                <a:lnTo>
                  <a:pt x="21" y="243"/>
                </a:lnTo>
                <a:lnTo>
                  <a:pt x="13" y="221"/>
                </a:lnTo>
                <a:lnTo>
                  <a:pt x="4" y="213"/>
                </a:lnTo>
                <a:lnTo>
                  <a:pt x="30" y="200"/>
                </a:lnTo>
                <a:lnTo>
                  <a:pt x="30" y="183"/>
                </a:lnTo>
                <a:lnTo>
                  <a:pt x="43" y="174"/>
                </a:lnTo>
                <a:lnTo>
                  <a:pt x="39" y="153"/>
                </a:lnTo>
                <a:lnTo>
                  <a:pt x="56" y="149"/>
                </a:lnTo>
                <a:lnTo>
                  <a:pt x="47" y="106"/>
                </a:lnTo>
                <a:lnTo>
                  <a:pt x="21" y="102"/>
                </a:lnTo>
                <a:lnTo>
                  <a:pt x="17" y="115"/>
                </a:lnTo>
                <a:lnTo>
                  <a:pt x="0" y="94"/>
                </a:lnTo>
                <a:lnTo>
                  <a:pt x="13" y="68"/>
                </a:lnTo>
                <a:lnTo>
                  <a:pt x="0" y="51"/>
                </a:lnTo>
                <a:lnTo>
                  <a:pt x="26" y="34"/>
                </a:lnTo>
                <a:lnTo>
                  <a:pt x="34" y="4"/>
                </a:lnTo>
                <a:lnTo>
                  <a:pt x="51" y="0"/>
                </a:lnTo>
                <a:lnTo>
                  <a:pt x="64" y="0"/>
                </a:lnTo>
                <a:lnTo>
                  <a:pt x="81" y="25"/>
                </a:lnTo>
                <a:lnTo>
                  <a:pt x="98" y="17"/>
                </a:lnTo>
                <a:lnTo>
                  <a:pt x="103" y="0"/>
                </a:lnTo>
                <a:lnTo>
                  <a:pt x="129" y="0"/>
                </a:lnTo>
                <a:lnTo>
                  <a:pt x="129" y="30"/>
                </a:lnTo>
                <a:lnTo>
                  <a:pt x="163" y="51"/>
                </a:lnTo>
                <a:lnTo>
                  <a:pt x="184" y="42"/>
                </a:lnTo>
                <a:lnTo>
                  <a:pt x="193" y="72"/>
                </a:lnTo>
                <a:lnTo>
                  <a:pt x="176" y="81"/>
                </a:lnTo>
                <a:lnTo>
                  <a:pt x="172" y="102"/>
                </a:lnTo>
                <a:lnTo>
                  <a:pt x="193" y="123"/>
                </a:lnTo>
                <a:lnTo>
                  <a:pt x="180" y="132"/>
                </a:lnTo>
                <a:lnTo>
                  <a:pt x="176" y="132"/>
                </a:lnTo>
                <a:lnTo>
                  <a:pt x="189" y="149"/>
                </a:lnTo>
                <a:lnTo>
                  <a:pt x="223" y="158"/>
                </a:lnTo>
                <a:lnTo>
                  <a:pt x="232" y="170"/>
                </a:lnTo>
                <a:lnTo>
                  <a:pt x="232" y="174"/>
                </a:lnTo>
                <a:lnTo>
                  <a:pt x="257" y="183"/>
                </a:lnTo>
                <a:lnTo>
                  <a:pt x="283" y="183"/>
                </a:lnTo>
                <a:lnTo>
                  <a:pt x="292" y="204"/>
                </a:lnTo>
                <a:lnTo>
                  <a:pt x="313" y="209"/>
                </a:lnTo>
                <a:lnTo>
                  <a:pt x="322" y="226"/>
                </a:lnTo>
                <a:lnTo>
                  <a:pt x="339" y="238"/>
                </a:lnTo>
                <a:lnTo>
                  <a:pt x="322" y="255"/>
                </a:lnTo>
                <a:lnTo>
                  <a:pt x="317" y="273"/>
                </a:lnTo>
                <a:lnTo>
                  <a:pt x="305" y="281"/>
                </a:lnTo>
                <a:lnTo>
                  <a:pt x="296" y="273"/>
                </a:lnTo>
                <a:lnTo>
                  <a:pt x="292" y="277"/>
                </a:lnTo>
                <a:lnTo>
                  <a:pt x="287" y="285"/>
                </a:lnTo>
                <a:lnTo>
                  <a:pt x="283" y="302"/>
                </a:lnTo>
                <a:lnTo>
                  <a:pt x="279" y="306"/>
                </a:lnTo>
                <a:lnTo>
                  <a:pt x="275" y="311"/>
                </a:lnTo>
                <a:lnTo>
                  <a:pt x="257" y="311"/>
                </a:lnTo>
                <a:lnTo>
                  <a:pt x="249" y="306"/>
                </a:lnTo>
                <a:lnTo>
                  <a:pt x="240" y="311"/>
                </a:lnTo>
                <a:lnTo>
                  <a:pt x="236" y="319"/>
                </a:lnTo>
                <a:lnTo>
                  <a:pt x="232" y="31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Freeform 22">
            <a:extLst>
              <a:ext uri="{FF2B5EF4-FFF2-40B4-BE49-F238E27FC236}">
                <a16:creationId xmlns:a16="http://schemas.microsoft.com/office/drawing/2014/main" id="{9C9828F9-38FD-4A57-9190-8C3B03ACF946}"/>
              </a:ext>
            </a:extLst>
          </p:cNvPr>
          <p:cNvSpPr>
            <a:spLocks/>
          </p:cNvSpPr>
          <p:nvPr/>
        </p:nvSpPr>
        <p:spPr bwMode="auto">
          <a:xfrm>
            <a:off x="6402388" y="6269037"/>
            <a:ext cx="41275" cy="33338"/>
          </a:xfrm>
          <a:custGeom>
            <a:avLst/>
            <a:gdLst>
              <a:gd name="T0" fmla="*/ 0 w 26"/>
              <a:gd name="T1" fmla="*/ 13 h 21"/>
              <a:gd name="T2" fmla="*/ 5 w 26"/>
              <a:gd name="T3" fmla="*/ 9 h 21"/>
              <a:gd name="T4" fmla="*/ 13 w 26"/>
              <a:gd name="T5" fmla="*/ 0 h 21"/>
              <a:gd name="T6" fmla="*/ 22 w 26"/>
              <a:gd name="T7" fmla="*/ 0 h 21"/>
              <a:gd name="T8" fmla="*/ 26 w 26"/>
              <a:gd name="T9" fmla="*/ 4 h 21"/>
              <a:gd name="T10" fmla="*/ 26 w 26"/>
              <a:gd name="T11" fmla="*/ 9 h 21"/>
              <a:gd name="T12" fmla="*/ 18 w 26"/>
              <a:gd name="T13" fmla="*/ 13 h 21"/>
              <a:gd name="T14" fmla="*/ 9 w 26"/>
              <a:gd name="T15" fmla="*/ 21 h 21"/>
              <a:gd name="T16" fmla="*/ 5 w 26"/>
              <a:gd name="T17" fmla="*/ 21 h 21"/>
              <a:gd name="T18" fmla="*/ 0 w 26"/>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1">
                <a:moveTo>
                  <a:pt x="0" y="13"/>
                </a:moveTo>
                <a:lnTo>
                  <a:pt x="5" y="9"/>
                </a:lnTo>
                <a:lnTo>
                  <a:pt x="13" y="0"/>
                </a:lnTo>
                <a:lnTo>
                  <a:pt x="22" y="0"/>
                </a:lnTo>
                <a:lnTo>
                  <a:pt x="26" y="4"/>
                </a:lnTo>
                <a:lnTo>
                  <a:pt x="26" y="9"/>
                </a:lnTo>
                <a:lnTo>
                  <a:pt x="18" y="13"/>
                </a:lnTo>
                <a:lnTo>
                  <a:pt x="9" y="21"/>
                </a:lnTo>
                <a:lnTo>
                  <a:pt x="5"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Freeform 23">
            <a:extLst>
              <a:ext uri="{FF2B5EF4-FFF2-40B4-BE49-F238E27FC236}">
                <a16:creationId xmlns:a16="http://schemas.microsoft.com/office/drawing/2014/main" id="{83DC564D-E434-438D-8901-EB176DE5F51C}"/>
              </a:ext>
            </a:extLst>
          </p:cNvPr>
          <p:cNvSpPr>
            <a:spLocks/>
          </p:cNvSpPr>
          <p:nvPr/>
        </p:nvSpPr>
        <p:spPr bwMode="auto">
          <a:xfrm>
            <a:off x="6553200" y="6256337"/>
            <a:ext cx="20638" cy="53975"/>
          </a:xfrm>
          <a:custGeom>
            <a:avLst/>
            <a:gdLst>
              <a:gd name="T0" fmla="*/ 0 w 13"/>
              <a:gd name="T1" fmla="*/ 17 h 34"/>
              <a:gd name="T2" fmla="*/ 0 w 13"/>
              <a:gd name="T3" fmla="*/ 12 h 34"/>
              <a:gd name="T4" fmla="*/ 4 w 13"/>
              <a:gd name="T5" fmla="*/ 4 h 34"/>
              <a:gd name="T6" fmla="*/ 4 w 13"/>
              <a:gd name="T7" fmla="*/ 0 h 34"/>
              <a:gd name="T8" fmla="*/ 8 w 13"/>
              <a:gd name="T9" fmla="*/ 0 h 34"/>
              <a:gd name="T10" fmla="*/ 8 w 13"/>
              <a:gd name="T11" fmla="*/ 4 h 34"/>
              <a:gd name="T12" fmla="*/ 13 w 13"/>
              <a:gd name="T13" fmla="*/ 29 h 34"/>
              <a:gd name="T14" fmla="*/ 13 w 13"/>
              <a:gd name="T15" fmla="*/ 34 h 34"/>
              <a:gd name="T16" fmla="*/ 8 w 13"/>
              <a:gd name="T17" fmla="*/ 34 h 34"/>
              <a:gd name="T18" fmla="*/ 4 w 13"/>
              <a:gd name="T19" fmla="*/ 29 h 34"/>
              <a:gd name="T20" fmla="*/ 0 w 13"/>
              <a:gd name="T21" fmla="*/ 21 h 34"/>
              <a:gd name="T22" fmla="*/ 0 w 13"/>
              <a:gd name="T2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4">
                <a:moveTo>
                  <a:pt x="0" y="17"/>
                </a:moveTo>
                <a:lnTo>
                  <a:pt x="0" y="12"/>
                </a:lnTo>
                <a:lnTo>
                  <a:pt x="4" y="4"/>
                </a:lnTo>
                <a:lnTo>
                  <a:pt x="4" y="0"/>
                </a:lnTo>
                <a:lnTo>
                  <a:pt x="8" y="0"/>
                </a:lnTo>
                <a:lnTo>
                  <a:pt x="8" y="4"/>
                </a:lnTo>
                <a:lnTo>
                  <a:pt x="13" y="29"/>
                </a:lnTo>
                <a:lnTo>
                  <a:pt x="13" y="34"/>
                </a:lnTo>
                <a:lnTo>
                  <a:pt x="8" y="34"/>
                </a:lnTo>
                <a:lnTo>
                  <a:pt x="4" y="29"/>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Freeform 24">
            <a:extLst>
              <a:ext uri="{FF2B5EF4-FFF2-40B4-BE49-F238E27FC236}">
                <a16:creationId xmlns:a16="http://schemas.microsoft.com/office/drawing/2014/main" id="{F75319AB-36C2-43E7-9667-D38196499BDD}"/>
              </a:ext>
            </a:extLst>
          </p:cNvPr>
          <p:cNvSpPr>
            <a:spLocks/>
          </p:cNvSpPr>
          <p:nvPr/>
        </p:nvSpPr>
        <p:spPr bwMode="auto">
          <a:xfrm>
            <a:off x="6586538" y="6350000"/>
            <a:ext cx="34925" cy="26988"/>
          </a:xfrm>
          <a:custGeom>
            <a:avLst/>
            <a:gdLst>
              <a:gd name="T0" fmla="*/ 0 w 22"/>
              <a:gd name="T1" fmla="*/ 13 h 17"/>
              <a:gd name="T2" fmla="*/ 5 w 22"/>
              <a:gd name="T3" fmla="*/ 9 h 17"/>
              <a:gd name="T4" fmla="*/ 5 w 22"/>
              <a:gd name="T5" fmla="*/ 5 h 17"/>
              <a:gd name="T6" fmla="*/ 9 w 22"/>
              <a:gd name="T7" fmla="*/ 0 h 17"/>
              <a:gd name="T8" fmla="*/ 13 w 22"/>
              <a:gd name="T9" fmla="*/ 0 h 17"/>
              <a:gd name="T10" fmla="*/ 22 w 22"/>
              <a:gd name="T11" fmla="*/ 5 h 17"/>
              <a:gd name="T12" fmla="*/ 22 w 22"/>
              <a:gd name="T13" fmla="*/ 9 h 17"/>
              <a:gd name="T14" fmla="*/ 17 w 22"/>
              <a:gd name="T15" fmla="*/ 13 h 17"/>
              <a:gd name="T16" fmla="*/ 13 w 22"/>
              <a:gd name="T17" fmla="*/ 13 h 17"/>
              <a:gd name="T18" fmla="*/ 9 w 22"/>
              <a:gd name="T19" fmla="*/ 17 h 17"/>
              <a:gd name="T20" fmla="*/ 5 w 22"/>
              <a:gd name="T21" fmla="*/ 13 h 17"/>
              <a:gd name="T22" fmla="*/ 0 w 22"/>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0" y="13"/>
                </a:moveTo>
                <a:lnTo>
                  <a:pt x="5" y="9"/>
                </a:lnTo>
                <a:lnTo>
                  <a:pt x="5" y="5"/>
                </a:lnTo>
                <a:lnTo>
                  <a:pt x="9" y="0"/>
                </a:lnTo>
                <a:lnTo>
                  <a:pt x="13" y="0"/>
                </a:lnTo>
                <a:lnTo>
                  <a:pt x="22" y="5"/>
                </a:lnTo>
                <a:lnTo>
                  <a:pt x="22" y="9"/>
                </a:lnTo>
                <a:lnTo>
                  <a:pt x="17" y="13"/>
                </a:lnTo>
                <a:lnTo>
                  <a:pt x="13" y="13"/>
                </a:lnTo>
                <a:lnTo>
                  <a:pt x="9" y="17"/>
                </a:lnTo>
                <a:lnTo>
                  <a:pt x="5" y="13"/>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Freeform 25">
            <a:extLst>
              <a:ext uri="{FF2B5EF4-FFF2-40B4-BE49-F238E27FC236}">
                <a16:creationId xmlns:a16="http://schemas.microsoft.com/office/drawing/2014/main" id="{35F3D32C-6036-40B8-9740-7836A8B72F0D}"/>
              </a:ext>
            </a:extLst>
          </p:cNvPr>
          <p:cNvSpPr>
            <a:spLocks/>
          </p:cNvSpPr>
          <p:nvPr/>
        </p:nvSpPr>
        <p:spPr bwMode="auto">
          <a:xfrm>
            <a:off x="6464300" y="6302375"/>
            <a:ext cx="26988" cy="26988"/>
          </a:xfrm>
          <a:custGeom>
            <a:avLst/>
            <a:gdLst>
              <a:gd name="T0" fmla="*/ 0 w 17"/>
              <a:gd name="T1" fmla="*/ 13 h 17"/>
              <a:gd name="T2" fmla="*/ 0 w 17"/>
              <a:gd name="T3" fmla="*/ 9 h 17"/>
              <a:gd name="T4" fmla="*/ 8 w 17"/>
              <a:gd name="T5" fmla="*/ 0 h 17"/>
              <a:gd name="T6" fmla="*/ 17 w 17"/>
              <a:gd name="T7" fmla="*/ 5 h 17"/>
              <a:gd name="T8" fmla="*/ 17 w 17"/>
              <a:gd name="T9" fmla="*/ 13 h 17"/>
              <a:gd name="T10" fmla="*/ 13 w 17"/>
              <a:gd name="T11" fmla="*/ 17 h 17"/>
              <a:gd name="T12" fmla="*/ 8 w 17"/>
              <a:gd name="T13" fmla="*/ 17 h 17"/>
              <a:gd name="T14" fmla="*/ 0 w 17"/>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0" y="13"/>
                </a:moveTo>
                <a:lnTo>
                  <a:pt x="0" y="9"/>
                </a:lnTo>
                <a:lnTo>
                  <a:pt x="8" y="0"/>
                </a:lnTo>
                <a:lnTo>
                  <a:pt x="17" y="5"/>
                </a:lnTo>
                <a:lnTo>
                  <a:pt x="17" y="13"/>
                </a:lnTo>
                <a:lnTo>
                  <a:pt x="13" y="17"/>
                </a:lnTo>
                <a:lnTo>
                  <a:pt x="8"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Freeform 26">
            <a:extLst>
              <a:ext uri="{FF2B5EF4-FFF2-40B4-BE49-F238E27FC236}">
                <a16:creationId xmlns:a16="http://schemas.microsoft.com/office/drawing/2014/main" id="{59A0058E-45AB-4516-8009-A8C84D477652}"/>
              </a:ext>
            </a:extLst>
          </p:cNvPr>
          <p:cNvSpPr>
            <a:spLocks/>
          </p:cNvSpPr>
          <p:nvPr/>
        </p:nvSpPr>
        <p:spPr bwMode="auto">
          <a:xfrm>
            <a:off x="6594475" y="5343525"/>
            <a:ext cx="912813" cy="776288"/>
          </a:xfrm>
          <a:custGeom>
            <a:avLst/>
            <a:gdLst>
              <a:gd name="T0" fmla="*/ 437 w 575"/>
              <a:gd name="T1" fmla="*/ 191 h 489"/>
              <a:gd name="T2" fmla="*/ 377 w 575"/>
              <a:gd name="T3" fmla="*/ 268 h 489"/>
              <a:gd name="T4" fmla="*/ 347 w 575"/>
              <a:gd name="T5" fmla="*/ 293 h 489"/>
              <a:gd name="T6" fmla="*/ 321 w 575"/>
              <a:gd name="T7" fmla="*/ 310 h 489"/>
              <a:gd name="T8" fmla="*/ 304 w 575"/>
              <a:gd name="T9" fmla="*/ 345 h 489"/>
              <a:gd name="T10" fmla="*/ 300 w 575"/>
              <a:gd name="T11" fmla="*/ 370 h 489"/>
              <a:gd name="T12" fmla="*/ 248 w 575"/>
              <a:gd name="T13" fmla="*/ 396 h 489"/>
              <a:gd name="T14" fmla="*/ 227 w 575"/>
              <a:gd name="T15" fmla="*/ 421 h 489"/>
              <a:gd name="T16" fmla="*/ 214 w 575"/>
              <a:gd name="T17" fmla="*/ 442 h 489"/>
              <a:gd name="T18" fmla="*/ 167 w 575"/>
              <a:gd name="T19" fmla="*/ 489 h 489"/>
              <a:gd name="T20" fmla="*/ 141 w 575"/>
              <a:gd name="T21" fmla="*/ 460 h 489"/>
              <a:gd name="T22" fmla="*/ 111 w 575"/>
              <a:gd name="T23" fmla="*/ 434 h 489"/>
              <a:gd name="T24" fmla="*/ 60 w 575"/>
              <a:gd name="T25" fmla="*/ 425 h 489"/>
              <a:gd name="T26" fmla="*/ 51 w 575"/>
              <a:gd name="T27" fmla="*/ 409 h 489"/>
              <a:gd name="T28" fmla="*/ 4 w 575"/>
              <a:gd name="T29" fmla="*/ 383 h 489"/>
              <a:gd name="T30" fmla="*/ 21 w 575"/>
              <a:gd name="T31" fmla="*/ 374 h 489"/>
              <a:gd name="T32" fmla="*/ 4 w 575"/>
              <a:gd name="T33" fmla="*/ 332 h 489"/>
              <a:gd name="T34" fmla="*/ 12 w 575"/>
              <a:gd name="T35" fmla="*/ 293 h 489"/>
              <a:gd name="T36" fmla="*/ 60 w 575"/>
              <a:gd name="T37" fmla="*/ 255 h 489"/>
              <a:gd name="T38" fmla="*/ 90 w 575"/>
              <a:gd name="T39" fmla="*/ 230 h 489"/>
              <a:gd name="T40" fmla="*/ 124 w 575"/>
              <a:gd name="T41" fmla="*/ 212 h 489"/>
              <a:gd name="T42" fmla="*/ 214 w 575"/>
              <a:gd name="T43" fmla="*/ 208 h 489"/>
              <a:gd name="T44" fmla="*/ 257 w 575"/>
              <a:gd name="T45" fmla="*/ 149 h 489"/>
              <a:gd name="T46" fmla="*/ 321 w 575"/>
              <a:gd name="T47" fmla="*/ 157 h 489"/>
              <a:gd name="T48" fmla="*/ 326 w 575"/>
              <a:gd name="T49" fmla="*/ 136 h 489"/>
              <a:gd name="T50" fmla="*/ 364 w 575"/>
              <a:gd name="T51" fmla="*/ 140 h 489"/>
              <a:gd name="T52" fmla="*/ 429 w 575"/>
              <a:gd name="T53" fmla="*/ 89 h 489"/>
              <a:gd name="T54" fmla="*/ 467 w 575"/>
              <a:gd name="T55" fmla="*/ 59 h 489"/>
              <a:gd name="T56" fmla="*/ 562 w 575"/>
              <a:gd name="T57" fmla="*/ 8 h 489"/>
              <a:gd name="T58" fmla="*/ 570 w 575"/>
              <a:gd name="T59" fmla="*/ 4 h 489"/>
              <a:gd name="T60" fmla="*/ 540 w 575"/>
              <a:gd name="T61" fmla="*/ 51 h 489"/>
              <a:gd name="T62" fmla="*/ 510 w 575"/>
              <a:gd name="T63" fmla="*/ 85 h 489"/>
              <a:gd name="T64" fmla="*/ 497 w 575"/>
              <a:gd name="T65" fmla="*/ 115 h 489"/>
              <a:gd name="T66" fmla="*/ 467 w 575"/>
              <a:gd name="T67" fmla="*/ 149 h 489"/>
              <a:gd name="T68" fmla="*/ 454 w 575"/>
              <a:gd name="T69" fmla="*/ 170 h 489"/>
              <a:gd name="T70" fmla="*/ 442 w 575"/>
              <a:gd name="T71" fmla="*/ 1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5" h="489">
                <a:moveTo>
                  <a:pt x="442" y="183"/>
                </a:moveTo>
                <a:lnTo>
                  <a:pt x="437" y="191"/>
                </a:lnTo>
                <a:lnTo>
                  <a:pt x="403" y="251"/>
                </a:lnTo>
                <a:lnTo>
                  <a:pt x="377" y="268"/>
                </a:lnTo>
                <a:lnTo>
                  <a:pt x="351" y="289"/>
                </a:lnTo>
                <a:lnTo>
                  <a:pt x="347" y="293"/>
                </a:lnTo>
                <a:lnTo>
                  <a:pt x="334" y="298"/>
                </a:lnTo>
                <a:lnTo>
                  <a:pt x="321" y="310"/>
                </a:lnTo>
                <a:lnTo>
                  <a:pt x="313" y="327"/>
                </a:lnTo>
                <a:lnTo>
                  <a:pt x="304" y="345"/>
                </a:lnTo>
                <a:lnTo>
                  <a:pt x="304" y="349"/>
                </a:lnTo>
                <a:lnTo>
                  <a:pt x="300" y="370"/>
                </a:lnTo>
                <a:lnTo>
                  <a:pt x="274" y="374"/>
                </a:lnTo>
                <a:lnTo>
                  <a:pt x="248" y="396"/>
                </a:lnTo>
                <a:lnTo>
                  <a:pt x="248" y="400"/>
                </a:lnTo>
                <a:lnTo>
                  <a:pt x="227" y="421"/>
                </a:lnTo>
                <a:lnTo>
                  <a:pt x="223" y="421"/>
                </a:lnTo>
                <a:lnTo>
                  <a:pt x="214" y="442"/>
                </a:lnTo>
                <a:lnTo>
                  <a:pt x="175" y="477"/>
                </a:lnTo>
                <a:lnTo>
                  <a:pt x="167" y="489"/>
                </a:lnTo>
                <a:lnTo>
                  <a:pt x="150" y="477"/>
                </a:lnTo>
                <a:lnTo>
                  <a:pt x="141" y="460"/>
                </a:lnTo>
                <a:lnTo>
                  <a:pt x="120" y="455"/>
                </a:lnTo>
                <a:lnTo>
                  <a:pt x="111" y="434"/>
                </a:lnTo>
                <a:lnTo>
                  <a:pt x="85" y="434"/>
                </a:lnTo>
                <a:lnTo>
                  <a:pt x="60" y="425"/>
                </a:lnTo>
                <a:lnTo>
                  <a:pt x="60" y="421"/>
                </a:lnTo>
                <a:lnTo>
                  <a:pt x="51" y="409"/>
                </a:lnTo>
                <a:lnTo>
                  <a:pt x="17" y="400"/>
                </a:lnTo>
                <a:lnTo>
                  <a:pt x="4" y="383"/>
                </a:lnTo>
                <a:lnTo>
                  <a:pt x="8" y="383"/>
                </a:lnTo>
                <a:lnTo>
                  <a:pt x="21" y="374"/>
                </a:lnTo>
                <a:lnTo>
                  <a:pt x="0" y="353"/>
                </a:lnTo>
                <a:lnTo>
                  <a:pt x="4" y="332"/>
                </a:lnTo>
                <a:lnTo>
                  <a:pt x="21" y="323"/>
                </a:lnTo>
                <a:lnTo>
                  <a:pt x="12" y="293"/>
                </a:lnTo>
                <a:lnTo>
                  <a:pt x="38" y="285"/>
                </a:lnTo>
                <a:lnTo>
                  <a:pt x="60" y="255"/>
                </a:lnTo>
                <a:lnTo>
                  <a:pt x="77" y="251"/>
                </a:lnTo>
                <a:lnTo>
                  <a:pt x="90" y="230"/>
                </a:lnTo>
                <a:lnTo>
                  <a:pt x="115" y="230"/>
                </a:lnTo>
                <a:lnTo>
                  <a:pt x="124" y="212"/>
                </a:lnTo>
                <a:lnTo>
                  <a:pt x="150" y="217"/>
                </a:lnTo>
                <a:lnTo>
                  <a:pt x="214" y="208"/>
                </a:lnTo>
                <a:lnTo>
                  <a:pt x="244" y="174"/>
                </a:lnTo>
                <a:lnTo>
                  <a:pt x="257" y="149"/>
                </a:lnTo>
                <a:lnTo>
                  <a:pt x="278" y="161"/>
                </a:lnTo>
                <a:lnTo>
                  <a:pt x="321" y="157"/>
                </a:lnTo>
                <a:lnTo>
                  <a:pt x="326" y="140"/>
                </a:lnTo>
                <a:lnTo>
                  <a:pt x="326" y="136"/>
                </a:lnTo>
                <a:lnTo>
                  <a:pt x="343" y="140"/>
                </a:lnTo>
                <a:lnTo>
                  <a:pt x="364" y="140"/>
                </a:lnTo>
                <a:lnTo>
                  <a:pt x="407" y="132"/>
                </a:lnTo>
                <a:lnTo>
                  <a:pt x="429" y="89"/>
                </a:lnTo>
                <a:lnTo>
                  <a:pt x="463" y="76"/>
                </a:lnTo>
                <a:lnTo>
                  <a:pt x="467" y="59"/>
                </a:lnTo>
                <a:lnTo>
                  <a:pt x="493" y="46"/>
                </a:lnTo>
                <a:lnTo>
                  <a:pt x="562" y="8"/>
                </a:lnTo>
                <a:lnTo>
                  <a:pt x="575" y="0"/>
                </a:lnTo>
                <a:lnTo>
                  <a:pt x="570" y="4"/>
                </a:lnTo>
                <a:lnTo>
                  <a:pt x="557" y="34"/>
                </a:lnTo>
                <a:lnTo>
                  <a:pt x="540" y="51"/>
                </a:lnTo>
                <a:lnTo>
                  <a:pt x="523" y="72"/>
                </a:lnTo>
                <a:lnTo>
                  <a:pt x="510" y="85"/>
                </a:lnTo>
                <a:lnTo>
                  <a:pt x="497" y="110"/>
                </a:lnTo>
                <a:lnTo>
                  <a:pt x="497" y="115"/>
                </a:lnTo>
                <a:lnTo>
                  <a:pt x="489" y="127"/>
                </a:lnTo>
                <a:lnTo>
                  <a:pt x="467" y="149"/>
                </a:lnTo>
                <a:lnTo>
                  <a:pt x="459" y="157"/>
                </a:lnTo>
                <a:lnTo>
                  <a:pt x="454" y="170"/>
                </a:lnTo>
                <a:lnTo>
                  <a:pt x="446" y="183"/>
                </a:lnTo>
                <a:lnTo>
                  <a:pt x="442" y="18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Freeform 27">
            <a:extLst>
              <a:ext uri="{FF2B5EF4-FFF2-40B4-BE49-F238E27FC236}">
                <a16:creationId xmlns:a16="http://schemas.microsoft.com/office/drawing/2014/main" id="{F85A8A31-DD4B-4C1C-A925-BF1A1297216A}"/>
              </a:ext>
            </a:extLst>
          </p:cNvPr>
          <p:cNvSpPr>
            <a:spLocks/>
          </p:cNvSpPr>
          <p:nvPr/>
        </p:nvSpPr>
        <p:spPr bwMode="auto">
          <a:xfrm>
            <a:off x="6321425" y="4964112"/>
            <a:ext cx="1041400" cy="858838"/>
          </a:xfrm>
          <a:custGeom>
            <a:avLst/>
            <a:gdLst>
              <a:gd name="T0" fmla="*/ 644 w 656"/>
              <a:gd name="T1" fmla="*/ 221 h 541"/>
              <a:gd name="T2" fmla="*/ 639 w 656"/>
              <a:gd name="T3" fmla="*/ 298 h 541"/>
              <a:gd name="T4" fmla="*/ 601 w 656"/>
              <a:gd name="T5" fmla="*/ 328 h 541"/>
              <a:gd name="T6" fmla="*/ 536 w 656"/>
              <a:gd name="T7" fmla="*/ 379 h 541"/>
              <a:gd name="T8" fmla="*/ 498 w 656"/>
              <a:gd name="T9" fmla="*/ 375 h 541"/>
              <a:gd name="T10" fmla="*/ 493 w 656"/>
              <a:gd name="T11" fmla="*/ 396 h 541"/>
              <a:gd name="T12" fmla="*/ 429 w 656"/>
              <a:gd name="T13" fmla="*/ 388 h 541"/>
              <a:gd name="T14" fmla="*/ 386 w 656"/>
              <a:gd name="T15" fmla="*/ 447 h 541"/>
              <a:gd name="T16" fmla="*/ 296 w 656"/>
              <a:gd name="T17" fmla="*/ 451 h 541"/>
              <a:gd name="T18" fmla="*/ 262 w 656"/>
              <a:gd name="T19" fmla="*/ 469 h 541"/>
              <a:gd name="T20" fmla="*/ 232 w 656"/>
              <a:gd name="T21" fmla="*/ 494 h 541"/>
              <a:gd name="T22" fmla="*/ 184 w 656"/>
              <a:gd name="T23" fmla="*/ 532 h 541"/>
              <a:gd name="T24" fmla="*/ 129 w 656"/>
              <a:gd name="T25" fmla="*/ 520 h 541"/>
              <a:gd name="T26" fmla="*/ 103 w 656"/>
              <a:gd name="T27" fmla="*/ 490 h 541"/>
              <a:gd name="T28" fmla="*/ 81 w 656"/>
              <a:gd name="T29" fmla="*/ 515 h 541"/>
              <a:gd name="T30" fmla="*/ 51 w 656"/>
              <a:gd name="T31" fmla="*/ 490 h 541"/>
              <a:gd name="T32" fmla="*/ 34 w 656"/>
              <a:gd name="T33" fmla="*/ 469 h 541"/>
              <a:gd name="T34" fmla="*/ 17 w 656"/>
              <a:gd name="T35" fmla="*/ 434 h 541"/>
              <a:gd name="T36" fmla="*/ 4 w 656"/>
              <a:gd name="T37" fmla="*/ 388 h 541"/>
              <a:gd name="T38" fmla="*/ 26 w 656"/>
              <a:gd name="T39" fmla="*/ 341 h 541"/>
              <a:gd name="T40" fmla="*/ 51 w 656"/>
              <a:gd name="T41" fmla="*/ 349 h 541"/>
              <a:gd name="T42" fmla="*/ 30 w 656"/>
              <a:gd name="T43" fmla="*/ 285 h 541"/>
              <a:gd name="T44" fmla="*/ 21 w 656"/>
              <a:gd name="T45" fmla="*/ 221 h 541"/>
              <a:gd name="T46" fmla="*/ 13 w 656"/>
              <a:gd name="T47" fmla="*/ 175 h 541"/>
              <a:gd name="T48" fmla="*/ 17 w 656"/>
              <a:gd name="T49" fmla="*/ 119 h 541"/>
              <a:gd name="T50" fmla="*/ 51 w 656"/>
              <a:gd name="T51" fmla="*/ 98 h 541"/>
              <a:gd name="T52" fmla="*/ 81 w 656"/>
              <a:gd name="T53" fmla="*/ 72 h 541"/>
              <a:gd name="T54" fmla="*/ 103 w 656"/>
              <a:gd name="T55" fmla="*/ 60 h 541"/>
              <a:gd name="T56" fmla="*/ 94 w 656"/>
              <a:gd name="T57" fmla="*/ 26 h 541"/>
              <a:gd name="T58" fmla="*/ 124 w 656"/>
              <a:gd name="T59" fmla="*/ 17 h 541"/>
              <a:gd name="T60" fmla="*/ 142 w 656"/>
              <a:gd name="T61" fmla="*/ 13 h 541"/>
              <a:gd name="T62" fmla="*/ 180 w 656"/>
              <a:gd name="T63" fmla="*/ 17 h 541"/>
              <a:gd name="T64" fmla="*/ 214 w 656"/>
              <a:gd name="T65" fmla="*/ 0 h 541"/>
              <a:gd name="T66" fmla="*/ 262 w 656"/>
              <a:gd name="T67" fmla="*/ 81 h 541"/>
              <a:gd name="T68" fmla="*/ 245 w 656"/>
              <a:gd name="T69" fmla="*/ 119 h 541"/>
              <a:gd name="T70" fmla="*/ 266 w 656"/>
              <a:gd name="T71" fmla="*/ 141 h 541"/>
              <a:gd name="T72" fmla="*/ 300 w 656"/>
              <a:gd name="T73" fmla="*/ 204 h 541"/>
              <a:gd name="T74" fmla="*/ 305 w 656"/>
              <a:gd name="T75" fmla="*/ 179 h 541"/>
              <a:gd name="T76" fmla="*/ 347 w 656"/>
              <a:gd name="T77" fmla="*/ 158 h 541"/>
              <a:gd name="T78" fmla="*/ 339 w 656"/>
              <a:gd name="T79" fmla="*/ 132 h 541"/>
              <a:gd name="T80" fmla="*/ 347 w 656"/>
              <a:gd name="T81" fmla="*/ 106 h 541"/>
              <a:gd name="T82" fmla="*/ 386 w 656"/>
              <a:gd name="T83" fmla="*/ 111 h 541"/>
              <a:gd name="T84" fmla="*/ 437 w 656"/>
              <a:gd name="T85" fmla="*/ 124 h 541"/>
              <a:gd name="T86" fmla="*/ 455 w 656"/>
              <a:gd name="T87" fmla="*/ 106 h 541"/>
              <a:gd name="T88" fmla="*/ 476 w 656"/>
              <a:gd name="T89" fmla="*/ 115 h 541"/>
              <a:gd name="T90" fmla="*/ 472 w 656"/>
              <a:gd name="T91" fmla="*/ 89 h 541"/>
              <a:gd name="T92" fmla="*/ 493 w 656"/>
              <a:gd name="T93" fmla="*/ 89 h 541"/>
              <a:gd name="T94" fmla="*/ 511 w 656"/>
              <a:gd name="T95" fmla="*/ 81 h 541"/>
              <a:gd name="T96" fmla="*/ 523 w 656"/>
              <a:gd name="T97" fmla="*/ 55 h 541"/>
              <a:gd name="T98" fmla="*/ 553 w 656"/>
              <a:gd name="T99" fmla="*/ 55 h 541"/>
              <a:gd name="T100" fmla="*/ 553 w 656"/>
              <a:gd name="T101" fmla="*/ 34 h 541"/>
              <a:gd name="T102" fmla="*/ 579 w 656"/>
              <a:gd name="T103" fmla="*/ 38 h 541"/>
              <a:gd name="T104" fmla="*/ 601 w 656"/>
              <a:gd name="T105" fmla="*/ 98 h 541"/>
              <a:gd name="T106" fmla="*/ 609 w 656"/>
              <a:gd name="T107" fmla="*/ 141 h 541"/>
              <a:gd name="T108" fmla="*/ 644 w 656"/>
              <a:gd name="T109" fmla="*/ 192 h 541"/>
              <a:gd name="T110" fmla="*/ 644 w 656"/>
              <a:gd name="T111" fmla="*/ 21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6" h="541">
                <a:moveTo>
                  <a:pt x="644" y="217"/>
                </a:moveTo>
                <a:lnTo>
                  <a:pt x="644" y="221"/>
                </a:lnTo>
                <a:lnTo>
                  <a:pt x="656" y="247"/>
                </a:lnTo>
                <a:lnTo>
                  <a:pt x="639" y="298"/>
                </a:lnTo>
                <a:lnTo>
                  <a:pt x="635" y="315"/>
                </a:lnTo>
                <a:lnTo>
                  <a:pt x="601" y="328"/>
                </a:lnTo>
                <a:lnTo>
                  <a:pt x="579" y="371"/>
                </a:lnTo>
                <a:lnTo>
                  <a:pt x="536" y="379"/>
                </a:lnTo>
                <a:lnTo>
                  <a:pt x="515" y="379"/>
                </a:lnTo>
                <a:lnTo>
                  <a:pt x="498" y="375"/>
                </a:lnTo>
                <a:lnTo>
                  <a:pt x="498" y="379"/>
                </a:lnTo>
                <a:lnTo>
                  <a:pt x="493" y="396"/>
                </a:lnTo>
                <a:lnTo>
                  <a:pt x="450" y="400"/>
                </a:lnTo>
                <a:lnTo>
                  <a:pt x="429" y="388"/>
                </a:lnTo>
                <a:lnTo>
                  <a:pt x="416" y="413"/>
                </a:lnTo>
                <a:lnTo>
                  <a:pt x="386" y="447"/>
                </a:lnTo>
                <a:lnTo>
                  <a:pt x="322" y="456"/>
                </a:lnTo>
                <a:lnTo>
                  <a:pt x="296" y="451"/>
                </a:lnTo>
                <a:lnTo>
                  <a:pt x="287" y="469"/>
                </a:lnTo>
                <a:lnTo>
                  <a:pt x="262" y="469"/>
                </a:lnTo>
                <a:lnTo>
                  <a:pt x="249" y="490"/>
                </a:lnTo>
                <a:lnTo>
                  <a:pt x="232" y="494"/>
                </a:lnTo>
                <a:lnTo>
                  <a:pt x="210" y="524"/>
                </a:lnTo>
                <a:lnTo>
                  <a:pt x="184" y="532"/>
                </a:lnTo>
                <a:lnTo>
                  <a:pt x="163" y="541"/>
                </a:lnTo>
                <a:lnTo>
                  <a:pt x="129" y="520"/>
                </a:lnTo>
                <a:lnTo>
                  <a:pt x="129" y="490"/>
                </a:lnTo>
                <a:lnTo>
                  <a:pt x="103" y="490"/>
                </a:lnTo>
                <a:lnTo>
                  <a:pt x="98" y="507"/>
                </a:lnTo>
                <a:lnTo>
                  <a:pt x="81" y="515"/>
                </a:lnTo>
                <a:lnTo>
                  <a:pt x="64" y="490"/>
                </a:lnTo>
                <a:lnTo>
                  <a:pt x="51" y="490"/>
                </a:lnTo>
                <a:lnTo>
                  <a:pt x="47" y="469"/>
                </a:lnTo>
                <a:lnTo>
                  <a:pt x="34" y="469"/>
                </a:lnTo>
                <a:lnTo>
                  <a:pt x="17" y="451"/>
                </a:lnTo>
                <a:lnTo>
                  <a:pt x="17" y="434"/>
                </a:lnTo>
                <a:lnTo>
                  <a:pt x="4" y="426"/>
                </a:lnTo>
                <a:lnTo>
                  <a:pt x="4" y="388"/>
                </a:lnTo>
                <a:lnTo>
                  <a:pt x="17" y="354"/>
                </a:lnTo>
                <a:lnTo>
                  <a:pt x="26" y="341"/>
                </a:lnTo>
                <a:lnTo>
                  <a:pt x="47" y="349"/>
                </a:lnTo>
                <a:lnTo>
                  <a:pt x="51" y="349"/>
                </a:lnTo>
                <a:lnTo>
                  <a:pt x="56" y="328"/>
                </a:lnTo>
                <a:lnTo>
                  <a:pt x="30" y="285"/>
                </a:lnTo>
                <a:lnTo>
                  <a:pt x="26" y="260"/>
                </a:lnTo>
                <a:lnTo>
                  <a:pt x="21" y="221"/>
                </a:lnTo>
                <a:lnTo>
                  <a:pt x="30" y="209"/>
                </a:lnTo>
                <a:lnTo>
                  <a:pt x="13" y="175"/>
                </a:lnTo>
                <a:lnTo>
                  <a:pt x="0" y="153"/>
                </a:lnTo>
                <a:lnTo>
                  <a:pt x="17" y="119"/>
                </a:lnTo>
                <a:lnTo>
                  <a:pt x="21" y="119"/>
                </a:lnTo>
                <a:lnTo>
                  <a:pt x="51" y="98"/>
                </a:lnTo>
                <a:lnTo>
                  <a:pt x="73" y="111"/>
                </a:lnTo>
                <a:lnTo>
                  <a:pt x="81" y="72"/>
                </a:lnTo>
                <a:lnTo>
                  <a:pt x="86" y="68"/>
                </a:lnTo>
                <a:lnTo>
                  <a:pt x="103" y="60"/>
                </a:lnTo>
                <a:lnTo>
                  <a:pt x="81" y="34"/>
                </a:lnTo>
                <a:lnTo>
                  <a:pt x="94" y="26"/>
                </a:lnTo>
                <a:lnTo>
                  <a:pt x="116" y="13"/>
                </a:lnTo>
                <a:lnTo>
                  <a:pt x="124" y="17"/>
                </a:lnTo>
                <a:lnTo>
                  <a:pt x="133" y="21"/>
                </a:lnTo>
                <a:lnTo>
                  <a:pt x="142" y="13"/>
                </a:lnTo>
                <a:lnTo>
                  <a:pt x="167" y="9"/>
                </a:lnTo>
                <a:lnTo>
                  <a:pt x="180" y="17"/>
                </a:lnTo>
                <a:lnTo>
                  <a:pt x="184" y="17"/>
                </a:lnTo>
                <a:lnTo>
                  <a:pt x="214" y="0"/>
                </a:lnTo>
                <a:lnTo>
                  <a:pt x="279" y="60"/>
                </a:lnTo>
                <a:lnTo>
                  <a:pt x="262" y="81"/>
                </a:lnTo>
                <a:lnTo>
                  <a:pt x="240" y="85"/>
                </a:lnTo>
                <a:lnTo>
                  <a:pt x="245" y="119"/>
                </a:lnTo>
                <a:lnTo>
                  <a:pt x="253" y="136"/>
                </a:lnTo>
                <a:lnTo>
                  <a:pt x="266" y="141"/>
                </a:lnTo>
                <a:lnTo>
                  <a:pt x="266" y="187"/>
                </a:lnTo>
                <a:lnTo>
                  <a:pt x="300" y="204"/>
                </a:lnTo>
                <a:lnTo>
                  <a:pt x="300" y="196"/>
                </a:lnTo>
                <a:lnTo>
                  <a:pt x="305" y="179"/>
                </a:lnTo>
                <a:lnTo>
                  <a:pt x="317" y="166"/>
                </a:lnTo>
                <a:lnTo>
                  <a:pt x="347" y="158"/>
                </a:lnTo>
                <a:lnTo>
                  <a:pt x="347" y="149"/>
                </a:lnTo>
                <a:lnTo>
                  <a:pt x="339" y="132"/>
                </a:lnTo>
                <a:lnTo>
                  <a:pt x="339" y="124"/>
                </a:lnTo>
                <a:lnTo>
                  <a:pt x="347" y="106"/>
                </a:lnTo>
                <a:lnTo>
                  <a:pt x="352" y="111"/>
                </a:lnTo>
                <a:lnTo>
                  <a:pt x="386" y="111"/>
                </a:lnTo>
                <a:lnTo>
                  <a:pt x="408" y="115"/>
                </a:lnTo>
                <a:lnTo>
                  <a:pt x="437" y="124"/>
                </a:lnTo>
                <a:lnTo>
                  <a:pt x="446" y="132"/>
                </a:lnTo>
                <a:lnTo>
                  <a:pt x="455" y="106"/>
                </a:lnTo>
                <a:lnTo>
                  <a:pt x="463" y="111"/>
                </a:lnTo>
                <a:lnTo>
                  <a:pt x="476" y="115"/>
                </a:lnTo>
                <a:lnTo>
                  <a:pt x="481" y="111"/>
                </a:lnTo>
                <a:lnTo>
                  <a:pt x="472" y="89"/>
                </a:lnTo>
                <a:lnTo>
                  <a:pt x="481" y="81"/>
                </a:lnTo>
                <a:lnTo>
                  <a:pt x="493" y="89"/>
                </a:lnTo>
                <a:lnTo>
                  <a:pt x="506" y="94"/>
                </a:lnTo>
                <a:lnTo>
                  <a:pt x="511" y="81"/>
                </a:lnTo>
                <a:lnTo>
                  <a:pt x="506" y="64"/>
                </a:lnTo>
                <a:lnTo>
                  <a:pt x="523" y="55"/>
                </a:lnTo>
                <a:lnTo>
                  <a:pt x="532" y="64"/>
                </a:lnTo>
                <a:lnTo>
                  <a:pt x="553" y="55"/>
                </a:lnTo>
                <a:lnTo>
                  <a:pt x="549" y="34"/>
                </a:lnTo>
                <a:lnTo>
                  <a:pt x="553" y="34"/>
                </a:lnTo>
                <a:lnTo>
                  <a:pt x="562" y="30"/>
                </a:lnTo>
                <a:lnTo>
                  <a:pt x="579" y="38"/>
                </a:lnTo>
                <a:lnTo>
                  <a:pt x="579" y="55"/>
                </a:lnTo>
                <a:lnTo>
                  <a:pt x="601" y="98"/>
                </a:lnTo>
                <a:lnTo>
                  <a:pt x="605" y="124"/>
                </a:lnTo>
                <a:lnTo>
                  <a:pt x="609" y="141"/>
                </a:lnTo>
                <a:lnTo>
                  <a:pt x="614" y="175"/>
                </a:lnTo>
                <a:lnTo>
                  <a:pt x="644" y="192"/>
                </a:lnTo>
                <a:lnTo>
                  <a:pt x="648" y="204"/>
                </a:lnTo>
                <a:lnTo>
                  <a:pt x="644" y="2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Freeform 28">
            <a:extLst>
              <a:ext uri="{FF2B5EF4-FFF2-40B4-BE49-F238E27FC236}">
                <a16:creationId xmlns:a16="http://schemas.microsoft.com/office/drawing/2014/main" id="{DFEBABDE-7057-4E96-818B-E42E078CC425}"/>
              </a:ext>
            </a:extLst>
          </p:cNvPr>
          <p:cNvSpPr>
            <a:spLocks/>
          </p:cNvSpPr>
          <p:nvPr/>
        </p:nvSpPr>
        <p:spPr bwMode="auto">
          <a:xfrm>
            <a:off x="6265863" y="3997325"/>
            <a:ext cx="893763" cy="1290638"/>
          </a:xfrm>
          <a:custGeom>
            <a:avLst/>
            <a:gdLst>
              <a:gd name="T0" fmla="*/ 498 w 563"/>
              <a:gd name="T1" fmla="*/ 494 h 813"/>
              <a:gd name="T2" fmla="*/ 507 w 563"/>
              <a:gd name="T3" fmla="*/ 549 h 813"/>
              <a:gd name="T4" fmla="*/ 455 w 563"/>
              <a:gd name="T5" fmla="*/ 583 h 813"/>
              <a:gd name="T6" fmla="*/ 443 w 563"/>
              <a:gd name="T7" fmla="*/ 622 h 813"/>
              <a:gd name="T8" fmla="*/ 417 w 563"/>
              <a:gd name="T9" fmla="*/ 643 h 813"/>
              <a:gd name="T10" fmla="*/ 421 w 563"/>
              <a:gd name="T11" fmla="*/ 669 h 813"/>
              <a:gd name="T12" fmla="*/ 443 w 563"/>
              <a:gd name="T13" fmla="*/ 686 h 813"/>
              <a:gd name="T14" fmla="*/ 485 w 563"/>
              <a:gd name="T15" fmla="*/ 715 h 813"/>
              <a:gd name="T16" fmla="*/ 481 w 563"/>
              <a:gd name="T17" fmla="*/ 741 h 813"/>
              <a:gd name="T18" fmla="*/ 443 w 563"/>
              <a:gd name="T19" fmla="*/ 724 h 813"/>
              <a:gd name="T20" fmla="*/ 387 w 563"/>
              <a:gd name="T21" fmla="*/ 720 h 813"/>
              <a:gd name="T22" fmla="*/ 374 w 563"/>
              <a:gd name="T23" fmla="*/ 733 h 813"/>
              <a:gd name="T24" fmla="*/ 382 w 563"/>
              <a:gd name="T25" fmla="*/ 758 h 813"/>
              <a:gd name="T26" fmla="*/ 352 w 563"/>
              <a:gd name="T27" fmla="*/ 775 h 813"/>
              <a:gd name="T28" fmla="*/ 335 w 563"/>
              <a:gd name="T29" fmla="*/ 805 h 813"/>
              <a:gd name="T30" fmla="*/ 301 w 563"/>
              <a:gd name="T31" fmla="*/ 796 h 813"/>
              <a:gd name="T32" fmla="*/ 288 w 563"/>
              <a:gd name="T33" fmla="*/ 745 h 813"/>
              <a:gd name="T34" fmla="*/ 275 w 563"/>
              <a:gd name="T35" fmla="*/ 694 h 813"/>
              <a:gd name="T36" fmla="*/ 314 w 563"/>
              <a:gd name="T37" fmla="*/ 669 h 813"/>
              <a:gd name="T38" fmla="*/ 219 w 563"/>
              <a:gd name="T39" fmla="*/ 626 h 813"/>
              <a:gd name="T40" fmla="*/ 202 w 563"/>
              <a:gd name="T41" fmla="*/ 618 h 813"/>
              <a:gd name="T42" fmla="*/ 168 w 563"/>
              <a:gd name="T43" fmla="*/ 630 h 813"/>
              <a:gd name="T44" fmla="*/ 151 w 563"/>
              <a:gd name="T45" fmla="*/ 622 h 813"/>
              <a:gd name="T46" fmla="*/ 121 w 563"/>
              <a:gd name="T47" fmla="*/ 626 h 813"/>
              <a:gd name="T48" fmla="*/ 95 w 563"/>
              <a:gd name="T49" fmla="*/ 613 h 813"/>
              <a:gd name="T50" fmla="*/ 82 w 563"/>
              <a:gd name="T51" fmla="*/ 596 h 813"/>
              <a:gd name="T52" fmla="*/ 104 w 563"/>
              <a:gd name="T53" fmla="*/ 571 h 813"/>
              <a:gd name="T54" fmla="*/ 78 w 563"/>
              <a:gd name="T55" fmla="*/ 498 h 813"/>
              <a:gd name="T56" fmla="*/ 61 w 563"/>
              <a:gd name="T57" fmla="*/ 503 h 813"/>
              <a:gd name="T58" fmla="*/ 9 w 563"/>
              <a:gd name="T59" fmla="*/ 443 h 813"/>
              <a:gd name="T60" fmla="*/ 48 w 563"/>
              <a:gd name="T61" fmla="*/ 434 h 813"/>
              <a:gd name="T62" fmla="*/ 39 w 563"/>
              <a:gd name="T63" fmla="*/ 400 h 813"/>
              <a:gd name="T64" fmla="*/ 30 w 563"/>
              <a:gd name="T65" fmla="*/ 358 h 813"/>
              <a:gd name="T66" fmla="*/ 26 w 563"/>
              <a:gd name="T67" fmla="*/ 315 h 813"/>
              <a:gd name="T68" fmla="*/ 22 w 563"/>
              <a:gd name="T69" fmla="*/ 285 h 813"/>
              <a:gd name="T70" fmla="*/ 22 w 563"/>
              <a:gd name="T71" fmla="*/ 238 h 813"/>
              <a:gd name="T72" fmla="*/ 39 w 563"/>
              <a:gd name="T73" fmla="*/ 183 h 813"/>
              <a:gd name="T74" fmla="*/ 43 w 563"/>
              <a:gd name="T75" fmla="*/ 76 h 813"/>
              <a:gd name="T76" fmla="*/ 151 w 563"/>
              <a:gd name="T77" fmla="*/ 0 h 813"/>
              <a:gd name="T78" fmla="*/ 207 w 563"/>
              <a:gd name="T79" fmla="*/ 21 h 813"/>
              <a:gd name="T80" fmla="*/ 271 w 563"/>
              <a:gd name="T81" fmla="*/ 30 h 813"/>
              <a:gd name="T82" fmla="*/ 391 w 563"/>
              <a:gd name="T83" fmla="*/ 123 h 813"/>
              <a:gd name="T84" fmla="*/ 421 w 563"/>
              <a:gd name="T85" fmla="*/ 106 h 813"/>
              <a:gd name="T86" fmla="*/ 460 w 563"/>
              <a:gd name="T87" fmla="*/ 132 h 813"/>
              <a:gd name="T88" fmla="*/ 477 w 563"/>
              <a:gd name="T89" fmla="*/ 183 h 813"/>
              <a:gd name="T90" fmla="*/ 477 w 563"/>
              <a:gd name="T91" fmla="*/ 243 h 813"/>
              <a:gd name="T92" fmla="*/ 494 w 563"/>
              <a:gd name="T93" fmla="*/ 281 h 813"/>
              <a:gd name="T94" fmla="*/ 490 w 563"/>
              <a:gd name="T95" fmla="*/ 328 h 813"/>
              <a:gd name="T96" fmla="*/ 524 w 563"/>
              <a:gd name="T97" fmla="*/ 388 h 813"/>
              <a:gd name="T98" fmla="*/ 537 w 563"/>
              <a:gd name="T99" fmla="*/ 434 h 813"/>
              <a:gd name="T100" fmla="*/ 558 w 563"/>
              <a:gd name="T101" fmla="*/ 464 h 813"/>
              <a:gd name="T102" fmla="*/ 511 w 563"/>
              <a:gd name="T103" fmla="*/ 4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 h="813">
                <a:moveTo>
                  <a:pt x="503" y="481"/>
                </a:moveTo>
                <a:lnTo>
                  <a:pt x="498" y="494"/>
                </a:lnTo>
                <a:lnTo>
                  <a:pt x="485" y="503"/>
                </a:lnTo>
                <a:lnTo>
                  <a:pt x="507" y="549"/>
                </a:lnTo>
                <a:lnTo>
                  <a:pt x="485" y="549"/>
                </a:lnTo>
                <a:lnTo>
                  <a:pt x="455" y="583"/>
                </a:lnTo>
                <a:lnTo>
                  <a:pt x="443" y="583"/>
                </a:lnTo>
                <a:lnTo>
                  <a:pt x="443" y="622"/>
                </a:lnTo>
                <a:lnTo>
                  <a:pt x="421" y="622"/>
                </a:lnTo>
                <a:lnTo>
                  <a:pt x="417" y="643"/>
                </a:lnTo>
                <a:lnTo>
                  <a:pt x="430" y="652"/>
                </a:lnTo>
                <a:lnTo>
                  <a:pt x="421" y="669"/>
                </a:lnTo>
                <a:lnTo>
                  <a:pt x="443" y="669"/>
                </a:lnTo>
                <a:lnTo>
                  <a:pt x="443" y="686"/>
                </a:lnTo>
                <a:lnTo>
                  <a:pt x="468" y="681"/>
                </a:lnTo>
                <a:lnTo>
                  <a:pt x="485" y="715"/>
                </a:lnTo>
                <a:lnTo>
                  <a:pt x="490" y="715"/>
                </a:lnTo>
                <a:lnTo>
                  <a:pt x="481" y="741"/>
                </a:lnTo>
                <a:lnTo>
                  <a:pt x="472" y="733"/>
                </a:lnTo>
                <a:lnTo>
                  <a:pt x="443" y="724"/>
                </a:lnTo>
                <a:lnTo>
                  <a:pt x="421" y="720"/>
                </a:lnTo>
                <a:lnTo>
                  <a:pt x="387" y="720"/>
                </a:lnTo>
                <a:lnTo>
                  <a:pt x="382" y="715"/>
                </a:lnTo>
                <a:lnTo>
                  <a:pt x="374" y="733"/>
                </a:lnTo>
                <a:lnTo>
                  <a:pt x="374" y="741"/>
                </a:lnTo>
                <a:lnTo>
                  <a:pt x="382" y="758"/>
                </a:lnTo>
                <a:lnTo>
                  <a:pt x="382" y="767"/>
                </a:lnTo>
                <a:lnTo>
                  <a:pt x="352" y="775"/>
                </a:lnTo>
                <a:lnTo>
                  <a:pt x="340" y="788"/>
                </a:lnTo>
                <a:lnTo>
                  <a:pt x="335" y="805"/>
                </a:lnTo>
                <a:lnTo>
                  <a:pt x="335" y="813"/>
                </a:lnTo>
                <a:lnTo>
                  <a:pt x="301" y="796"/>
                </a:lnTo>
                <a:lnTo>
                  <a:pt x="301" y="750"/>
                </a:lnTo>
                <a:lnTo>
                  <a:pt x="288" y="745"/>
                </a:lnTo>
                <a:lnTo>
                  <a:pt x="280" y="728"/>
                </a:lnTo>
                <a:lnTo>
                  <a:pt x="275" y="694"/>
                </a:lnTo>
                <a:lnTo>
                  <a:pt x="297" y="690"/>
                </a:lnTo>
                <a:lnTo>
                  <a:pt x="314" y="669"/>
                </a:lnTo>
                <a:lnTo>
                  <a:pt x="249" y="609"/>
                </a:lnTo>
                <a:lnTo>
                  <a:pt x="219" y="626"/>
                </a:lnTo>
                <a:lnTo>
                  <a:pt x="215" y="626"/>
                </a:lnTo>
                <a:lnTo>
                  <a:pt x="202" y="618"/>
                </a:lnTo>
                <a:lnTo>
                  <a:pt x="177" y="622"/>
                </a:lnTo>
                <a:lnTo>
                  <a:pt x="168" y="630"/>
                </a:lnTo>
                <a:lnTo>
                  <a:pt x="159" y="626"/>
                </a:lnTo>
                <a:lnTo>
                  <a:pt x="151" y="622"/>
                </a:lnTo>
                <a:lnTo>
                  <a:pt x="129" y="635"/>
                </a:lnTo>
                <a:lnTo>
                  <a:pt x="121" y="626"/>
                </a:lnTo>
                <a:lnTo>
                  <a:pt x="108" y="626"/>
                </a:lnTo>
                <a:lnTo>
                  <a:pt x="95" y="613"/>
                </a:lnTo>
                <a:lnTo>
                  <a:pt x="82" y="609"/>
                </a:lnTo>
                <a:lnTo>
                  <a:pt x="82" y="596"/>
                </a:lnTo>
                <a:lnTo>
                  <a:pt x="99" y="579"/>
                </a:lnTo>
                <a:lnTo>
                  <a:pt x="104" y="571"/>
                </a:lnTo>
                <a:lnTo>
                  <a:pt x="95" y="532"/>
                </a:lnTo>
                <a:lnTo>
                  <a:pt x="78" y="498"/>
                </a:lnTo>
                <a:lnTo>
                  <a:pt x="74" y="498"/>
                </a:lnTo>
                <a:lnTo>
                  <a:pt x="61" y="503"/>
                </a:lnTo>
                <a:lnTo>
                  <a:pt x="30" y="473"/>
                </a:lnTo>
                <a:lnTo>
                  <a:pt x="9" y="443"/>
                </a:lnTo>
                <a:lnTo>
                  <a:pt x="0" y="434"/>
                </a:lnTo>
                <a:lnTo>
                  <a:pt x="48" y="434"/>
                </a:lnTo>
                <a:lnTo>
                  <a:pt x="52" y="413"/>
                </a:lnTo>
                <a:lnTo>
                  <a:pt x="39" y="400"/>
                </a:lnTo>
                <a:lnTo>
                  <a:pt x="56" y="392"/>
                </a:lnTo>
                <a:lnTo>
                  <a:pt x="30" y="358"/>
                </a:lnTo>
                <a:lnTo>
                  <a:pt x="30" y="349"/>
                </a:lnTo>
                <a:lnTo>
                  <a:pt x="26" y="315"/>
                </a:lnTo>
                <a:lnTo>
                  <a:pt x="26" y="302"/>
                </a:lnTo>
                <a:lnTo>
                  <a:pt x="22" y="285"/>
                </a:lnTo>
                <a:lnTo>
                  <a:pt x="13" y="268"/>
                </a:lnTo>
                <a:lnTo>
                  <a:pt x="22" y="238"/>
                </a:lnTo>
                <a:lnTo>
                  <a:pt x="30" y="217"/>
                </a:lnTo>
                <a:lnTo>
                  <a:pt x="39" y="183"/>
                </a:lnTo>
                <a:lnTo>
                  <a:pt x="52" y="170"/>
                </a:lnTo>
                <a:lnTo>
                  <a:pt x="43" y="76"/>
                </a:lnTo>
                <a:lnTo>
                  <a:pt x="108" y="17"/>
                </a:lnTo>
                <a:lnTo>
                  <a:pt x="151" y="0"/>
                </a:lnTo>
                <a:lnTo>
                  <a:pt x="198" y="21"/>
                </a:lnTo>
                <a:lnTo>
                  <a:pt x="207" y="21"/>
                </a:lnTo>
                <a:lnTo>
                  <a:pt x="228" y="25"/>
                </a:lnTo>
                <a:lnTo>
                  <a:pt x="271" y="30"/>
                </a:lnTo>
                <a:lnTo>
                  <a:pt x="348" y="76"/>
                </a:lnTo>
                <a:lnTo>
                  <a:pt x="391" y="123"/>
                </a:lnTo>
                <a:lnTo>
                  <a:pt x="404" y="140"/>
                </a:lnTo>
                <a:lnTo>
                  <a:pt x="421" y="106"/>
                </a:lnTo>
                <a:lnTo>
                  <a:pt x="443" y="132"/>
                </a:lnTo>
                <a:lnTo>
                  <a:pt x="460" y="132"/>
                </a:lnTo>
                <a:lnTo>
                  <a:pt x="468" y="175"/>
                </a:lnTo>
                <a:lnTo>
                  <a:pt x="477" y="183"/>
                </a:lnTo>
                <a:lnTo>
                  <a:pt x="468" y="200"/>
                </a:lnTo>
                <a:lnTo>
                  <a:pt x="477" y="243"/>
                </a:lnTo>
                <a:lnTo>
                  <a:pt x="498" y="260"/>
                </a:lnTo>
                <a:lnTo>
                  <a:pt x="494" y="281"/>
                </a:lnTo>
                <a:lnTo>
                  <a:pt x="472" y="315"/>
                </a:lnTo>
                <a:lnTo>
                  <a:pt x="490" y="328"/>
                </a:lnTo>
                <a:lnTo>
                  <a:pt x="507" y="358"/>
                </a:lnTo>
                <a:lnTo>
                  <a:pt x="524" y="388"/>
                </a:lnTo>
                <a:lnTo>
                  <a:pt x="563" y="409"/>
                </a:lnTo>
                <a:lnTo>
                  <a:pt x="537" y="434"/>
                </a:lnTo>
                <a:lnTo>
                  <a:pt x="554" y="451"/>
                </a:lnTo>
                <a:lnTo>
                  <a:pt x="558" y="464"/>
                </a:lnTo>
                <a:lnTo>
                  <a:pt x="533" y="494"/>
                </a:lnTo>
                <a:lnTo>
                  <a:pt x="511" y="481"/>
                </a:lnTo>
                <a:lnTo>
                  <a:pt x="503" y="48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Freeform 29">
            <a:extLst>
              <a:ext uri="{FF2B5EF4-FFF2-40B4-BE49-F238E27FC236}">
                <a16:creationId xmlns:a16="http://schemas.microsoft.com/office/drawing/2014/main" id="{27F81589-5A1C-4BB9-A9DD-1BB37EE42D4C}"/>
              </a:ext>
            </a:extLst>
          </p:cNvPr>
          <p:cNvSpPr>
            <a:spLocks/>
          </p:cNvSpPr>
          <p:nvPr/>
        </p:nvSpPr>
        <p:spPr bwMode="auto">
          <a:xfrm>
            <a:off x="6927850" y="4084637"/>
            <a:ext cx="954088" cy="1352550"/>
          </a:xfrm>
          <a:custGeom>
            <a:avLst/>
            <a:gdLst>
              <a:gd name="T0" fmla="*/ 506 w 601"/>
              <a:gd name="T1" fmla="*/ 597 h 852"/>
              <a:gd name="T2" fmla="*/ 493 w 601"/>
              <a:gd name="T3" fmla="*/ 609 h 852"/>
              <a:gd name="T4" fmla="*/ 476 w 601"/>
              <a:gd name="T5" fmla="*/ 626 h 852"/>
              <a:gd name="T6" fmla="*/ 472 w 601"/>
              <a:gd name="T7" fmla="*/ 635 h 852"/>
              <a:gd name="T8" fmla="*/ 450 w 601"/>
              <a:gd name="T9" fmla="*/ 656 h 852"/>
              <a:gd name="T10" fmla="*/ 429 w 601"/>
              <a:gd name="T11" fmla="*/ 695 h 852"/>
              <a:gd name="T12" fmla="*/ 420 w 601"/>
              <a:gd name="T13" fmla="*/ 712 h 852"/>
              <a:gd name="T14" fmla="*/ 395 w 601"/>
              <a:gd name="T15" fmla="*/ 758 h 852"/>
              <a:gd name="T16" fmla="*/ 352 w 601"/>
              <a:gd name="T17" fmla="*/ 801 h 852"/>
              <a:gd name="T18" fmla="*/ 257 w 601"/>
              <a:gd name="T19" fmla="*/ 852 h 852"/>
              <a:gd name="T20" fmla="*/ 262 w 601"/>
              <a:gd name="T21" fmla="*/ 775 h 852"/>
              <a:gd name="T22" fmla="*/ 266 w 601"/>
              <a:gd name="T23" fmla="*/ 758 h 852"/>
              <a:gd name="T24" fmla="*/ 232 w 601"/>
              <a:gd name="T25" fmla="*/ 729 h 852"/>
              <a:gd name="T26" fmla="*/ 223 w 601"/>
              <a:gd name="T27" fmla="*/ 678 h 852"/>
              <a:gd name="T28" fmla="*/ 197 w 601"/>
              <a:gd name="T29" fmla="*/ 609 h 852"/>
              <a:gd name="T30" fmla="*/ 180 w 601"/>
              <a:gd name="T31" fmla="*/ 584 h 852"/>
              <a:gd name="T32" fmla="*/ 171 w 601"/>
              <a:gd name="T33" fmla="*/ 609 h 852"/>
              <a:gd name="T34" fmla="*/ 141 w 601"/>
              <a:gd name="T35" fmla="*/ 609 h 852"/>
              <a:gd name="T36" fmla="*/ 129 w 601"/>
              <a:gd name="T37" fmla="*/ 635 h 852"/>
              <a:gd name="T38" fmla="*/ 111 w 601"/>
              <a:gd name="T39" fmla="*/ 643 h 852"/>
              <a:gd name="T40" fmla="*/ 90 w 601"/>
              <a:gd name="T41" fmla="*/ 643 h 852"/>
              <a:gd name="T42" fmla="*/ 94 w 601"/>
              <a:gd name="T43" fmla="*/ 669 h 852"/>
              <a:gd name="T44" fmla="*/ 73 w 601"/>
              <a:gd name="T45" fmla="*/ 660 h 852"/>
              <a:gd name="T46" fmla="*/ 26 w 601"/>
              <a:gd name="T47" fmla="*/ 631 h 852"/>
              <a:gd name="T48" fmla="*/ 8 w 601"/>
              <a:gd name="T49" fmla="*/ 614 h 852"/>
              <a:gd name="T50" fmla="*/ 0 w 601"/>
              <a:gd name="T51" fmla="*/ 588 h 852"/>
              <a:gd name="T52" fmla="*/ 26 w 601"/>
              <a:gd name="T53" fmla="*/ 567 h 852"/>
              <a:gd name="T54" fmla="*/ 38 w 601"/>
              <a:gd name="T55" fmla="*/ 528 h 852"/>
              <a:gd name="T56" fmla="*/ 90 w 601"/>
              <a:gd name="T57" fmla="*/ 494 h 852"/>
              <a:gd name="T58" fmla="*/ 81 w 601"/>
              <a:gd name="T59" fmla="*/ 439 h 852"/>
              <a:gd name="T60" fmla="*/ 94 w 601"/>
              <a:gd name="T61" fmla="*/ 426 h 852"/>
              <a:gd name="T62" fmla="*/ 141 w 601"/>
              <a:gd name="T63" fmla="*/ 409 h 852"/>
              <a:gd name="T64" fmla="*/ 120 w 601"/>
              <a:gd name="T65" fmla="*/ 379 h 852"/>
              <a:gd name="T66" fmla="*/ 107 w 601"/>
              <a:gd name="T67" fmla="*/ 333 h 852"/>
              <a:gd name="T68" fmla="*/ 73 w 601"/>
              <a:gd name="T69" fmla="*/ 273 h 852"/>
              <a:gd name="T70" fmla="*/ 77 w 601"/>
              <a:gd name="T71" fmla="*/ 226 h 852"/>
              <a:gd name="T72" fmla="*/ 60 w 601"/>
              <a:gd name="T73" fmla="*/ 188 h 852"/>
              <a:gd name="T74" fmla="*/ 60 w 601"/>
              <a:gd name="T75" fmla="*/ 128 h 852"/>
              <a:gd name="T76" fmla="*/ 43 w 601"/>
              <a:gd name="T77" fmla="*/ 77 h 852"/>
              <a:gd name="T78" fmla="*/ 4 w 601"/>
              <a:gd name="T79" fmla="*/ 51 h 852"/>
              <a:gd name="T80" fmla="*/ 107 w 601"/>
              <a:gd name="T81" fmla="*/ 21 h 852"/>
              <a:gd name="T82" fmla="*/ 236 w 601"/>
              <a:gd name="T83" fmla="*/ 0 h 852"/>
              <a:gd name="T84" fmla="*/ 279 w 601"/>
              <a:gd name="T85" fmla="*/ 47 h 852"/>
              <a:gd name="T86" fmla="*/ 305 w 601"/>
              <a:gd name="T87" fmla="*/ 56 h 852"/>
              <a:gd name="T88" fmla="*/ 373 w 601"/>
              <a:gd name="T89" fmla="*/ 124 h 852"/>
              <a:gd name="T90" fmla="*/ 399 w 601"/>
              <a:gd name="T91" fmla="*/ 158 h 852"/>
              <a:gd name="T92" fmla="*/ 425 w 601"/>
              <a:gd name="T93" fmla="*/ 166 h 852"/>
              <a:gd name="T94" fmla="*/ 493 w 601"/>
              <a:gd name="T95" fmla="*/ 218 h 852"/>
              <a:gd name="T96" fmla="*/ 528 w 601"/>
              <a:gd name="T97" fmla="*/ 239 h 852"/>
              <a:gd name="T98" fmla="*/ 536 w 601"/>
              <a:gd name="T99" fmla="*/ 273 h 852"/>
              <a:gd name="T100" fmla="*/ 566 w 601"/>
              <a:gd name="T101" fmla="*/ 311 h 852"/>
              <a:gd name="T102" fmla="*/ 596 w 601"/>
              <a:gd name="T103" fmla="*/ 345 h 852"/>
              <a:gd name="T104" fmla="*/ 588 w 601"/>
              <a:gd name="T105" fmla="*/ 396 h 852"/>
              <a:gd name="T106" fmla="*/ 549 w 601"/>
              <a:gd name="T107" fmla="*/ 520 h 852"/>
              <a:gd name="T108" fmla="*/ 519 w 601"/>
              <a:gd name="T109" fmla="*/ 56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852">
                <a:moveTo>
                  <a:pt x="519" y="567"/>
                </a:moveTo>
                <a:lnTo>
                  <a:pt x="506" y="597"/>
                </a:lnTo>
                <a:lnTo>
                  <a:pt x="502" y="605"/>
                </a:lnTo>
                <a:lnTo>
                  <a:pt x="493" y="609"/>
                </a:lnTo>
                <a:lnTo>
                  <a:pt x="485" y="614"/>
                </a:lnTo>
                <a:lnTo>
                  <a:pt x="476" y="626"/>
                </a:lnTo>
                <a:lnTo>
                  <a:pt x="472" y="626"/>
                </a:lnTo>
                <a:lnTo>
                  <a:pt x="472" y="635"/>
                </a:lnTo>
                <a:lnTo>
                  <a:pt x="459" y="648"/>
                </a:lnTo>
                <a:lnTo>
                  <a:pt x="450" y="656"/>
                </a:lnTo>
                <a:lnTo>
                  <a:pt x="442" y="669"/>
                </a:lnTo>
                <a:lnTo>
                  <a:pt x="429" y="695"/>
                </a:lnTo>
                <a:lnTo>
                  <a:pt x="420" y="707"/>
                </a:lnTo>
                <a:lnTo>
                  <a:pt x="420" y="712"/>
                </a:lnTo>
                <a:lnTo>
                  <a:pt x="408" y="733"/>
                </a:lnTo>
                <a:lnTo>
                  <a:pt x="395" y="758"/>
                </a:lnTo>
                <a:lnTo>
                  <a:pt x="365" y="793"/>
                </a:lnTo>
                <a:lnTo>
                  <a:pt x="352" y="801"/>
                </a:lnTo>
                <a:lnTo>
                  <a:pt x="283" y="839"/>
                </a:lnTo>
                <a:lnTo>
                  <a:pt x="257" y="852"/>
                </a:lnTo>
                <a:lnTo>
                  <a:pt x="274" y="801"/>
                </a:lnTo>
                <a:lnTo>
                  <a:pt x="262" y="775"/>
                </a:lnTo>
                <a:lnTo>
                  <a:pt x="262" y="771"/>
                </a:lnTo>
                <a:lnTo>
                  <a:pt x="266" y="758"/>
                </a:lnTo>
                <a:lnTo>
                  <a:pt x="262" y="746"/>
                </a:lnTo>
                <a:lnTo>
                  <a:pt x="232" y="729"/>
                </a:lnTo>
                <a:lnTo>
                  <a:pt x="227" y="695"/>
                </a:lnTo>
                <a:lnTo>
                  <a:pt x="223" y="678"/>
                </a:lnTo>
                <a:lnTo>
                  <a:pt x="219" y="652"/>
                </a:lnTo>
                <a:lnTo>
                  <a:pt x="197" y="609"/>
                </a:lnTo>
                <a:lnTo>
                  <a:pt x="197" y="592"/>
                </a:lnTo>
                <a:lnTo>
                  <a:pt x="180" y="584"/>
                </a:lnTo>
                <a:lnTo>
                  <a:pt x="167" y="588"/>
                </a:lnTo>
                <a:lnTo>
                  <a:pt x="171" y="609"/>
                </a:lnTo>
                <a:lnTo>
                  <a:pt x="150" y="618"/>
                </a:lnTo>
                <a:lnTo>
                  <a:pt x="141" y="609"/>
                </a:lnTo>
                <a:lnTo>
                  <a:pt x="124" y="618"/>
                </a:lnTo>
                <a:lnTo>
                  <a:pt x="129" y="635"/>
                </a:lnTo>
                <a:lnTo>
                  <a:pt x="124" y="648"/>
                </a:lnTo>
                <a:lnTo>
                  <a:pt x="111" y="643"/>
                </a:lnTo>
                <a:lnTo>
                  <a:pt x="99" y="635"/>
                </a:lnTo>
                <a:lnTo>
                  <a:pt x="90" y="643"/>
                </a:lnTo>
                <a:lnTo>
                  <a:pt x="99" y="665"/>
                </a:lnTo>
                <a:lnTo>
                  <a:pt x="94" y="669"/>
                </a:lnTo>
                <a:lnTo>
                  <a:pt x="81" y="665"/>
                </a:lnTo>
                <a:lnTo>
                  <a:pt x="73" y="660"/>
                </a:lnTo>
                <a:lnTo>
                  <a:pt x="51" y="626"/>
                </a:lnTo>
                <a:lnTo>
                  <a:pt x="26" y="631"/>
                </a:lnTo>
                <a:lnTo>
                  <a:pt x="26" y="614"/>
                </a:lnTo>
                <a:lnTo>
                  <a:pt x="8" y="614"/>
                </a:lnTo>
                <a:lnTo>
                  <a:pt x="13" y="597"/>
                </a:lnTo>
                <a:lnTo>
                  <a:pt x="0" y="588"/>
                </a:lnTo>
                <a:lnTo>
                  <a:pt x="4" y="567"/>
                </a:lnTo>
                <a:lnTo>
                  <a:pt x="26" y="567"/>
                </a:lnTo>
                <a:lnTo>
                  <a:pt x="26" y="528"/>
                </a:lnTo>
                <a:lnTo>
                  <a:pt x="38" y="528"/>
                </a:lnTo>
                <a:lnTo>
                  <a:pt x="68" y="494"/>
                </a:lnTo>
                <a:lnTo>
                  <a:pt x="90" y="494"/>
                </a:lnTo>
                <a:lnTo>
                  <a:pt x="68" y="448"/>
                </a:lnTo>
                <a:lnTo>
                  <a:pt x="81" y="439"/>
                </a:lnTo>
                <a:lnTo>
                  <a:pt x="86" y="426"/>
                </a:lnTo>
                <a:lnTo>
                  <a:pt x="94" y="426"/>
                </a:lnTo>
                <a:lnTo>
                  <a:pt x="116" y="439"/>
                </a:lnTo>
                <a:lnTo>
                  <a:pt x="141" y="409"/>
                </a:lnTo>
                <a:lnTo>
                  <a:pt x="137" y="396"/>
                </a:lnTo>
                <a:lnTo>
                  <a:pt x="120" y="379"/>
                </a:lnTo>
                <a:lnTo>
                  <a:pt x="146" y="354"/>
                </a:lnTo>
                <a:lnTo>
                  <a:pt x="107" y="333"/>
                </a:lnTo>
                <a:lnTo>
                  <a:pt x="90" y="303"/>
                </a:lnTo>
                <a:lnTo>
                  <a:pt x="73" y="273"/>
                </a:lnTo>
                <a:lnTo>
                  <a:pt x="55" y="260"/>
                </a:lnTo>
                <a:lnTo>
                  <a:pt x="77" y="226"/>
                </a:lnTo>
                <a:lnTo>
                  <a:pt x="81" y="205"/>
                </a:lnTo>
                <a:lnTo>
                  <a:pt x="60" y="188"/>
                </a:lnTo>
                <a:lnTo>
                  <a:pt x="51" y="145"/>
                </a:lnTo>
                <a:lnTo>
                  <a:pt x="60" y="128"/>
                </a:lnTo>
                <a:lnTo>
                  <a:pt x="51" y="120"/>
                </a:lnTo>
                <a:lnTo>
                  <a:pt x="43" y="77"/>
                </a:lnTo>
                <a:lnTo>
                  <a:pt x="26" y="77"/>
                </a:lnTo>
                <a:lnTo>
                  <a:pt x="4" y="51"/>
                </a:lnTo>
                <a:lnTo>
                  <a:pt x="21" y="4"/>
                </a:lnTo>
                <a:lnTo>
                  <a:pt x="107" y="21"/>
                </a:lnTo>
                <a:lnTo>
                  <a:pt x="146" y="13"/>
                </a:lnTo>
                <a:lnTo>
                  <a:pt x="236" y="0"/>
                </a:lnTo>
                <a:lnTo>
                  <a:pt x="262" y="64"/>
                </a:lnTo>
                <a:lnTo>
                  <a:pt x="279" y="47"/>
                </a:lnTo>
                <a:lnTo>
                  <a:pt x="300" y="47"/>
                </a:lnTo>
                <a:lnTo>
                  <a:pt x="305" y="56"/>
                </a:lnTo>
                <a:lnTo>
                  <a:pt x="356" y="111"/>
                </a:lnTo>
                <a:lnTo>
                  <a:pt x="373" y="124"/>
                </a:lnTo>
                <a:lnTo>
                  <a:pt x="390" y="149"/>
                </a:lnTo>
                <a:lnTo>
                  <a:pt x="399" y="158"/>
                </a:lnTo>
                <a:lnTo>
                  <a:pt x="420" y="166"/>
                </a:lnTo>
                <a:lnTo>
                  <a:pt x="425" y="166"/>
                </a:lnTo>
                <a:lnTo>
                  <a:pt x="468" y="188"/>
                </a:lnTo>
                <a:lnTo>
                  <a:pt x="493" y="218"/>
                </a:lnTo>
                <a:lnTo>
                  <a:pt x="519" y="230"/>
                </a:lnTo>
                <a:lnTo>
                  <a:pt x="528" y="239"/>
                </a:lnTo>
                <a:lnTo>
                  <a:pt x="528" y="243"/>
                </a:lnTo>
                <a:lnTo>
                  <a:pt x="536" y="273"/>
                </a:lnTo>
                <a:lnTo>
                  <a:pt x="545" y="290"/>
                </a:lnTo>
                <a:lnTo>
                  <a:pt x="566" y="311"/>
                </a:lnTo>
                <a:lnTo>
                  <a:pt x="583" y="324"/>
                </a:lnTo>
                <a:lnTo>
                  <a:pt x="596" y="345"/>
                </a:lnTo>
                <a:lnTo>
                  <a:pt x="601" y="362"/>
                </a:lnTo>
                <a:lnTo>
                  <a:pt x="588" y="396"/>
                </a:lnTo>
                <a:lnTo>
                  <a:pt x="566" y="465"/>
                </a:lnTo>
                <a:lnTo>
                  <a:pt x="549" y="520"/>
                </a:lnTo>
                <a:lnTo>
                  <a:pt x="523" y="563"/>
                </a:lnTo>
                <a:lnTo>
                  <a:pt x="519" y="56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Freeform 30">
            <a:extLst>
              <a:ext uri="{FF2B5EF4-FFF2-40B4-BE49-F238E27FC236}">
                <a16:creationId xmlns:a16="http://schemas.microsoft.com/office/drawing/2014/main" id="{EB0418EC-0512-4D29-BCD3-F0AE81CC159A}"/>
              </a:ext>
            </a:extLst>
          </p:cNvPr>
          <p:cNvSpPr>
            <a:spLocks/>
          </p:cNvSpPr>
          <p:nvPr/>
        </p:nvSpPr>
        <p:spPr bwMode="auto">
          <a:xfrm>
            <a:off x="5673725" y="4254500"/>
            <a:ext cx="811213" cy="1271588"/>
          </a:xfrm>
          <a:custGeom>
            <a:avLst/>
            <a:gdLst>
              <a:gd name="T0" fmla="*/ 142 w 511"/>
              <a:gd name="T1" fmla="*/ 187 h 801"/>
              <a:gd name="T2" fmla="*/ 176 w 511"/>
              <a:gd name="T3" fmla="*/ 72 h 801"/>
              <a:gd name="T4" fmla="*/ 215 w 511"/>
              <a:gd name="T5" fmla="*/ 59 h 801"/>
              <a:gd name="T6" fmla="*/ 241 w 511"/>
              <a:gd name="T7" fmla="*/ 0 h 801"/>
              <a:gd name="T8" fmla="*/ 326 w 511"/>
              <a:gd name="T9" fmla="*/ 42 h 801"/>
              <a:gd name="T10" fmla="*/ 356 w 511"/>
              <a:gd name="T11" fmla="*/ 76 h 801"/>
              <a:gd name="T12" fmla="*/ 386 w 511"/>
              <a:gd name="T13" fmla="*/ 106 h 801"/>
              <a:gd name="T14" fmla="*/ 399 w 511"/>
              <a:gd name="T15" fmla="*/ 153 h 801"/>
              <a:gd name="T16" fmla="*/ 403 w 511"/>
              <a:gd name="T17" fmla="*/ 196 h 801"/>
              <a:gd name="T18" fmla="*/ 412 w 511"/>
              <a:gd name="T19" fmla="*/ 238 h 801"/>
              <a:gd name="T20" fmla="*/ 421 w 511"/>
              <a:gd name="T21" fmla="*/ 272 h 801"/>
              <a:gd name="T22" fmla="*/ 403 w 511"/>
              <a:gd name="T23" fmla="*/ 311 h 801"/>
              <a:gd name="T24" fmla="*/ 447 w 511"/>
              <a:gd name="T25" fmla="*/ 336 h 801"/>
              <a:gd name="T26" fmla="*/ 477 w 511"/>
              <a:gd name="T27" fmla="*/ 409 h 801"/>
              <a:gd name="T28" fmla="*/ 455 w 511"/>
              <a:gd name="T29" fmla="*/ 430 h 801"/>
              <a:gd name="T30" fmla="*/ 468 w 511"/>
              <a:gd name="T31" fmla="*/ 451 h 801"/>
              <a:gd name="T32" fmla="*/ 494 w 511"/>
              <a:gd name="T33" fmla="*/ 464 h 801"/>
              <a:gd name="T34" fmla="*/ 489 w 511"/>
              <a:gd name="T35" fmla="*/ 481 h 801"/>
              <a:gd name="T36" fmla="*/ 494 w 511"/>
              <a:gd name="T37" fmla="*/ 515 h 801"/>
              <a:gd name="T38" fmla="*/ 459 w 511"/>
              <a:gd name="T39" fmla="*/ 545 h 801"/>
              <a:gd name="T40" fmla="*/ 408 w 511"/>
              <a:gd name="T41" fmla="*/ 600 h 801"/>
              <a:gd name="T42" fmla="*/ 429 w 511"/>
              <a:gd name="T43" fmla="*/ 668 h 801"/>
              <a:gd name="T44" fmla="*/ 464 w 511"/>
              <a:gd name="T45" fmla="*/ 775 h 801"/>
              <a:gd name="T46" fmla="*/ 434 w 511"/>
              <a:gd name="T47" fmla="*/ 788 h 801"/>
              <a:gd name="T48" fmla="*/ 391 w 511"/>
              <a:gd name="T49" fmla="*/ 783 h 801"/>
              <a:gd name="T50" fmla="*/ 344 w 511"/>
              <a:gd name="T51" fmla="*/ 732 h 801"/>
              <a:gd name="T52" fmla="*/ 300 w 511"/>
              <a:gd name="T53" fmla="*/ 762 h 801"/>
              <a:gd name="T54" fmla="*/ 266 w 511"/>
              <a:gd name="T55" fmla="*/ 737 h 801"/>
              <a:gd name="T56" fmla="*/ 245 w 511"/>
              <a:gd name="T57" fmla="*/ 749 h 801"/>
              <a:gd name="T58" fmla="*/ 167 w 511"/>
              <a:gd name="T59" fmla="*/ 728 h 801"/>
              <a:gd name="T60" fmla="*/ 163 w 511"/>
              <a:gd name="T61" fmla="*/ 766 h 801"/>
              <a:gd name="T62" fmla="*/ 137 w 511"/>
              <a:gd name="T63" fmla="*/ 779 h 801"/>
              <a:gd name="T64" fmla="*/ 120 w 511"/>
              <a:gd name="T65" fmla="*/ 762 h 801"/>
              <a:gd name="T66" fmla="*/ 137 w 511"/>
              <a:gd name="T67" fmla="*/ 737 h 801"/>
              <a:gd name="T68" fmla="*/ 90 w 511"/>
              <a:gd name="T69" fmla="*/ 668 h 801"/>
              <a:gd name="T70" fmla="*/ 108 w 511"/>
              <a:gd name="T71" fmla="*/ 656 h 801"/>
              <a:gd name="T72" fmla="*/ 125 w 511"/>
              <a:gd name="T73" fmla="*/ 626 h 801"/>
              <a:gd name="T74" fmla="*/ 90 w 511"/>
              <a:gd name="T75" fmla="*/ 562 h 801"/>
              <a:gd name="T76" fmla="*/ 47 w 511"/>
              <a:gd name="T77" fmla="*/ 562 h 801"/>
              <a:gd name="T78" fmla="*/ 26 w 511"/>
              <a:gd name="T79" fmla="*/ 536 h 801"/>
              <a:gd name="T80" fmla="*/ 0 w 511"/>
              <a:gd name="T81" fmla="*/ 490 h 801"/>
              <a:gd name="T82" fmla="*/ 56 w 511"/>
              <a:gd name="T83" fmla="*/ 460 h 801"/>
              <a:gd name="T84" fmla="*/ 90 w 511"/>
              <a:gd name="T85" fmla="*/ 447 h 801"/>
              <a:gd name="T86" fmla="*/ 95 w 511"/>
              <a:gd name="T87" fmla="*/ 387 h 801"/>
              <a:gd name="T88" fmla="*/ 69 w 511"/>
              <a:gd name="T89" fmla="*/ 298 h 801"/>
              <a:gd name="T90" fmla="*/ 64 w 511"/>
              <a:gd name="T91" fmla="*/ 264 h 801"/>
              <a:gd name="T92" fmla="*/ 77 w 511"/>
              <a:gd name="T93" fmla="*/ 19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1" h="801">
                <a:moveTo>
                  <a:pt x="112" y="179"/>
                </a:moveTo>
                <a:lnTo>
                  <a:pt x="142" y="187"/>
                </a:lnTo>
                <a:lnTo>
                  <a:pt x="150" y="102"/>
                </a:lnTo>
                <a:lnTo>
                  <a:pt x="176" y="72"/>
                </a:lnTo>
                <a:lnTo>
                  <a:pt x="193" y="64"/>
                </a:lnTo>
                <a:lnTo>
                  <a:pt x="215" y="59"/>
                </a:lnTo>
                <a:lnTo>
                  <a:pt x="223" y="13"/>
                </a:lnTo>
                <a:lnTo>
                  <a:pt x="241" y="0"/>
                </a:lnTo>
                <a:lnTo>
                  <a:pt x="300" y="42"/>
                </a:lnTo>
                <a:lnTo>
                  <a:pt x="326" y="42"/>
                </a:lnTo>
                <a:lnTo>
                  <a:pt x="339" y="47"/>
                </a:lnTo>
                <a:lnTo>
                  <a:pt x="356" y="76"/>
                </a:lnTo>
                <a:lnTo>
                  <a:pt x="395" y="76"/>
                </a:lnTo>
                <a:lnTo>
                  <a:pt x="386" y="106"/>
                </a:lnTo>
                <a:lnTo>
                  <a:pt x="395" y="123"/>
                </a:lnTo>
                <a:lnTo>
                  <a:pt x="399" y="153"/>
                </a:lnTo>
                <a:lnTo>
                  <a:pt x="403" y="187"/>
                </a:lnTo>
                <a:lnTo>
                  <a:pt x="403" y="196"/>
                </a:lnTo>
                <a:lnTo>
                  <a:pt x="429" y="230"/>
                </a:lnTo>
                <a:lnTo>
                  <a:pt x="412" y="238"/>
                </a:lnTo>
                <a:lnTo>
                  <a:pt x="425" y="251"/>
                </a:lnTo>
                <a:lnTo>
                  <a:pt x="421" y="272"/>
                </a:lnTo>
                <a:lnTo>
                  <a:pt x="373" y="272"/>
                </a:lnTo>
                <a:lnTo>
                  <a:pt x="403" y="311"/>
                </a:lnTo>
                <a:lnTo>
                  <a:pt x="434" y="341"/>
                </a:lnTo>
                <a:lnTo>
                  <a:pt x="447" y="336"/>
                </a:lnTo>
                <a:lnTo>
                  <a:pt x="468" y="370"/>
                </a:lnTo>
                <a:lnTo>
                  <a:pt x="477" y="409"/>
                </a:lnTo>
                <a:lnTo>
                  <a:pt x="472" y="417"/>
                </a:lnTo>
                <a:lnTo>
                  <a:pt x="455" y="430"/>
                </a:lnTo>
                <a:lnTo>
                  <a:pt x="455" y="447"/>
                </a:lnTo>
                <a:lnTo>
                  <a:pt x="468" y="451"/>
                </a:lnTo>
                <a:lnTo>
                  <a:pt x="481" y="464"/>
                </a:lnTo>
                <a:lnTo>
                  <a:pt x="494" y="464"/>
                </a:lnTo>
                <a:lnTo>
                  <a:pt x="502" y="473"/>
                </a:lnTo>
                <a:lnTo>
                  <a:pt x="489" y="481"/>
                </a:lnTo>
                <a:lnTo>
                  <a:pt x="511" y="507"/>
                </a:lnTo>
                <a:lnTo>
                  <a:pt x="494" y="515"/>
                </a:lnTo>
                <a:lnTo>
                  <a:pt x="481" y="558"/>
                </a:lnTo>
                <a:lnTo>
                  <a:pt x="459" y="545"/>
                </a:lnTo>
                <a:lnTo>
                  <a:pt x="425" y="566"/>
                </a:lnTo>
                <a:lnTo>
                  <a:pt x="408" y="600"/>
                </a:lnTo>
                <a:lnTo>
                  <a:pt x="438" y="656"/>
                </a:lnTo>
                <a:lnTo>
                  <a:pt x="429" y="668"/>
                </a:lnTo>
                <a:lnTo>
                  <a:pt x="438" y="732"/>
                </a:lnTo>
                <a:lnTo>
                  <a:pt x="464" y="775"/>
                </a:lnTo>
                <a:lnTo>
                  <a:pt x="459" y="796"/>
                </a:lnTo>
                <a:lnTo>
                  <a:pt x="434" y="788"/>
                </a:lnTo>
                <a:lnTo>
                  <a:pt x="425" y="801"/>
                </a:lnTo>
                <a:lnTo>
                  <a:pt x="391" y="783"/>
                </a:lnTo>
                <a:lnTo>
                  <a:pt x="365" y="745"/>
                </a:lnTo>
                <a:lnTo>
                  <a:pt x="344" y="732"/>
                </a:lnTo>
                <a:lnTo>
                  <a:pt x="322" y="771"/>
                </a:lnTo>
                <a:lnTo>
                  <a:pt x="300" y="762"/>
                </a:lnTo>
                <a:lnTo>
                  <a:pt x="270" y="775"/>
                </a:lnTo>
                <a:lnTo>
                  <a:pt x="266" y="737"/>
                </a:lnTo>
                <a:lnTo>
                  <a:pt x="253" y="741"/>
                </a:lnTo>
                <a:lnTo>
                  <a:pt x="245" y="749"/>
                </a:lnTo>
                <a:lnTo>
                  <a:pt x="215" y="749"/>
                </a:lnTo>
                <a:lnTo>
                  <a:pt x="167" y="728"/>
                </a:lnTo>
                <a:lnTo>
                  <a:pt x="159" y="754"/>
                </a:lnTo>
                <a:lnTo>
                  <a:pt x="163" y="766"/>
                </a:lnTo>
                <a:lnTo>
                  <a:pt x="163" y="788"/>
                </a:lnTo>
                <a:lnTo>
                  <a:pt x="137" y="779"/>
                </a:lnTo>
                <a:lnTo>
                  <a:pt x="146" y="771"/>
                </a:lnTo>
                <a:lnTo>
                  <a:pt x="120" y="762"/>
                </a:lnTo>
                <a:lnTo>
                  <a:pt x="116" y="732"/>
                </a:lnTo>
                <a:lnTo>
                  <a:pt x="137" y="737"/>
                </a:lnTo>
                <a:lnTo>
                  <a:pt x="129" y="715"/>
                </a:lnTo>
                <a:lnTo>
                  <a:pt x="90" y="668"/>
                </a:lnTo>
                <a:lnTo>
                  <a:pt x="103" y="647"/>
                </a:lnTo>
                <a:lnTo>
                  <a:pt x="108" y="656"/>
                </a:lnTo>
                <a:lnTo>
                  <a:pt x="133" y="622"/>
                </a:lnTo>
                <a:lnTo>
                  <a:pt x="125" y="626"/>
                </a:lnTo>
                <a:lnTo>
                  <a:pt x="120" y="592"/>
                </a:lnTo>
                <a:lnTo>
                  <a:pt x="90" y="562"/>
                </a:lnTo>
                <a:lnTo>
                  <a:pt x="73" y="571"/>
                </a:lnTo>
                <a:lnTo>
                  <a:pt x="47" y="562"/>
                </a:lnTo>
                <a:lnTo>
                  <a:pt x="39" y="536"/>
                </a:lnTo>
                <a:lnTo>
                  <a:pt x="26" y="536"/>
                </a:lnTo>
                <a:lnTo>
                  <a:pt x="5" y="519"/>
                </a:lnTo>
                <a:lnTo>
                  <a:pt x="0" y="490"/>
                </a:lnTo>
                <a:lnTo>
                  <a:pt x="26" y="456"/>
                </a:lnTo>
                <a:lnTo>
                  <a:pt x="56" y="460"/>
                </a:lnTo>
                <a:lnTo>
                  <a:pt x="60" y="447"/>
                </a:lnTo>
                <a:lnTo>
                  <a:pt x="90" y="447"/>
                </a:lnTo>
                <a:lnTo>
                  <a:pt x="103" y="400"/>
                </a:lnTo>
                <a:lnTo>
                  <a:pt x="95" y="387"/>
                </a:lnTo>
                <a:lnTo>
                  <a:pt x="99" y="374"/>
                </a:lnTo>
                <a:lnTo>
                  <a:pt x="69" y="298"/>
                </a:lnTo>
                <a:lnTo>
                  <a:pt x="82" y="289"/>
                </a:lnTo>
                <a:lnTo>
                  <a:pt x="64" y="264"/>
                </a:lnTo>
                <a:lnTo>
                  <a:pt x="60" y="221"/>
                </a:lnTo>
                <a:lnTo>
                  <a:pt x="77" y="191"/>
                </a:lnTo>
                <a:lnTo>
                  <a:pt x="112"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1">
            <a:extLst>
              <a:ext uri="{FF2B5EF4-FFF2-40B4-BE49-F238E27FC236}">
                <a16:creationId xmlns:a16="http://schemas.microsoft.com/office/drawing/2014/main" id="{92A1D797-94B8-4DED-8EFA-6E4CFD6A0657}"/>
              </a:ext>
            </a:extLst>
          </p:cNvPr>
          <p:cNvSpPr>
            <a:spLocks/>
          </p:cNvSpPr>
          <p:nvPr/>
        </p:nvSpPr>
        <p:spPr bwMode="auto">
          <a:xfrm>
            <a:off x="5673725" y="4254500"/>
            <a:ext cx="811213" cy="1271588"/>
          </a:xfrm>
          <a:custGeom>
            <a:avLst/>
            <a:gdLst>
              <a:gd name="T0" fmla="*/ 142 w 511"/>
              <a:gd name="T1" fmla="*/ 187 h 801"/>
              <a:gd name="T2" fmla="*/ 176 w 511"/>
              <a:gd name="T3" fmla="*/ 72 h 801"/>
              <a:gd name="T4" fmla="*/ 215 w 511"/>
              <a:gd name="T5" fmla="*/ 59 h 801"/>
              <a:gd name="T6" fmla="*/ 241 w 511"/>
              <a:gd name="T7" fmla="*/ 0 h 801"/>
              <a:gd name="T8" fmla="*/ 326 w 511"/>
              <a:gd name="T9" fmla="*/ 42 h 801"/>
              <a:gd name="T10" fmla="*/ 356 w 511"/>
              <a:gd name="T11" fmla="*/ 76 h 801"/>
              <a:gd name="T12" fmla="*/ 386 w 511"/>
              <a:gd name="T13" fmla="*/ 106 h 801"/>
              <a:gd name="T14" fmla="*/ 399 w 511"/>
              <a:gd name="T15" fmla="*/ 153 h 801"/>
              <a:gd name="T16" fmla="*/ 403 w 511"/>
              <a:gd name="T17" fmla="*/ 196 h 801"/>
              <a:gd name="T18" fmla="*/ 412 w 511"/>
              <a:gd name="T19" fmla="*/ 238 h 801"/>
              <a:gd name="T20" fmla="*/ 421 w 511"/>
              <a:gd name="T21" fmla="*/ 272 h 801"/>
              <a:gd name="T22" fmla="*/ 403 w 511"/>
              <a:gd name="T23" fmla="*/ 311 h 801"/>
              <a:gd name="T24" fmla="*/ 447 w 511"/>
              <a:gd name="T25" fmla="*/ 336 h 801"/>
              <a:gd name="T26" fmla="*/ 477 w 511"/>
              <a:gd name="T27" fmla="*/ 409 h 801"/>
              <a:gd name="T28" fmla="*/ 455 w 511"/>
              <a:gd name="T29" fmla="*/ 430 h 801"/>
              <a:gd name="T30" fmla="*/ 468 w 511"/>
              <a:gd name="T31" fmla="*/ 451 h 801"/>
              <a:gd name="T32" fmla="*/ 494 w 511"/>
              <a:gd name="T33" fmla="*/ 464 h 801"/>
              <a:gd name="T34" fmla="*/ 489 w 511"/>
              <a:gd name="T35" fmla="*/ 481 h 801"/>
              <a:gd name="T36" fmla="*/ 494 w 511"/>
              <a:gd name="T37" fmla="*/ 515 h 801"/>
              <a:gd name="T38" fmla="*/ 459 w 511"/>
              <a:gd name="T39" fmla="*/ 545 h 801"/>
              <a:gd name="T40" fmla="*/ 408 w 511"/>
              <a:gd name="T41" fmla="*/ 600 h 801"/>
              <a:gd name="T42" fmla="*/ 429 w 511"/>
              <a:gd name="T43" fmla="*/ 668 h 801"/>
              <a:gd name="T44" fmla="*/ 464 w 511"/>
              <a:gd name="T45" fmla="*/ 775 h 801"/>
              <a:gd name="T46" fmla="*/ 434 w 511"/>
              <a:gd name="T47" fmla="*/ 788 h 801"/>
              <a:gd name="T48" fmla="*/ 391 w 511"/>
              <a:gd name="T49" fmla="*/ 783 h 801"/>
              <a:gd name="T50" fmla="*/ 344 w 511"/>
              <a:gd name="T51" fmla="*/ 732 h 801"/>
              <a:gd name="T52" fmla="*/ 300 w 511"/>
              <a:gd name="T53" fmla="*/ 762 h 801"/>
              <a:gd name="T54" fmla="*/ 266 w 511"/>
              <a:gd name="T55" fmla="*/ 737 h 801"/>
              <a:gd name="T56" fmla="*/ 245 w 511"/>
              <a:gd name="T57" fmla="*/ 749 h 801"/>
              <a:gd name="T58" fmla="*/ 167 w 511"/>
              <a:gd name="T59" fmla="*/ 728 h 801"/>
              <a:gd name="T60" fmla="*/ 163 w 511"/>
              <a:gd name="T61" fmla="*/ 766 h 801"/>
              <a:gd name="T62" fmla="*/ 137 w 511"/>
              <a:gd name="T63" fmla="*/ 779 h 801"/>
              <a:gd name="T64" fmla="*/ 120 w 511"/>
              <a:gd name="T65" fmla="*/ 762 h 801"/>
              <a:gd name="T66" fmla="*/ 137 w 511"/>
              <a:gd name="T67" fmla="*/ 737 h 801"/>
              <a:gd name="T68" fmla="*/ 90 w 511"/>
              <a:gd name="T69" fmla="*/ 668 h 801"/>
              <a:gd name="T70" fmla="*/ 108 w 511"/>
              <a:gd name="T71" fmla="*/ 656 h 801"/>
              <a:gd name="T72" fmla="*/ 125 w 511"/>
              <a:gd name="T73" fmla="*/ 626 h 801"/>
              <a:gd name="T74" fmla="*/ 90 w 511"/>
              <a:gd name="T75" fmla="*/ 562 h 801"/>
              <a:gd name="T76" fmla="*/ 47 w 511"/>
              <a:gd name="T77" fmla="*/ 562 h 801"/>
              <a:gd name="T78" fmla="*/ 26 w 511"/>
              <a:gd name="T79" fmla="*/ 536 h 801"/>
              <a:gd name="T80" fmla="*/ 0 w 511"/>
              <a:gd name="T81" fmla="*/ 490 h 801"/>
              <a:gd name="T82" fmla="*/ 56 w 511"/>
              <a:gd name="T83" fmla="*/ 460 h 801"/>
              <a:gd name="T84" fmla="*/ 90 w 511"/>
              <a:gd name="T85" fmla="*/ 447 h 801"/>
              <a:gd name="T86" fmla="*/ 95 w 511"/>
              <a:gd name="T87" fmla="*/ 387 h 801"/>
              <a:gd name="T88" fmla="*/ 69 w 511"/>
              <a:gd name="T89" fmla="*/ 298 h 801"/>
              <a:gd name="T90" fmla="*/ 64 w 511"/>
              <a:gd name="T91" fmla="*/ 264 h 801"/>
              <a:gd name="T92" fmla="*/ 77 w 511"/>
              <a:gd name="T93" fmla="*/ 19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1" h="801">
                <a:moveTo>
                  <a:pt x="112" y="179"/>
                </a:moveTo>
                <a:lnTo>
                  <a:pt x="142" y="187"/>
                </a:lnTo>
                <a:lnTo>
                  <a:pt x="150" y="102"/>
                </a:lnTo>
                <a:lnTo>
                  <a:pt x="176" y="72"/>
                </a:lnTo>
                <a:lnTo>
                  <a:pt x="193" y="64"/>
                </a:lnTo>
                <a:lnTo>
                  <a:pt x="215" y="59"/>
                </a:lnTo>
                <a:lnTo>
                  <a:pt x="223" y="13"/>
                </a:lnTo>
                <a:lnTo>
                  <a:pt x="241" y="0"/>
                </a:lnTo>
                <a:lnTo>
                  <a:pt x="300" y="42"/>
                </a:lnTo>
                <a:lnTo>
                  <a:pt x="326" y="42"/>
                </a:lnTo>
                <a:lnTo>
                  <a:pt x="339" y="47"/>
                </a:lnTo>
                <a:lnTo>
                  <a:pt x="356" y="76"/>
                </a:lnTo>
                <a:lnTo>
                  <a:pt x="395" y="76"/>
                </a:lnTo>
                <a:lnTo>
                  <a:pt x="386" y="106"/>
                </a:lnTo>
                <a:lnTo>
                  <a:pt x="395" y="123"/>
                </a:lnTo>
                <a:lnTo>
                  <a:pt x="399" y="153"/>
                </a:lnTo>
                <a:lnTo>
                  <a:pt x="403" y="187"/>
                </a:lnTo>
                <a:lnTo>
                  <a:pt x="403" y="196"/>
                </a:lnTo>
                <a:lnTo>
                  <a:pt x="429" y="230"/>
                </a:lnTo>
                <a:lnTo>
                  <a:pt x="412" y="238"/>
                </a:lnTo>
                <a:lnTo>
                  <a:pt x="425" y="251"/>
                </a:lnTo>
                <a:lnTo>
                  <a:pt x="421" y="272"/>
                </a:lnTo>
                <a:lnTo>
                  <a:pt x="373" y="272"/>
                </a:lnTo>
                <a:lnTo>
                  <a:pt x="403" y="311"/>
                </a:lnTo>
                <a:lnTo>
                  <a:pt x="434" y="341"/>
                </a:lnTo>
                <a:lnTo>
                  <a:pt x="447" y="336"/>
                </a:lnTo>
                <a:lnTo>
                  <a:pt x="468" y="370"/>
                </a:lnTo>
                <a:lnTo>
                  <a:pt x="477" y="409"/>
                </a:lnTo>
                <a:lnTo>
                  <a:pt x="472" y="417"/>
                </a:lnTo>
                <a:lnTo>
                  <a:pt x="455" y="430"/>
                </a:lnTo>
                <a:lnTo>
                  <a:pt x="455" y="447"/>
                </a:lnTo>
                <a:lnTo>
                  <a:pt x="468" y="451"/>
                </a:lnTo>
                <a:lnTo>
                  <a:pt x="481" y="464"/>
                </a:lnTo>
                <a:lnTo>
                  <a:pt x="494" y="464"/>
                </a:lnTo>
                <a:lnTo>
                  <a:pt x="502" y="473"/>
                </a:lnTo>
                <a:lnTo>
                  <a:pt x="489" y="481"/>
                </a:lnTo>
                <a:lnTo>
                  <a:pt x="511" y="507"/>
                </a:lnTo>
                <a:lnTo>
                  <a:pt x="494" y="515"/>
                </a:lnTo>
                <a:lnTo>
                  <a:pt x="481" y="558"/>
                </a:lnTo>
                <a:lnTo>
                  <a:pt x="459" y="545"/>
                </a:lnTo>
                <a:lnTo>
                  <a:pt x="425" y="566"/>
                </a:lnTo>
                <a:lnTo>
                  <a:pt x="408" y="600"/>
                </a:lnTo>
                <a:lnTo>
                  <a:pt x="438" y="656"/>
                </a:lnTo>
                <a:lnTo>
                  <a:pt x="429" y="668"/>
                </a:lnTo>
                <a:lnTo>
                  <a:pt x="438" y="732"/>
                </a:lnTo>
                <a:lnTo>
                  <a:pt x="464" y="775"/>
                </a:lnTo>
                <a:lnTo>
                  <a:pt x="459" y="796"/>
                </a:lnTo>
                <a:lnTo>
                  <a:pt x="434" y="788"/>
                </a:lnTo>
                <a:lnTo>
                  <a:pt x="425" y="801"/>
                </a:lnTo>
                <a:lnTo>
                  <a:pt x="391" y="783"/>
                </a:lnTo>
                <a:lnTo>
                  <a:pt x="365" y="745"/>
                </a:lnTo>
                <a:lnTo>
                  <a:pt x="344" y="732"/>
                </a:lnTo>
                <a:lnTo>
                  <a:pt x="322" y="771"/>
                </a:lnTo>
                <a:lnTo>
                  <a:pt x="300" y="762"/>
                </a:lnTo>
                <a:lnTo>
                  <a:pt x="270" y="775"/>
                </a:lnTo>
                <a:lnTo>
                  <a:pt x="266" y="737"/>
                </a:lnTo>
                <a:lnTo>
                  <a:pt x="253" y="741"/>
                </a:lnTo>
                <a:lnTo>
                  <a:pt x="245" y="749"/>
                </a:lnTo>
                <a:lnTo>
                  <a:pt x="215" y="749"/>
                </a:lnTo>
                <a:lnTo>
                  <a:pt x="167" y="728"/>
                </a:lnTo>
                <a:lnTo>
                  <a:pt x="159" y="754"/>
                </a:lnTo>
                <a:lnTo>
                  <a:pt x="163" y="766"/>
                </a:lnTo>
                <a:lnTo>
                  <a:pt x="163" y="788"/>
                </a:lnTo>
                <a:lnTo>
                  <a:pt x="137" y="779"/>
                </a:lnTo>
                <a:lnTo>
                  <a:pt x="146" y="771"/>
                </a:lnTo>
                <a:lnTo>
                  <a:pt x="120" y="762"/>
                </a:lnTo>
                <a:lnTo>
                  <a:pt x="116" y="732"/>
                </a:lnTo>
                <a:lnTo>
                  <a:pt x="137" y="737"/>
                </a:lnTo>
                <a:lnTo>
                  <a:pt x="129" y="715"/>
                </a:lnTo>
                <a:lnTo>
                  <a:pt x="90" y="668"/>
                </a:lnTo>
                <a:lnTo>
                  <a:pt x="103" y="647"/>
                </a:lnTo>
                <a:lnTo>
                  <a:pt x="108" y="656"/>
                </a:lnTo>
                <a:lnTo>
                  <a:pt x="133" y="622"/>
                </a:lnTo>
                <a:lnTo>
                  <a:pt x="125" y="626"/>
                </a:lnTo>
                <a:lnTo>
                  <a:pt x="120" y="592"/>
                </a:lnTo>
                <a:lnTo>
                  <a:pt x="90" y="562"/>
                </a:lnTo>
                <a:lnTo>
                  <a:pt x="73" y="571"/>
                </a:lnTo>
                <a:lnTo>
                  <a:pt x="47" y="562"/>
                </a:lnTo>
                <a:lnTo>
                  <a:pt x="39" y="536"/>
                </a:lnTo>
                <a:lnTo>
                  <a:pt x="26" y="536"/>
                </a:lnTo>
                <a:lnTo>
                  <a:pt x="5" y="519"/>
                </a:lnTo>
                <a:lnTo>
                  <a:pt x="0" y="490"/>
                </a:lnTo>
                <a:lnTo>
                  <a:pt x="26" y="456"/>
                </a:lnTo>
                <a:lnTo>
                  <a:pt x="56" y="460"/>
                </a:lnTo>
                <a:lnTo>
                  <a:pt x="60" y="447"/>
                </a:lnTo>
                <a:lnTo>
                  <a:pt x="90" y="447"/>
                </a:lnTo>
                <a:lnTo>
                  <a:pt x="103" y="400"/>
                </a:lnTo>
                <a:lnTo>
                  <a:pt x="95" y="387"/>
                </a:lnTo>
                <a:lnTo>
                  <a:pt x="99" y="374"/>
                </a:lnTo>
                <a:lnTo>
                  <a:pt x="69" y="298"/>
                </a:lnTo>
                <a:lnTo>
                  <a:pt x="82" y="289"/>
                </a:lnTo>
                <a:lnTo>
                  <a:pt x="64" y="264"/>
                </a:lnTo>
                <a:lnTo>
                  <a:pt x="60" y="221"/>
                </a:lnTo>
                <a:lnTo>
                  <a:pt x="77" y="191"/>
                </a:lnTo>
                <a:lnTo>
                  <a:pt x="112" y="17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Freeform 32">
            <a:extLst>
              <a:ext uri="{FF2B5EF4-FFF2-40B4-BE49-F238E27FC236}">
                <a16:creationId xmlns:a16="http://schemas.microsoft.com/office/drawing/2014/main" id="{2703EFD1-A82B-473A-BEA5-8FE859149331}"/>
              </a:ext>
            </a:extLst>
          </p:cNvPr>
          <p:cNvSpPr>
            <a:spLocks/>
          </p:cNvSpPr>
          <p:nvPr/>
        </p:nvSpPr>
        <p:spPr bwMode="auto">
          <a:xfrm>
            <a:off x="5775325" y="6018212"/>
            <a:ext cx="314325" cy="298450"/>
          </a:xfrm>
          <a:custGeom>
            <a:avLst/>
            <a:gdLst>
              <a:gd name="T0" fmla="*/ 125 w 198"/>
              <a:gd name="T1" fmla="*/ 5 h 188"/>
              <a:gd name="T2" fmla="*/ 138 w 198"/>
              <a:gd name="T3" fmla="*/ 0 h 188"/>
              <a:gd name="T4" fmla="*/ 146 w 198"/>
              <a:gd name="T5" fmla="*/ 9 h 188"/>
              <a:gd name="T6" fmla="*/ 155 w 198"/>
              <a:gd name="T7" fmla="*/ 26 h 188"/>
              <a:gd name="T8" fmla="*/ 164 w 198"/>
              <a:gd name="T9" fmla="*/ 26 h 188"/>
              <a:gd name="T10" fmla="*/ 185 w 198"/>
              <a:gd name="T11" fmla="*/ 9 h 188"/>
              <a:gd name="T12" fmla="*/ 194 w 198"/>
              <a:gd name="T13" fmla="*/ 13 h 188"/>
              <a:gd name="T14" fmla="*/ 198 w 198"/>
              <a:gd name="T15" fmla="*/ 52 h 188"/>
              <a:gd name="T16" fmla="*/ 177 w 198"/>
              <a:gd name="T17" fmla="*/ 64 h 188"/>
              <a:gd name="T18" fmla="*/ 194 w 198"/>
              <a:gd name="T19" fmla="*/ 99 h 188"/>
              <a:gd name="T20" fmla="*/ 185 w 198"/>
              <a:gd name="T21" fmla="*/ 111 h 188"/>
              <a:gd name="T22" fmla="*/ 172 w 198"/>
              <a:gd name="T23" fmla="*/ 115 h 188"/>
              <a:gd name="T24" fmla="*/ 185 w 198"/>
              <a:gd name="T25" fmla="*/ 145 h 188"/>
              <a:gd name="T26" fmla="*/ 194 w 198"/>
              <a:gd name="T27" fmla="*/ 158 h 188"/>
              <a:gd name="T28" fmla="*/ 168 w 198"/>
              <a:gd name="T29" fmla="*/ 167 h 188"/>
              <a:gd name="T30" fmla="*/ 142 w 198"/>
              <a:gd name="T31" fmla="*/ 137 h 188"/>
              <a:gd name="T32" fmla="*/ 138 w 198"/>
              <a:gd name="T33" fmla="*/ 132 h 188"/>
              <a:gd name="T34" fmla="*/ 129 w 198"/>
              <a:gd name="T35" fmla="*/ 141 h 188"/>
              <a:gd name="T36" fmla="*/ 133 w 198"/>
              <a:gd name="T37" fmla="*/ 154 h 188"/>
              <a:gd name="T38" fmla="*/ 121 w 198"/>
              <a:gd name="T39" fmla="*/ 150 h 188"/>
              <a:gd name="T40" fmla="*/ 108 w 198"/>
              <a:gd name="T41" fmla="*/ 158 h 188"/>
              <a:gd name="T42" fmla="*/ 108 w 198"/>
              <a:gd name="T43" fmla="*/ 184 h 188"/>
              <a:gd name="T44" fmla="*/ 99 w 198"/>
              <a:gd name="T45" fmla="*/ 179 h 188"/>
              <a:gd name="T46" fmla="*/ 99 w 198"/>
              <a:gd name="T47" fmla="*/ 188 h 188"/>
              <a:gd name="T48" fmla="*/ 86 w 198"/>
              <a:gd name="T49" fmla="*/ 188 h 188"/>
              <a:gd name="T50" fmla="*/ 65 w 198"/>
              <a:gd name="T51" fmla="*/ 167 h 188"/>
              <a:gd name="T52" fmla="*/ 44 w 198"/>
              <a:gd name="T53" fmla="*/ 184 h 188"/>
              <a:gd name="T54" fmla="*/ 18 w 198"/>
              <a:gd name="T55" fmla="*/ 179 h 188"/>
              <a:gd name="T56" fmla="*/ 0 w 198"/>
              <a:gd name="T57" fmla="*/ 132 h 188"/>
              <a:gd name="T58" fmla="*/ 22 w 198"/>
              <a:gd name="T59" fmla="*/ 115 h 188"/>
              <a:gd name="T60" fmla="*/ 18 w 198"/>
              <a:gd name="T61" fmla="*/ 103 h 188"/>
              <a:gd name="T62" fmla="*/ 9 w 198"/>
              <a:gd name="T63" fmla="*/ 94 h 188"/>
              <a:gd name="T64" fmla="*/ 9 w 198"/>
              <a:gd name="T65" fmla="*/ 73 h 188"/>
              <a:gd name="T66" fmla="*/ 18 w 198"/>
              <a:gd name="T67" fmla="*/ 60 h 188"/>
              <a:gd name="T68" fmla="*/ 39 w 198"/>
              <a:gd name="T69" fmla="*/ 64 h 188"/>
              <a:gd name="T70" fmla="*/ 65 w 198"/>
              <a:gd name="T71" fmla="*/ 60 h 188"/>
              <a:gd name="T72" fmla="*/ 95 w 198"/>
              <a:gd name="T73" fmla="*/ 52 h 188"/>
              <a:gd name="T74" fmla="*/ 112 w 198"/>
              <a:gd name="T75" fmla="*/ 60 h 188"/>
              <a:gd name="T76" fmla="*/ 129 w 198"/>
              <a:gd name="T77" fmla="*/ 35 h 188"/>
              <a:gd name="T78" fmla="*/ 116 w 198"/>
              <a:gd name="T79" fmla="*/ 30 h 188"/>
              <a:gd name="T80" fmla="*/ 125 w 198"/>
              <a:gd name="T81" fmla="*/ 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88">
                <a:moveTo>
                  <a:pt x="125" y="5"/>
                </a:moveTo>
                <a:lnTo>
                  <a:pt x="138" y="0"/>
                </a:lnTo>
                <a:lnTo>
                  <a:pt x="146" y="9"/>
                </a:lnTo>
                <a:lnTo>
                  <a:pt x="155" y="26"/>
                </a:lnTo>
                <a:lnTo>
                  <a:pt x="164" y="26"/>
                </a:lnTo>
                <a:lnTo>
                  <a:pt x="185" y="9"/>
                </a:lnTo>
                <a:lnTo>
                  <a:pt x="194" y="13"/>
                </a:lnTo>
                <a:lnTo>
                  <a:pt x="198" y="52"/>
                </a:lnTo>
                <a:lnTo>
                  <a:pt x="177" y="64"/>
                </a:lnTo>
                <a:lnTo>
                  <a:pt x="194" y="99"/>
                </a:lnTo>
                <a:lnTo>
                  <a:pt x="185" y="111"/>
                </a:lnTo>
                <a:lnTo>
                  <a:pt x="172" y="115"/>
                </a:lnTo>
                <a:lnTo>
                  <a:pt x="185" y="145"/>
                </a:lnTo>
                <a:lnTo>
                  <a:pt x="194" y="158"/>
                </a:lnTo>
                <a:lnTo>
                  <a:pt x="168" y="167"/>
                </a:lnTo>
                <a:lnTo>
                  <a:pt x="142" y="137"/>
                </a:lnTo>
                <a:lnTo>
                  <a:pt x="138" y="132"/>
                </a:lnTo>
                <a:lnTo>
                  <a:pt x="129" y="141"/>
                </a:lnTo>
                <a:lnTo>
                  <a:pt x="133" y="154"/>
                </a:lnTo>
                <a:lnTo>
                  <a:pt x="121" y="150"/>
                </a:lnTo>
                <a:lnTo>
                  <a:pt x="108" y="158"/>
                </a:lnTo>
                <a:lnTo>
                  <a:pt x="108" y="184"/>
                </a:lnTo>
                <a:lnTo>
                  <a:pt x="99" y="179"/>
                </a:lnTo>
                <a:lnTo>
                  <a:pt x="99" y="188"/>
                </a:lnTo>
                <a:lnTo>
                  <a:pt x="86" y="188"/>
                </a:lnTo>
                <a:lnTo>
                  <a:pt x="65" y="167"/>
                </a:lnTo>
                <a:lnTo>
                  <a:pt x="44" y="184"/>
                </a:lnTo>
                <a:lnTo>
                  <a:pt x="18" y="179"/>
                </a:lnTo>
                <a:lnTo>
                  <a:pt x="0" y="132"/>
                </a:lnTo>
                <a:lnTo>
                  <a:pt x="22" y="115"/>
                </a:lnTo>
                <a:lnTo>
                  <a:pt x="18" y="103"/>
                </a:lnTo>
                <a:lnTo>
                  <a:pt x="9" y="94"/>
                </a:lnTo>
                <a:lnTo>
                  <a:pt x="9" y="73"/>
                </a:lnTo>
                <a:lnTo>
                  <a:pt x="18" y="60"/>
                </a:lnTo>
                <a:lnTo>
                  <a:pt x="39" y="64"/>
                </a:lnTo>
                <a:lnTo>
                  <a:pt x="65" y="60"/>
                </a:lnTo>
                <a:lnTo>
                  <a:pt x="95" y="52"/>
                </a:lnTo>
                <a:lnTo>
                  <a:pt x="112" y="60"/>
                </a:lnTo>
                <a:lnTo>
                  <a:pt x="129" y="35"/>
                </a:lnTo>
                <a:lnTo>
                  <a:pt x="116" y="30"/>
                </a:lnTo>
                <a:lnTo>
                  <a:pt x="125" y="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Freeform 33">
            <a:extLst>
              <a:ext uri="{FF2B5EF4-FFF2-40B4-BE49-F238E27FC236}">
                <a16:creationId xmlns:a16="http://schemas.microsoft.com/office/drawing/2014/main" id="{84D61B33-9A4A-4758-94B6-522D05F37DD9}"/>
              </a:ext>
            </a:extLst>
          </p:cNvPr>
          <p:cNvSpPr>
            <a:spLocks/>
          </p:cNvSpPr>
          <p:nvPr/>
        </p:nvSpPr>
        <p:spPr bwMode="auto">
          <a:xfrm>
            <a:off x="6477000" y="3051175"/>
            <a:ext cx="1063625" cy="1168400"/>
          </a:xfrm>
          <a:custGeom>
            <a:avLst/>
            <a:gdLst>
              <a:gd name="T0" fmla="*/ 571 w 670"/>
              <a:gd name="T1" fmla="*/ 396 h 736"/>
              <a:gd name="T2" fmla="*/ 593 w 670"/>
              <a:gd name="T3" fmla="*/ 451 h 736"/>
              <a:gd name="T4" fmla="*/ 640 w 670"/>
              <a:gd name="T5" fmla="*/ 485 h 736"/>
              <a:gd name="T6" fmla="*/ 661 w 670"/>
              <a:gd name="T7" fmla="*/ 502 h 736"/>
              <a:gd name="T8" fmla="*/ 666 w 670"/>
              <a:gd name="T9" fmla="*/ 536 h 736"/>
              <a:gd name="T10" fmla="*/ 670 w 670"/>
              <a:gd name="T11" fmla="*/ 566 h 736"/>
              <a:gd name="T12" fmla="*/ 640 w 670"/>
              <a:gd name="T13" fmla="*/ 630 h 736"/>
              <a:gd name="T14" fmla="*/ 589 w 670"/>
              <a:gd name="T15" fmla="*/ 690 h 736"/>
              <a:gd name="T16" fmla="*/ 563 w 670"/>
              <a:gd name="T17" fmla="*/ 698 h 736"/>
              <a:gd name="T18" fmla="*/ 520 w 670"/>
              <a:gd name="T19" fmla="*/ 651 h 736"/>
              <a:gd name="T20" fmla="*/ 387 w 670"/>
              <a:gd name="T21" fmla="*/ 672 h 736"/>
              <a:gd name="T22" fmla="*/ 284 w 670"/>
              <a:gd name="T23" fmla="*/ 702 h 736"/>
              <a:gd name="T24" fmla="*/ 258 w 670"/>
              <a:gd name="T25" fmla="*/ 719 h 736"/>
              <a:gd name="T26" fmla="*/ 138 w 670"/>
              <a:gd name="T27" fmla="*/ 626 h 736"/>
              <a:gd name="T28" fmla="*/ 74 w 670"/>
              <a:gd name="T29" fmla="*/ 617 h 736"/>
              <a:gd name="T30" fmla="*/ 18 w 670"/>
              <a:gd name="T31" fmla="*/ 596 h 736"/>
              <a:gd name="T32" fmla="*/ 5 w 670"/>
              <a:gd name="T33" fmla="*/ 528 h 736"/>
              <a:gd name="T34" fmla="*/ 5 w 670"/>
              <a:gd name="T35" fmla="*/ 498 h 736"/>
              <a:gd name="T36" fmla="*/ 44 w 670"/>
              <a:gd name="T37" fmla="*/ 489 h 736"/>
              <a:gd name="T38" fmla="*/ 86 w 670"/>
              <a:gd name="T39" fmla="*/ 502 h 736"/>
              <a:gd name="T40" fmla="*/ 78 w 670"/>
              <a:gd name="T41" fmla="*/ 434 h 736"/>
              <a:gd name="T42" fmla="*/ 95 w 670"/>
              <a:gd name="T43" fmla="*/ 413 h 736"/>
              <a:gd name="T44" fmla="*/ 91 w 670"/>
              <a:gd name="T45" fmla="*/ 327 h 736"/>
              <a:gd name="T46" fmla="*/ 69 w 670"/>
              <a:gd name="T47" fmla="*/ 289 h 736"/>
              <a:gd name="T48" fmla="*/ 103 w 670"/>
              <a:gd name="T49" fmla="*/ 285 h 736"/>
              <a:gd name="T50" fmla="*/ 108 w 670"/>
              <a:gd name="T51" fmla="*/ 221 h 736"/>
              <a:gd name="T52" fmla="*/ 95 w 670"/>
              <a:gd name="T53" fmla="*/ 183 h 736"/>
              <a:gd name="T54" fmla="*/ 138 w 670"/>
              <a:gd name="T55" fmla="*/ 174 h 736"/>
              <a:gd name="T56" fmla="*/ 155 w 670"/>
              <a:gd name="T57" fmla="*/ 157 h 736"/>
              <a:gd name="T58" fmla="*/ 198 w 670"/>
              <a:gd name="T59" fmla="*/ 170 h 736"/>
              <a:gd name="T60" fmla="*/ 224 w 670"/>
              <a:gd name="T61" fmla="*/ 110 h 736"/>
              <a:gd name="T62" fmla="*/ 314 w 670"/>
              <a:gd name="T63" fmla="*/ 93 h 736"/>
              <a:gd name="T64" fmla="*/ 374 w 670"/>
              <a:gd name="T65" fmla="*/ 29 h 736"/>
              <a:gd name="T66" fmla="*/ 400 w 670"/>
              <a:gd name="T67" fmla="*/ 34 h 736"/>
              <a:gd name="T68" fmla="*/ 417 w 670"/>
              <a:gd name="T69" fmla="*/ 0 h 736"/>
              <a:gd name="T70" fmla="*/ 468 w 670"/>
              <a:gd name="T71" fmla="*/ 8 h 736"/>
              <a:gd name="T72" fmla="*/ 503 w 670"/>
              <a:gd name="T73" fmla="*/ 29 h 736"/>
              <a:gd name="T74" fmla="*/ 490 w 670"/>
              <a:gd name="T75" fmla="*/ 93 h 736"/>
              <a:gd name="T76" fmla="*/ 494 w 670"/>
              <a:gd name="T77" fmla="*/ 110 h 736"/>
              <a:gd name="T78" fmla="*/ 528 w 670"/>
              <a:gd name="T79" fmla="*/ 110 h 736"/>
              <a:gd name="T80" fmla="*/ 533 w 670"/>
              <a:gd name="T81" fmla="*/ 127 h 736"/>
              <a:gd name="T82" fmla="*/ 528 w 670"/>
              <a:gd name="T83" fmla="*/ 144 h 736"/>
              <a:gd name="T84" fmla="*/ 533 w 670"/>
              <a:gd name="T85" fmla="*/ 161 h 736"/>
              <a:gd name="T86" fmla="*/ 503 w 670"/>
              <a:gd name="T87" fmla="*/ 170 h 736"/>
              <a:gd name="T88" fmla="*/ 490 w 670"/>
              <a:gd name="T89" fmla="*/ 200 h 736"/>
              <a:gd name="T90" fmla="*/ 507 w 670"/>
              <a:gd name="T91" fmla="*/ 272 h 736"/>
              <a:gd name="T92" fmla="*/ 533 w 670"/>
              <a:gd name="T93" fmla="*/ 285 h 736"/>
              <a:gd name="T94" fmla="*/ 571 w 670"/>
              <a:gd name="T95" fmla="*/ 289 h 736"/>
              <a:gd name="T96" fmla="*/ 571 w 670"/>
              <a:gd name="T97" fmla="*/ 310 h 736"/>
              <a:gd name="T98" fmla="*/ 584 w 670"/>
              <a:gd name="T99" fmla="*/ 340 h 736"/>
              <a:gd name="T100" fmla="*/ 571 w 670"/>
              <a:gd name="T101" fmla="*/ 35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736">
                <a:moveTo>
                  <a:pt x="567" y="366"/>
                </a:moveTo>
                <a:lnTo>
                  <a:pt x="571" y="396"/>
                </a:lnTo>
                <a:lnTo>
                  <a:pt x="580" y="430"/>
                </a:lnTo>
                <a:lnTo>
                  <a:pt x="593" y="451"/>
                </a:lnTo>
                <a:lnTo>
                  <a:pt x="623" y="468"/>
                </a:lnTo>
                <a:lnTo>
                  <a:pt x="640" y="485"/>
                </a:lnTo>
                <a:lnTo>
                  <a:pt x="657" y="494"/>
                </a:lnTo>
                <a:lnTo>
                  <a:pt x="661" y="502"/>
                </a:lnTo>
                <a:lnTo>
                  <a:pt x="661" y="515"/>
                </a:lnTo>
                <a:lnTo>
                  <a:pt x="666" y="536"/>
                </a:lnTo>
                <a:lnTo>
                  <a:pt x="670" y="553"/>
                </a:lnTo>
                <a:lnTo>
                  <a:pt x="670" y="566"/>
                </a:lnTo>
                <a:lnTo>
                  <a:pt x="649" y="604"/>
                </a:lnTo>
                <a:lnTo>
                  <a:pt x="640" y="630"/>
                </a:lnTo>
                <a:lnTo>
                  <a:pt x="623" y="668"/>
                </a:lnTo>
                <a:lnTo>
                  <a:pt x="589" y="690"/>
                </a:lnTo>
                <a:lnTo>
                  <a:pt x="584" y="698"/>
                </a:lnTo>
                <a:lnTo>
                  <a:pt x="563" y="698"/>
                </a:lnTo>
                <a:lnTo>
                  <a:pt x="546" y="715"/>
                </a:lnTo>
                <a:lnTo>
                  <a:pt x="520" y="651"/>
                </a:lnTo>
                <a:lnTo>
                  <a:pt x="430" y="664"/>
                </a:lnTo>
                <a:lnTo>
                  <a:pt x="387" y="672"/>
                </a:lnTo>
                <a:lnTo>
                  <a:pt x="305" y="655"/>
                </a:lnTo>
                <a:lnTo>
                  <a:pt x="284" y="702"/>
                </a:lnTo>
                <a:lnTo>
                  <a:pt x="271" y="736"/>
                </a:lnTo>
                <a:lnTo>
                  <a:pt x="258" y="719"/>
                </a:lnTo>
                <a:lnTo>
                  <a:pt x="215" y="672"/>
                </a:lnTo>
                <a:lnTo>
                  <a:pt x="138" y="626"/>
                </a:lnTo>
                <a:lnTo>
                  <a:pt x="95" y="621"/>
                </a:lnTo>
                <a:lnTo>
                  <a:pt x="74" y="617"/>
                </a:lnTo>
                <a:lnTo>
                  <a:pt x="65" y="617"/>
                </a:lnTo>
                <a:lnTo>
                  <a:pt x="18" y="596"/>
                </a:lnTo>
                <a:lnTo>
                  <a:pt x="0" y="583"/>
                </a:lnTo>
                <a:lnTo>
                  <a:pt x="5" y="528"/>
                </a:lnTo>
                <a:lnTo>
                  <a:pt x="5" y="494"/>
                </a:lnTo>
                <a:lnTo>
                  <a:pt x="5" y="498"/>
                </a:lnTo>
                <a:lnTo>
                  <a:pt x="35" y="481"/>
                </a:lnTo>
                <a:lnTo>
                  <a:pt x="44" y="489"/>
                </a:lnTo>
                <a:lnTo>
                  <a:pt x="48" y="498"/>
                </a:lnTo>
                <a:lnTo>
                  <a:pt x="86" y="502"/>
                </a:lnTo>
                <a:lnTo>
                  <a:pt x="95" y="468"/>
                </a:lnTo>
                <a:lnTo>
                  <a:pt x="78" y="434"/>
                </a:lnTo>
                <a:lnTo>
                  <a:pt x="82" y="413"/>
                </a:lnTo>
                <a:lnTo>
                  <a:pt x="95" y="413"/>
                </a:lnTo>
                <a:lnTo>
                  <a:pt x="112" y="383"/>
                </a:lnTo>
                <a:lnTo>
                  <a:pt x="91" y="327"/>
                </a:lnTo>
                <a:lnTo>
                  <a:pt x="99" y="323"/>
                </a:lnTo>
                <a:lnTo>
                  <a:pt x="69" y="289"/>
                </a:lnTo>
                <a:lnTo>
                  <a:pt x="69" y="281"/>
                </a:lnTo>
                <a:lnTo>
                  <a:pt x="103" y="285"/>
                </a:lnTo>
                <a:lnTo>
                  <a:pt x="112" y="264"/>
                </a:lnTo>
                <a:lnTo>
                  <a:pt x="108" y="221"/>
                </a:lnTo>
                <a:lnTo>
                  <a:pt x="91" y="200"/>
                </a:lnTo>
                <a:lnTo>
                  <a:pt x="95" y="183"/>
                </a:lnTo>
                <a:lnTo>
                  <a:pt x="99" y="170"/>
                </a:lnTo>
                <a:lnTo>
                  <a:pt x="138" y="174"/>
                </a:lnTo>
                <a:lnTo>
                  <a:pt x="151" y="166"/>
                </a:lnTo>
                <a:lnTo>
                  <a:pt x="155" y="157"/>
                </a:lnTo>
                <a:lnTo>
                  <a:pt x="177" y="161"/>
                </a:lnTo>
                <a:lnTo>
                  <a:pt x="198" y="170"/>
                </a:lnTo>
                <a:lnTo>
                  <a:pt x="211" y="123"/>
                </a:lnTo>
                <a:lnTo>
                  <a:pt x="224" y="110"/>
                </a:lnTo>
                <a:lnTo>
                  <a:pt x="245" y="106"/>
                </a:lnTo>
                <a:lnTo>
                  <a:pt x="314" y="93"/>
                </a:lnTo>
                <a:lnTo>
                  <a:pt x="322" y="55"/>
                </a:lnTo>
                <a:lnTo>
                  <a:pt x="374" y="29"/>
                </a:lnTo>
                <a:lnTo>
                  <a:pt x="383" y="34"/>
                </a:lnTo>
                <a:lnTo>
                  <a:pt x="400" y="34"/>
                </a:lnTo>
                <a:lnTo>
                  <a:pt x="413" y="17"/>
                </a:lnTo>
                <a:lnTo>
                  <a:pt x="417" y="0"/>
                </a:lnTo>
                <a:lnTo>
                  <a:pt x="421" y="4"/>
                </a:lnTo>
                <a:lnTo>
                  <a:pt x="468" y="8"/>
                </a:lnTo>
                <a:lnTo>
                  <a:pt x="507" y="4"/>
                </a:lnTo>
                <a:lnTo>
                  <a:pt x="503" y="29"/>
                </a:lnTo>
                <a:lnTo>
                  <a:pt x="507" y="59"/>
                </a:lnTo>
                <a:lnTo>
                  <a:pt x="490" y="93"/>
                </a:lnTo>
                <a:lnTo>
                  <a:pt x="490" y="102"/>
                </a:lnTo>
                <a:lnTo>
                  <a:pt x="494" y="110"/>
                </a:lnTo>
                <a:lnTo>
                  <a:pt x="516" y="106"/>
                </a:lnTo>
                <a:lnTo>
                  <a:pt x="528" y="110"/>
                </a:lnTo>
                <a:lnTo>
                  <a:pt x="537" y="115"/>
                </a:lnTo>
                <a:lnTo>
                  <a:pt x="533" y="127"/>
                </a:lnTo>
                <a:lnTo>
                  <a:pt x="524" y="140"/>
                </a:lnTo>
                <a:lnTo>
                  <a:pt x="528" y="144"/>
                </a:lnTo>
                <a:lnTo>
                  <a:pt x="533" y="153"/>
                </a:lnTo>
                <a:lnTo>
                  <a:pt x="533" y="161"/>
                </a:lnTo>
                <a:lnTo>
                  <a:pt x="524" y="166"/>
                </a:lnTo>
                <a:lnTo>
                  <a:pt x="503" y="170"/>
                </a:lnTo>
                <a:lnTo>
                  <a:pt x="494" y="178"/>
                </a:lnTo>
                <a:lnTo>
                  <a:pt x="490" y="200"/>
                </a:lnTo>
                <a:lnTo>
                  <a:pt x="498" y="242"/>
                </a:lnTo>
                <a:lnTo>
                  <a:pt x="507" y="272"/>
                </a:lnTo>
                <a:lnTo>
                  <a:pt x="516" y="281"/>
                </a:lnTo>
                <a:lnTo>
                  <a:pt x="533" y="285"/>
                </a:lnTo>
                <a:lnTo>
                  <a:pt x="563" y="285"/>
                </a:lnTo>
                <a:lnTo>
                  <a:pt x="571" y="289"/>
                </a:lnTo>
                <a:lnTo>
                  <a:pt x="576" y="293"/>
                </a:lnTo>
                <a:lnTo>
                  <a:pt x="571" y="310"/>
                </a:lnTo>
                <a:lnTo>
                  <a:pt x="584" y="327"/>
                </a:lnTo>
                <a:lnTo>
                  <a:pt x="584" y="340"/>
                </a:lnTo>
                <a:lnTo>
                  <a:pt x="580" y="349"/>
                </a:lnTo>
                <a:lnTo>
                  <a:pt x="571" y="357"/>
                </a:lnTo>
                <a:lnTo>
                  <a:pt x="567" y="36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Freeform 34">
            <a:extLst>
              <a:ext uri="{FF2B5EF4-FFF2-40B4-BE49-F238E27FC236}">
                <a16:creationId xmlns:a16="http://schemas.microsoft.com/office/drawing/2014/main" id="{093337B1-78B8-4B24-ADE7-302CC56C792C}"/>
              </a:ext>
            </a:extLst>
          </p:cNvPr>
          <p:cNvSpPr>
            <a:spLocks/>
          </p:cNvSpPr>
          <p:nvPr/>
        </p:nvSpPr>
        <p:spPr bwMode="auto">
          <a:xfrm>
            <a:off x="5592762" y="2441575"/>
            <a:ext cx="1784350" cy="1933575"/>
          </a:xfrm>
          <a:custGeom>
            <a:avLst/>
            <a:gdLst>
              <a:gd name="T0" fmla="*/ 940 w 1124"/>
              <a:gd name="T1" fmla="*/ 418 h 1218"/>
              <a:gd name="T2" fmla="*/ 781 w 1124"/>
              <a:gd name="T3" fmla="*/ 494 h 1218"/>
              <a:gd name="T4" fmla="*/ 712 w 1124"/>
              <a:gd name="T5" fmla="*/ 541 h 1218"/>
              <a:gd name="T6" fmla="*/ 652 w 1124"/>
              <a:gd name="T7" fmla="*/ 567 h 1218"/>
              <a:gd name="T8" fmla="*/ 660 w 1124"/>
              <a:gd name="T9" fmla="*/ 669 h 1218"/>
              <a:gd name="T10" fmla="*/ 648 w 1124"/>
              <a:gd name="T11" fmla="*/ 711 h 1218"/>
              <a:gd name="T12" fmla="*/ 635 w 1124"/>
              <a:gd name="T13" fmla="*/ 818 h 1218"/>
              <a:gd name="T14" fmla="*/ 601 w 1124"/>
              <a:gd name="T15" fmla="*/ 873 h 1218"/>
              <a:gd name="T16" fmla="*/ 562 w 1124"/>
              <a:gd name="T17" fmla="*/ 912 h 1218"/>
              <a:gd name="T18" fmla="*/ 523 w 1124"/>
              <a:gd name="T19" fmla="*/ 1005 h 1218"/>
              <a:gd name="T20" fmla="*/ 463 w 1124"/>
              <a:gd name="T21" fmla="*/ 1163 h 1218"/>
              <a:gd name="T22" fmla="*/ 390 w 1124"/>
              <a:gd name="T23" fmla="*/ 1189 h 1218"/>
              <a:gd name="T24" fmla="*/ 292 w 1124"/>
              <a:gd name="T25" fmla="*/ 1142 h 1218"/>
              <a:gd name="T26" fmla="*/ 206 w 1124"/>
              <a:gd name="T27" fmla="*/ 1155 h 1218"/>
              <a:gd name="T28" fmla="*/ 141 w 1124"/>
              <a:gd name="T29" fmla="*/ 1044 h 1218"/>
              <a:gd name="T30" fmla="*/ 98 w 1124"/>
              <a:gd name="T31" fmla="*/ 988 h 1218"/>
              <a:gd name="T32" fmla="*/ 64 w 1124"/>
              <a:gd name="T33" fmla="*/ 997 h 1218"/>
              <a:gd name="T34" fmla="*/ 0 w 1124"/>
              <a:gd name="T35" fmla="*/ 954 h 1218"/>
              <a:gd name="T36" fmla="*/ 8 w 1124"/>
              <a:gd name="T37" fmla="*/ 924 h 1218"/>
              <a:gd name="T38" fmla="*/ 38 w 1124"/>
              <a:gd name="T39" fmla="*/ 886 h 1218"/>
              <a:gd name="T40" fmla="*/ 56 w 1124"/>
              <a:gd name="T41" fmla="*/ 869 h 1218"/>
              <a:gd name="T42" fmla="*/ 64 w 1124"/>
              <a:gd name="T43" fmla="*/ 861 h 1218"/>
              <a:gd name="T44" fmla="*/ 81 w 1124"/>
              <a:gd name="T45" fmla="*/ 822 h 1218"/>
              <a:gd name="T46" fmla="*/ 133 w 1124"/>
              <a:gd name="T47" fmla="*/ 771 h 1218"/>
              <a:gd name="T48" fmla="*/ 154 w 1124"/>
              <a:gd name="T49" fmla="*/ 716 h 1218"/>
              <a:gd name="T50" fmla="*/ 176 w 1124"/>
              <a:gd name="T51" fmla="*/ 699 h 1218"/>
              <a:gd name="T52" fmla="*/ 184 w 1124"/>
              <a:gd name="T53" fmla="*/ 660 h 1218"/>
              <a:gd name="T54" fmla="*/ 210 w 1124"/>
              <a:gd name="T55" fmla="*/ 652 h 1218"/>
              <a:gd name="T56" fmla="*/ 253 w 1124"/>
              <a:gd name="T57" fmla="*/ 635 h 1218"/>
              <a:gd name="T58" fmla="*/ 279 w 1124"/>
              <a:gd name="T59" fmla="*/ 626 h 1218"/>
              <a:gd name="T60" fmla="*/ 309 w 1124"/>
              <a:gd name="T61" fmla="*/ 652 h 1218"/>
              <a:gd name="T62" fmla="*/ 326 w 1124"/>
              <a:gd name="T63" fmla="*/ 652 h 1218"/>
              <a:gd name="T64" fmla="*/ 300 w 1124"/>
              <a:gd name="T65" fmla="*/ 609 h 1218"/>
              <a:gd name="T66" fmla="*/ 304 w 1124"/>
              <a:gd name="T67" fmla="*/ 588 h 1218"/>
              <a:gd name="T68" fmla="*/ 339 w 1124"/>
              <a:gd name="T69" fmla="*/ 609 h 1218"/>
              <a:gd name="T70" fmla="*/ 330 w 1124"/>
              <a:gd name="T71" fmla="*/ 588 h 1218"/>
              <a:gd name="T72" fmla="*/ 321 w 1124"/>
              <a:gd name="T73" fmla="*/ 550 h 1218"/>
              <a:gd name="T74" fmla="*/ 300 w 1124"/>
              <a:gd name="T75" fmla="*/ 533 h 1218"/>
              <a:gd name="T76" fmla="*/ 313 w 1124"/>
              <a:gd name="T77" fmla="*/ 507 h 1218"/>
              <a:gd name="T78" fmla="*/ 313 w 1124"/>
              <a:gd name="T79" fmla="*/ 473 h 1218"/>
              <a:gd name="T80" fmla="*/ 313 w 1124"/>
              <a:gd name="T81" fmla="*/ 430 h 1218"/>
              <a:gd name="T82" fmla="*/ 321 w 1124"/>
              <a:gd name="T83" fmla="*/ 401 h 1218"/>
              <a:gd name="T84" fmla="*/ 304 w 1124"/>
              <a:gd name="T85" fmla="*/ 366 h 1218"/>
              <a:gd name="T86" fmla="*/ 287 w 1124"/>
              <a:gd name="T87" fmla="*/ 371 h 1218"/>
              <a:gd name="T88" fmla="*/ 326 w 1124"/>
              <a:gd name="T89" fmla="*/ 320 h 1218"/>
              <a:gd name="T90" fmla="*/ 459 w 1124"/>
              <a:gd name="T91" fmla="*/ 264 h 1218"/>
              <a:gd name="T92" fmla="*/ 678 w 1124"/>
              <a:gd name="T93" fmla="*/ 213 h 1218"/>
              <a:gd name="T94" fmla="*/ 811 w 1124"/>
              <a:gd name="T95" fmla="*/ 269 h 1218"/>
              <a:gd name="T96" fmla="*/ 858 w 1124"/>
              <a:gd name="T97" fmla="*/ 192 h 1218"/>
              <a:gd name="T98" fmla="*/ 871 w 1124"/>
              <a:gd name="T99" fmla="*/ 162 h 1218"/>
              <a:gd name="T100" fmla="*/ 862 w 1124"/>
              <a:gd name="T101" fmla="*/ 85 h 1218"/>
              <a:gd name="T102" fmla="*/ 875 w 1124"/>
              <a:gd name="T103" fmla="*/ 0 h 1218"/>
              <a:gd name="T104" fmla="*/ 1043 w 1124"/>
              <a:gd name="T105" fmla="*/ 77 h 1218"/>
              <a:gd name="T106" fmla="*/ 1124 w 1124"/>
              <a:gd name="T107" fmla="*/ 307 h 1218"/>
              <a:gd name="T108" fmla="*/ 1068 w 1124"/>
              <a:gd name="T109" fmla="*/ 341 h 1218"/>
              <a:gd name="T110" fmla="*/ 1025 w 1124"/>
              <a:gd name="T111" fmla="*/ 392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4" h="1218">
                <a:moveTo>
                  <a:pt x="974" y="384"/>
                </a:moveTo>
                <a:lnTo>
                  <a:pt x="970" y="401"/>
                </a:lnTo>
                <a:lnTo>
                  <a:pt x="957" y="418"/>
                </a:lnTo>
                <a:lnTo>
                  <a:pt x="940" y="418"/>
                </a:lnTo>
                <a:lnTo>
                  <a:pt x="931" y="413"/>
                </a:lnTo>
                <a:lnTo>
                  <a:pt x="879" y="439"/>
                </a:lnTo>
                <a:lnTo>
                  <a:pt x="871" y="477"/>
                </a:lnTo>
                <a:lnTo>
                  <a:pt x="781" y="494"/>
                </a:lnTo>
                <a:lnTo>
                  <a:pt x="768" y="507"/>
                </a:lnTo>
                <a:lnTo>
                  <a:pt x="755" y="554"/>
                </a:lnTo>
                <a:lnTo>
                  <a:pt x="734" y="545"/>
                </a:lnTo>
                <a:lnTo>
                  <a:pt x="712" y="541"/>
                </a:lnTo>
                <a:lnTo>
                  <a:pt x="708" y="550"/>
                </a:lnTo>
                <a:lnTo>
                  <a:pt x="695" y="558"/>
                </a:lnTo>
                <a:lnTo>
                  <a:pt x="656" y="554"/>
                </a:lnTo>
                <a:lnTo>
                  <a:pt x="652" y="567"/>
                </a:lnTo>
                <a:lnTo>
                  <a:pt x="648" y="584"/>
                </a:lnTo>
                <a:lnTo>
                  <a:pt x="665" y="605"/>
                </a:lnTo>
                <a:lnTo>
                  <a:pt x="669" y="648"/>
                </a:lnTo>
                <a:lnTo>
                  <a:pt x="660" y="669"/>
                </a:lnTo>
                <a:lnTo>
                  <a:pt x="626" y="665"/>
                </a:lnTo>
                <a:lnTo>
                  <a:pt x="626" y="673"/>
                </a:lnTo>
                <a:lnTo>
                  <a:pt x="656" y="707"/>
                </a:lnTo>
                <a:lnTo>
                  <a:pt x="648" y="711"/>
                </a:lnTo>
                <a:lnTo>
                  <a:pt x="669" y="767"/>
                </a:lnTo>
                <a:lnTo>
                  <a:pt x="652" y="797"/>
                </a:lnTo>
                <a:lnTo>
                  <a:pt x="639" y="797"/>
                </a:lnTo>
                <a:lnTo>
                  <a:pt x="635" y="818"/>
                </a:lnTo>
                <a:lnTo>
                  <a:pt x="652" y="852"/>
                </a:lnTo>
                <a:lnTo>
                  <a:pt x="643" y="886"/>
                </a:lnTo>
                <a:lnTo>
                  <a:pt x="605" y="882"/>
                </a:lnTo>
                <a:lnTo>
                  <a:pt x="601" y="873"/>
                </a:lnTo>
                <a:lnTo>
                  <a:pt x="588" y="865"/>
                </a:lnTo>
                <a:lnTo>
                  <a:pt x="562" y="882"/>
                </a:lnTo>
                <a:lnTo>
                  <a:pt x="562" y="878"/>
                </a:lnTo>
                <a:lnTo>
                  <a:pt x="562" y="912"/>
                </a:lnTo>
                <a:lnTo>
                  <a:pt x="557" y="967"/>
                </a:lnTo>
                <a:lnTo>
                  <a:pt x="575" y="980"/>
                </a:lnTo>
                <a:lnTo>
                  <a:pt x="532" y="997"/>
                </a:lnTo>
                <a:lnTo>
                  <a:pt x="523" y="1005"/>
                </a:lnTo>
                <a:lnTo>
                  <a:pt x="476" y="1052"/>
                </a:lnTo>
                <a:lnTo>
                  <a:pt x="467" y="1056"/>
                </a:lnTo>
                <a:lnTo>
                  <a:pt x="476" y="1150"/>
                </a:lnTo>
                <a:lnTo>
                  <a:pt x="463" y="1163"/>
                </a:lnTo>
                <a:lnTo>
                  <a:pt x="454" y="1197"/>
                </a:lnTo>
                <a:lnTo>
                  <a:pt x="446" y="1218"/>
                </a:lnTo>
                <a:lnTo>
                  <a:pt x="407" y="1218"/>
                </a:lnTo>
                <a:lnTo>
                  <a:pt x="390" y="1189"/>
                </a:lnTo>
                <a:lnTo>
                  <a:pt x="377" y="1184"/>
                </a:lnTo>
                <a:lnTo>
                  <a:pt x="351" y="1184"/>
                </a:lnTo>
                <a:lnTo>
                  <a:pt x="304" y="1150"/>
                </a:lnTo>
                <a:lnTo>
                  <a:pt x="292" y="1142"/>
                </a:lnTo>
                <a:lnTo>
                  <a:pt x="274" y="1155"/>
                </a:lnTo>
                <a:lnTo>
                  <a:pt x="266" y="1201"/>
                </a:lnTo>
                <a:lnTo>
                  <a:pt x="244" y="1206"/>
                </a:lnTo>
                <a:lnTo>
                  <a:pt x="206" y="1155"/>
                </a:lnTo>
                <a:lnTo>
                  <a:pt x="176" y="1129"/>
                </a:lnTo>
                <a:lnTo>
                  <a:pt x="163" y="1108"/>
                </a:lnTo>
                <a:lnTo>
                  <a:pt x="146" y="1048"/>
                </a:lnTo>
                <a:lnTo>
                  <a:pt x="141" y="1044"/>
                </a:lnTo>
                <a:lnTo>
                  <a:pt x="124" y="1039"/>
                </a:lnTo>
                <a:lnTo>
                  <a:pt x="115" y="1010"/>
                </a:lnTo>
                <a:lnTo>
                  <a:pt x="103" y="1001"/>
                </a:lnTo>
                <a:lnTo>
                  <a:pt x="98" y="988"/>
                </a:lnTo>
                <a:lnTo>
                  <a:pt x="90" y="959"/>
                </a:lnTo>
                <a:lnTo>
                  <a:pt x="64" y="963"/>
                </a:lnTo>
                <a:lnTo>
                  <a:pt x="51" y="980"/>
                </a:lnTo>
                <a:lnTo>
                  <a:pt x="64" y="997"/>
                </a:lnTo>
                <a:lnTo>
                  <a:pt x="56" y="1001"/>
                </a:lnTo>
                <a:lnTo>
                  <a:pt x="38" y="988"/>
                </a:lnTo>
                <a:lnTo>
                  <a:pt x="30" y="993"/>
                </a:lnTo>
                <a:lnTo>
                  <a:pt x="0" y="954"/>
                </a:lnTo>
                <a:lnTo>
                  <a:pt x="4" y="950"/>
                </a:lnTo>
                <a:lnTo>
                  <a:pt x="4" y="937"/>
                </a:lnTo>
                <a:lnTo>
                  <a:pt x="4" y="929"/>
                </a:lnTo>
                <a:lnTo>
                  <a:pt x="8" y="924"/>
                </a:lnTo>
                <a:lnTo>
                  <a:pt x="12" y="920"/>
                </a:lnTo>
                <a:lnTo>
                  <a:pt x="21" y="908"/>
                </a:lnTo>
                <a:lnTo>
                  <a:pt x="30" y="890"/>
                </a:lnTo>
                <a:lnTo>
                  <a:pt x="38" y="886"/>
                </a:lnTo>
                <a:lnTo>
                  <a:pt x="43" y="873"/>
                </a:lnTo>
                <a:lnTo>
                  <a:pt x="47" y="869"/>
                </a:lnTo>
                <a:lnTo>
                  <a:pt x="51" y="865"/>
                </a:lnTo>
                <a:lnTo>
                  <a:pt x="56" y="869"/>
                </a:lnTo>
                <a:lnTo>
                  <a:pt x="56" y="873"/>
                </a:lnTo>
                <a:lnTo>
                  <a:pt x="60" y="873"/>
                </a:lnTo>
                <a:lnTo>
                  <a:pt x="64" y="869"/>
                </a:lnTo>
                <a:lnTo>
                  <a:pt x="64" y="861"/>
                </a:lnTo>
                <a:lnTo>
                  <a:pt x="64" y="856"/>
                </a:lnTo>
                <a:lnTo>
                  <a:pt x="68" y="848"/>
                </a:lnTo>
                <a:lnTo>
                  <a:pt x="77" y="835"/>
                </a:lnTo>
                <a:lnTo>
                  <a:pt x="81" y="822"/>
                </a:lnTo>
                <a:lnTo>
                  <a:pt x="107" y="797"/>
                </a:lnTo>
                <a:lnTo>
                  <a:pt x="128" y="784"/>
                </a:lnTo>
                <a:lnTo>
                  <a:pt x="128" y="775"/>
                </a:lnTo>
                <a:lnTo>
                  <a:pt x="133" y="771"/>
                </a:lnTo>
                <a:lnTo>
                  <a:pt x="141" y="763"/>
                </a:lnTo>
                <a:lnTo>
                  <a:pt x="150" y="746"/>
                </a:lnTo>
                <a:lnTo>
                  <a:pt x="154" y="724"/>
                </a:lnTo>
                <a:lnTo>
                  <a:pt x="154" y="716"/>
                </a:lnTo>
                <a:lnTo>
                  <a:pt x="159" y="707"/>
                </a:lnTo>
                <a:lnTo>
                  <a:pt x="163" y="703"/>
                </a:lnTo>
                <a:lnTo>
                  <a:pt x="171" y="703"/>
                </a:lnTo>
                <a:lnTo>
                  <a:pt x="176" y="699"/>
                </a:lnTo>
                <a:lnTo>
                  <a:pt x="184" y="690"/>
                </a:lnTo>
                <a:lnTo>
                  <a:pt x="184" y="673"/>
                </a:lnTo>
                <a:lnTo>
                  <a:pt x="184" y="665"/>
                </a:lnTo>
                <a:lnTo>
                  <a:pt x="184" y="660"/>
                </a:lnTo>
                <a:lnTo>
                  <a:pt x="188" y="656"/>
                </a:lnTo>
                <a:lnTo>
                  <a:pt x="193" y="656"/>
                </a:lnTo>
                <a:lnTo>
                  <a:pt x="201" y="656"/>
                </a:lnTo>
                <a:lnTo>
                  <a:pt x="210" y="652"/>
                </a:lnTo>
                <a:lnTo>
                  <a:pt x="214" y="643"/>
                </a:lnTo>
                <a:lnTo>
                  <a:pt x="223" y="639"/>
                </a:lnTo>
                <a:lnTo>
                  <a:pt x="244" y="639"/>
                </a:lnTo>
                <a:lnTo>
                  <a:pt x="253" y="635"/>
                </a:lnTo>
                <a:lnTo>
                  <a:pt x="257" y="631"/>
                </a:lnTo>
                <a:lnTo>
                  <a:pt x="261" y="631"/>
                </a:lnTo>
                <a:lnTo>
                  <a:pt x="261" y="626"/>
                </a:lnTo>
                <a:lnTo>
                  <a:pt x="279" y="626"/>
                </a:lnTo>
                <a:lnTo>
                  <a:pt x="292" y="631"/>
                </a:lnTo>
                <a:lnTo>
                  <a:pt x="304" y="639"/>
                </a:lnTo>
                <a:lnTo>
                  <a:pt x="309" y="648"/>
                </a:lnTo>
                <a:lnTo>
                  <a:pt x="309" y="652"/>
                </a:lnTo>
                <a:lnTo>
                  <a:pt x="313" y="652"/>
                </a:lnTo>
                <a:lnTo>
                  <a:pt x="313" y="656"/>
                </a:lnTo>
                <a:lnTo>
                  <a:pt x="321" y="656"/>
                </a:lnTo>
                <a:lnTo>
                  <a:pt x="326" y="652"/>
                </a:lnTo>
                <a:lnTo>
                  <a:pt x="326" y="643"/>
                </a:lnTo>
                <a:lnTo>
                  <a:pt x="321" y="635"/>
                </a:lnTo>
                <a:lnTo>
                  <a:pt x="309" y="622"/>
                </a:lnTo>
                <a:lnTo>
                  <a:pt x="300" y="609"/>
                </a:lnTo>
                <a:lnTo>
                  <a:pt x="296" y="601"/>
                </a:lnTo>
                <a:lnTo>
                  <a:pt x="296" y="592"/>
                </a:lnTo>
                <a:lnTo>
                  <a:pt x="300" y="588"/>
                </a:lnTo>
                <a:lnTo>
                  <a:pt x="304" y="588"/>
                </a:lnTo>
                <a:lnTo>
                  <a:pt x="313" y="592"/>
                </a:lnTo>
                <a:lnTo>
                  <a:pt x="317" y="592"/>
                </a:lnTo>
                <a:lnTo>
                  <a:pt x="334" y="605"/>
                </a:lnTo>
                <a:lnTo>
                  <a:pt x="339" y="609"/>
                </a:lnTo>
                <a:lnTo>
                  <a:pt x="343" y="609"/>
                </a:lnTo>
                <a:lnTo>
                  <a:pt x="343" y="605"/>
                </a:lnTo>
                <a:lnTo>
                  <a:pt x="347" y="601"/>
                </a:lnTo>
                <a:lnTo>
                  <a:pt x="330" y="588"/>
                </a:lnTo>
                <a:lnTo>
                  <a:pt x="326" y="567"/>
                </a:lnTo>
                <a:lnTo>
                  <a:pt x="326" y="562"/>
                </a:lnTo>
                <a:lnTo>
                  <a:pt x="326" y="558"/>
                </a:lnTo>
                <a:lnTo>
                  <a:pt x="321" y="550"/>
                </a:lnTo>
                <a:lnTo>
                  <a:pt x="317" y="545"/>
                </a:lnTo>
                <a:lnTo>
                  <a:pt x="309" y="541"/>
                </a:lnTo>
                <a:lnTo>
                  <a:pt x="304" y="537"/>
                </a:lnTo>
                <a:lnTo>
                  <a:pt x="300" y="533"/>
                </a:lnTo>
                <a:lnTo>
                  <a:pt x="304" y="524"/>
                </a:lnTo>
                <a:lnTo>
                  <a:pt x="309" y="520"/>
                </a:lnTo>
                <a:lnTo>
                  <a:pt x="313" y="516"/>
                </a:lnTo>
                <a:lnTo>
                  <a:pt x="313" y="507"/>
                </a:lnTo>
                <a:lnTo>
                  <a:pt x="313" y="503"/>
                </a:lnTo>
                <a:lnTo>
                  <a:pt x="313" y="490"/>
                </a:lnTo>
                <a:lnTo>
                  <a:pt x="313" y="486"/>
                </a:lnTo>
                <a:lnTo>
                  <a:pt x="313" y="473"/>
                </a:lnTo>
                <a:lnTo>
                  <a:pt x="304" y="460"/>
                </a:lnTo>
                <a:lnTo>
                  <a:pt x="313" y="452"/>
                </a:lnTo>
                <a:lnTo>
                  <a:pt x="313" y="443"/>
                </a:lnTo>
                <a:lnTo>
                  <a:pt x="313" y="430"/>
                </a:lnTo>
                <a:lnTo>
                  <a:pt x="321" y="426"/>
                </a:lnTo>
                <a:lnTo>
                  <a:pt x="321" y="418"/>
                </a:lnTo>
                <a:lnTo>
                  <a:pt x="326" y="405"/>
                </a:lnTo>
                <a:lnTo>
                  <a:pt x="321" y="401"/>
                </a:lnTo>
                <a:lnTo>
                  <a:pt x="317" y="392"/>
                </a:lnTo>
                <a:lnTo>
                  <a:pt x="317" y="388"/>
                </a:lnTo>
                <a:lnTo>
                  <a:pt x="309" y="375"/>
                </a:lnTo>
                <a:lnTo>
                  <a:pt x="304" y="366"/>
                </a:lnTo>
                <a:lnTo>
                  <a:pt x="300" y="362"/>
                </a:lnTo>
                <a:lnTo>
                  <a:pt x="296" y="362"/>
                </a:lnTo>
                <a:lnTo>
                  <a:pt x="292" y="371"/>
                </a:lnTo>
                <a:lnTo>
                  <a:pt x="287" y="371"/>
                </a:lnTo>
                <a:lnTo>
                  <a:pt x="283" y="366"/>
                </a:lnTo>
                <a:lnTo>
                  <a:pt x="283" y="354"/>
                </a:lnTo>
                <a:lnTo>
                  <a:pt x="300" y="332"/>
                </a:lnTo>
                <a:lnTo>
                  <a:pt x="326" y="320"/>
                </a:lnTo>
                <a:lnTo>
                  <a:pt x="334" y="298"/>
                </a:lnTo>
                <a:lnTo>
                  <a:pt x="399" y="303"/>
                </a:lnTo>
                <a:lnTo>
                  <a:pt x="429" y="286"/>
                </a:lnTo>
                <a:lnTo>
                  <a:pt x="459" y="264"/>
                </a:lnTo>
                <a:lnTo>
                  <a:pt x="467" y="303"/>
                </a:lnTo>
                <a:lnTo>
                  <a:pt x="579" y="315"/>
                </a:lnTo>
                <a:lnTo>
                  <a:pt x="622" y="298"/>
                </a:lnTo>
                <a:lnTo>
                  <a:pt x="678" y="213"/>
                </a:lnTo>
                <a:lnTo>
                  <a:pt x="691" y="217"/>
                </a:lnTo>
                <a:lnTo>
                  <a:pt x="708" y="217"/>
                </a:lnTo>
                <a:lnTo>
                  <a:pt x="725" y="260"/>
                </a:lnTo>
                <a:lnTo>
                  <a:pt x="811" y="269"/>
                </a:lnTo>
                <a:lnTo>
                  <a:pt x="849" y="256"/>
                </a:lnTo>
                <a:lnTo>
                  <a:pt x="849" y="234"/>
                </a:lnTo>
                <a:lnTo>
                  <a:pt x="832" y="200"/>
                </a:lnTo>
                <a:lnTo>
                  <a:pt x="858" y="192"/>
                </a:lnTo>
                <a:lnTo>
                  <a:pt x="879" y="196"/>
                </a:lnTo>
                <a:lnTo>
                  <a:pt x="888" y="192"/>
                </a:lnTo>
                <a:lnTo>
                  <a:pt x="888" y="171"/>
                </a:lnTo>
                <a:lnTo>
                  <a:pt x="871" y="162"/>
                </a:lnTo>
                <a:lnTo>
                  <a:pt x="871" y="141"/>
                </a:lnTo>
                <a:lnTo>
                  <a:pt x="879" y="136"/>
                </a:lnTo>
                <a:lnTo>
                  <a:pt x="888" y="94"/>
                </a:lnTo>
                <a:lnTo>
                  <a:pt x="862" y="85"/>
                </a:lnTo>
                <a:lnTo>
                  <a:pt x="845" y="51"/>
                </a:lnTo>
                <a:lnTo>
                  <a:pt x="854" y="30"/>
                </a:lnTo>
                <a:lnTo>
                  <a:pt x="871" y="21"/>
                </a:lnTo>
                <a:lnTo>
                  <a:pt x="875" y="0"/>
                </a:lnTo>
                <a:lnTo>
                  <a:pt x="965" y="21"/>
                </a:lnTo>
                <a:lnTo>
                  <a:pt x="1021" y="17"/>
                </a:lnTo>
                <a:lnTo>
                  <a:pt x="1021" y="21"/>
                </a:lnTo>
                <a:lnTo>
                  <a:pt x="1043" y="77"/>
                </a:lnTo>
                <a:lnTo>
                  <a:pt x="1077" y="132"/>
                </a:lnTo>
                <a:lnTo>
                  <a:pt x="1107" y="205"/>
                </a:lnTo>
                <a:lnTo>
                  <a:pt x="1115" y="239"/>
                </a:lnTo>
                <a:lnTo>
                  <a:pt x="1124" y="307"/>
                </a:lnTo>
                <a:lnTo>
                  <a:pt x="1103" y="303"/>
                </a:lnTo>
                <a:lnTo>
                  <a:pt x="1077" y="320"/>
                </a:lnTo>
                <a:lnTo>
                  <a:pt x="1064" y="332"/>
                </a:lnTo>
                <a:lnTo>
                  <a:pt x="1068" y="341"/>
                </a:lnTo>
                <a:lnTo>
                  <a:pt x="1077" y="362"/>
                </a:lnTo>
                <a:lnTo>
                  <a:pt x="1068" y="384"/>
                </a:lnTo>
                <a:lnTo>
                  <a:pt x="1064" y="388"/>
                </a:lnTo>
                <a:lnTo>
                  <a:pt x="1025" y="392"/>
                </a:lnTo>
                <a:lnTo>
                  <a:pt x="978" y="388"/>
                </a:lnTo>
                <a:lnTo>
                  <a:pt x="974" y="3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Freeform 35">
            <a:extLst>
              <a:ext uri="{FF2B5EF4-FFF2-40B4-BE49-F238E27FC236}">
                <a16:creationId xmlns:a16="http://schemas.microsoft.com/office/drawing/2014/main" id="{46CDC732-184C-432B-BAAC-891FFD854BE4}"/>
              </a:ext>
            </a:extLst>
          </p:cNvPr>
          <p:cNvSpPr>
            <a:spLocks/>
          </p:cNvSpPr>
          <p:nvPr/>
        </p:nvSpPr>
        <p:spPr bwMode="auto">
          <a:xfrm>
            <a:off x="5891212" y="3314700"/>
            <a:ext cx="136525" cy="93663"/>
          </a:xfrm>
          <a:custGeom>
            <a:avLst/>
            <a:gdLst>
              <a:gd name="T0" fmla="*/ 65 w 86"/>
              <a:gd name="T1" fmla="*/ 12 h 59"/>
              <a:gd name="T2" fmla="*/ 73 w 86"/>
              <a:gd name="T3" fmla="*/ 12 h 59"/>
              <a:gd name="T4" fmla="*/ 82 w 86"/>
              <a:gd name="T5" fmla="*/ 12 h 59"/>
              <a:gd name="T6" fmla="*/ 86 w 86"/>
              <a:gd name="T7" fmla="*/ 17 h 59"/>
              <a:gd name="T8" fmla="*/ 86 w 86"/>
              <a:gd name="T9" fmla="*/ 21 h 59"/>
              <a:gd name="T10" fmla="*/ 82 w 86"/>
              <a:gd name="T11" fmla="*/ 25 h 59"/>
              <a:gd name="T12" fmla="*/ 78 w 86"/>
              <a:gd name="T13" fmla="*/ 29 h 59"/>
              <a:gd name="T14" fmla="*/ 69 w 86"/>
              <a:gd name="T15" fmla="*/ 29 h 59"/>
              <a:gd name="T16" fmla="*/ 60 w 86"/>
              <a:gd name="T17" fmla="*/ 25 h 59"/>
              <a:gd name="T18" fmla="*/ 56 w 86"/>
              <a:gd name="T19" fmla="*/ 21 h 59"/>
              <a:gd name="T20" fmla="*/ 52 w 86"/>
              <a:gd name="T21" fmla="*/ 21 h 59"/>
              <a:gd name="T22" fmla="*/ 43 w 86"/>
              <a:gd name="T23" fmla="*/ 25 h 59"/>
              <a:gd name="T24" fmla="*/ 43 w 86"/>
              <a:gd name="T25" fmla="*/ 29 h 59"/>
              <a:gd name="T26" fmla="*/ 52 w 86"/>
              <a:gd name="T27" fmla="*/ 42 h 59"/>
              <a:gd name="T28" fmla="*/ 52 w 86"/>
              <a:gd name="T29" fmla="*/ 51 h 59"/>
              <a:gd name="T30" fmla="*/ 52 w 86"/>
              <a:gd name="T31" fmla="*/ 55 h 59"/>
              <a:gd name="T32" fmla="*/ 48 w 86"/>
              <a:gd name="T33" fmla="*/ 59 h 59"/>
              <a:gd name="T34" fmla="*/ 43 w 86"/>
              <a:gd name="T35" fmla="*/ 59 h 59"/>
              <a:gd name="T36" fmla="*/ 35 w 86"/>
              <a:gd name="T37" fmla="*/ 59 h 59"/>
              <a:gd name="T38" fmla="*/ 30 w 86"/>
              <a:gd name="T39" fmla="*/ 55 h 59"/>
              <a:gd name="T40" fmla="*/ 26 w 86"/>
              <a:gd name="T41" fmla="*/ 51 h 59"/>
              <a:gd name="T42" fmla="*/ 22 w 86"/>
              <a:gd name="T43" fmla="*/ 55 h 59"/>
              <a:gd name="T44" fmla="*/ 13 w 86"/>
              <a:gd name="T45" fmla="*/ 55 h 59"/>
              <a:gd name="T46" fmla="*/ 9 w 86"/>
              <a:gd name="T47" fmla="*/ 51 h 59"/>
              <a:gd name="T48" fmla="*/ 5 w 86"/>
              <a:gd name="T49" fmla="*/ 38 h 59"/>
              <a:gd name="T50" fmla="*/ 0 w 86"/>
              <a:gd name="T51" fmla="*/ 25 h 59"/>
              <a:gd name="T52" fmla="*/ 0 w 86"/>
              <a:gd name="T53" fmla="*/ 21 h 59"/>
              <a:gd name="T54" fmla="*/ 5 w 86"/>
              <a:gd name="T55" fmla="*/ 17 h 59"/>
              <a:gd name="T56" fmla="*/ 9 w 86"/>
              <a:gd name="T57" fmla="*/ 12 h 59"/>
              <a:gd name="T58" fmla="*/ 18 w 86"/>
              <a:gd name="T59" fmla="*/ 8 h 59"/>
              <a:gd name="T60" fmla="*/ 26 w 86"/>
              <a:gd name="T61" fmla="*/ 8 h 59"/>
              <a:gd name="T62" fmla="*/ 43 w 86"/>
              <a:gd name="T63" fmla="*/ 4 h 59"/>
              <a:gd name="T64" fmla="*/ 52 w 86"/>
              <a:gd name="T65" fmla="*/ 0 h 59"/>
              <a:gd name="T66" fmla="*/ 60 w 86"/>
              <a:gd name="T67" fmla="*/ 8 h 59"/>
              <a:gd name="T68" fmla="*/ 65 w 86"/>
              <a:gd name="T6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9">
                <a:moveTo>
                  <a:pt x="65" y="12"/>
                </a:moveTo>
                <a:lnTo>
                  <a:pt x="73" y="12"/>
                </a:lnTo>
                <a:lnTo>
                  <a:pt x="82" y="12"/>
                </a:lnTo>
                <a:lnTo>
                  <a:pt x="86" y="17"/>
                </a:lnTo>
                <a:lnTo>
                  <a:pt x="86" y="21"/>
                </a:lnTo>
                <a:lnTo>
                  <a:pt x="82" y="25"/>
                </a:lnTo>
                <a:lnTo>
                  <a:pt x="78" y="29"/>
                </a:lnTo>
                <a:lnTo>
                  <a:pt x="69" y="29"/>
                </a:lnTo>
                <a:lnTo>
                  <a:pt x="60" y="25"/>
                </a:lnTo>
                <a:lnTo>
                  <a:pt x="56" y="21"/>
                </a:lnTo>
                <a:lnTo>
                  <a:pt x="52" y="21"/>
                </a:lnTo>
                <a:lnTo>
                  <a:pt x="43" y="25"/>
                </a:lnTo>
                <a:lnTo>
                  <a:pt x="43" y="29"/>
                </a:lnTo>
                <a:lnTo>
                  <a:pt x="52" y="42"/>
                </a:lnTo>
                <a:lnTo>
                  <a:pt x="52" y="51"/>
                </a:lnTo>
                <a:lnTo>
                  <a:pt x="52" y="55"/>
                </a:lnTo>
                <a:lnTo>
                  <a:pt x="48" y="59"/>
                </a:lnTo>
                <a:lnTo>
                  <a:pt x="43" y="59"/>
                </a:lnTo>
                <a:lnTo>
                  <a:pt x="35" y="59"/>
                </a:lnTo>
                <a:lnTo>
                  <a:pt x="30" y="55"/>
                </a:lnTo>
                <a:lnTo>
                  <a:pt x="26" y="51"/>
                </a:lnTo>
                <a:lnTo>
                  <a:pt x="22" y="55"/>
                </a:lnTo>
                <a:lnTo>
                  <a:pt x="13" y="55"/>
                </a:lnTo>
                <a:lnTo>
                  <a:pt x="9" y="51"/>
                </a:lnTo>
                <a:lnTo>
                  <a:pt x="5" y="38"/>
                </a:lnTo>
                <a:lnTo>
                  <a:pt x="0" y="25"/>
                </a:lnTo>
                <a:lnTo>
                  <a:pt x="0" y="21"/>
                </a:lnTo>
                <a:lnTo>
                  <a:pt x="5" y="17"/>
                </a:lnTo>
                <a:lnTo>
                  <a:pt x="9" y="12"/>
                </a:lnTo>
                <a:lnTo>
                  <a:pt x="18" y="8"/>
                </a:lnTo>
                <a:lnTo>
                  <a:pt x="26" y="8"/>
                </a:lnTo>
                <a:lnTo>
                  <a:pt x="43" y="4"/>
                </a:lnTo>
                <a:lnTo>
                  <a:pt x="52" y="0"/>
                </a:lnTo>
                <a:lnTo>
                  <a:pt x="60" y="8"/>
                </a:lnTo>
                <a:lnTo>
                  <a:pt x="65"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Freeform 36">
            <a:extLst>
              <a:ext uri="{FF2B5EF4-FFF2-40B4-BE49-F238E27FC236}">
                <a16:creationId xmlns:a16="http://schemas.microsoft.com/office/drawing/2014/main" id="{08DDECA6-FCB5-4B2B-AE1F-948CF373D40C}"/>
              </a:ext>
            </a:extLst>
          </p:cNvPr>
          <p:cNvSpPr>
            <a:spLocks/>
          </p:cNvSpPr>
          <p:nvPr/>
        </p:nvSpPr>
        <p:spPr bwMode="auto">
          <a:xfrm>
            <a:off x="5592762" y="3854450"/>
            <a:ext cx="26988" cy="34925"/>
          </a:xfrm>
          <a:custGeom>
            <a:avLst/>
            <a:gdLst>
              <a:gd name="T0" fmla="*/ 4 w 17"/>
              <a:gd name="T1" fmla="*/ 9 h 22"/>
              <a:gd name="T2" fmla="*/ 4 w 17"/>
              <a:gd name="T3" fmla="*/ 5 h 22"/>
              <a:gd name="T4" fmla="*/ 12 w 17"/>
              <a:gd name="T5" fmla="*/ 0 h 22"/>
              <a:gd name="T6" fmla="*/ 17 w 17"/>
              <a:gd name="T7" fmla="*/ 5 h 22"/>
              <a:gd name="T8" fmla="*/ 17 w 17"/>
              <a:gd name="T9" fmla="*/ 9 h 22"/>
              <a:gd name="T10" fmla="*/ 12 w 17"/>
              <a:gd name="T11" fmla="*/ 13 h 22"/>
              <a:gd name="T12" fmla="*/ 12 w 17"/>
              <a:gd name="T13" fmla="*/ 18 h 22"/>
              <a:gd name="T14" fmla="*/ 8 w 17"/>
              <a:gd name="T15" fmla="*/ 22 h 22"/>
              <a:gd name="T16" fmla="*/ 4 w 17"/>
              <a:gd name="T17" fmla="*/ 22 h 22"/>
              <a:gd name="T18" fmla="*/ 0 w 17"/>
              <a:gd name="T19" fmla="*/ 18 h 22"/>
              <a:gd name="T20" fmla="*/ 0 w 17"/>
              <a:gd name="T21" fmla="*/ 13 h 22"/>
              <a:gd name="T22" fmla="*/ 4 w 17"/>
              <a:gd name="T23" fmla="*/ 13 h 22"/>
              <a:gd name="T24" fmla="*/ 4 w 17"/>
              <a:gd name="T2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2">
                <a:moveTo>
                  <a:pt x="4" y="9"/>
                </a:moveTo>
                <a:lnTo>
                  <a:pt x="4" y="5"/>
                </a:lnTo>
                <a:lnTo>
                  <a:pt x="12" y="0"/>
                </a:lnTo>
                <a:lnTo>
                  <a:pt x="17" y="5"/>
                </a:lnTo>
                <a:lnTo>
                  <a:pt x="17" y="9"/>
                </a:lnTo>
                <a:lnTo>
                  <a:pt x="12" y="13"/>
                </a:lnTo>
                <a:lnTo>
                  <a:pt x="12" y="18"/>
                </a:lnTo>
                <a:lnTo>
                  <a:pt x="8" y="22"/>
                </a:lnTo>
                <a:lnTo>
                  <a:pt x="4" y="22"/>
                </a:lnTo>
                <a:lnTo>
                  <a:pt x="0" y="18"/>
                </a:lnTo>
                <a:lnTo>
                  <a:pt x="0" y="13"/>
                </a:lnTo>
                <a:lnTo>
                  <a:pt x="4" y="13"/>
                </a:lnTo>
                <a:lnTo>
                  <a:pt x="4"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Freeform 37">
            <a:extLst>
              <a:ext uri="{FF2B5EF4-FFF2-40B4-BE49-F238E27FC236}">
                <a16:creationId xmlns:a16="http://schemas.microsoft.com/office/drawing/2014/main" id="{73EA0582-EA5A-4420-81A2-5F785E49FD19}"/>
              </a:ext>
            </a:extLst>
          </p:cNvPr>
          <p:cNvSpPr>
            <a:spLocks/>
          </p:cNvSpPr>
          <p:nvPr/>
        </p:nvSpPr>
        <p:spPr bwMode="auto">
          <a:xfrm>
            <a:off x="6048375" y="3306762"/>
            <a:ext cx="26988" cy="20638"/>
          </a:xfrm>
          <a:custGeom>
            <a:avLst/>
            <a:gdLst>
              <a:gd name="T0" fmla="*/ 17 w 17"/>
              <a:gd name="T1" fmla="*/ 9 h 13"/>
              <a:gd name="T2" fmla="*/ 17 w 17"/>
              <a:gd name="T3" fmla="*/ 13 h 13"/>
              <a:gd name="T4" fmla="*/ 9 w 17"/>
              <a:gd name="T5" fmla="*/ 13 h 13"/>
              <a:gd name="T6" fmla="*/ 0 w 17"/>
              <a:gd name="T7" fmla="*/ 9 h 13"/>
              <a:gd name="T8" fmla="*/ 0 w 17"/>
              <a:gd name="T9" fmla="*/ 5 h 13"/>
              <a:gd name="T10" fmla="*/ 5 w 17"/>
              <a:gd name="T11" fmla="*/ 0 h 13"/>
              <a:gd name="T12" fmla="*/ 9 w 17"/>
              <a:gd name="T13" fmla="*/ 0 h 13"/>
              <a:gd name="T14" fmla="*/ 17 w 17"/>
              <a:gd name="T15" fmla="*/ 5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9" y="13"/>
                </a:lnTo>
                <a:lnTo>
                  <a:pt x="0" y="9"/>
                </a:lnTo>
                <a:lnTo>
                  <a:pt x="0" y="5"/>
                </a:lnTo>
                <a:lnTo>
                  <a:pt x="5" y="0"/>
                </a:lnTo>
                <a:lnTo>
                  <a:pt x="9" y="0"/>
                </a:lnTo>
                <a:lnTo>
                  <a:pt x="17" y="5"/>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Freeform 38">
            <a:extLst>
              <a:ext uri="{FF2B5EF4-FFF2-40B4-BE49-F238E27FC236}">
                <a16:creationId xmlns:a16="http://schemas.microsoft.com/office/drawing/2014/main" id="{33BB9700-2E7A-4289-A860-4EA8172FC9FD}"/>
              </a:ext>
            </a:extLst>
          </p:cNvPr>
          <p:cNvSpPr>
            <a:spLocks/>
          </p:cNvSpPr>
          <p:nvPr/>
        </p:nvSpPr>
        <p:spPr bwMode="auto">
          <a:xfrm>
            <a:off x="6477000" y="3051175"/>
            <a:ext cx="1063625" cy="1168400"/>
          </a:xfrm>
          <a:custGeom>
            <a:avLst/>
            <a:gdLst>
              <a:gd name="T0" fmla="*/ 571 w 670"/>
              <a:gd name="T1" fmla="*/ 396 h 736"/>
              <a:gd name="T2" fmla="*/ 593 w 670"/>
              <a:gd name="T3" fmla="*/ 451 h 736"/>
              <a:gd name="T4" fmla="*/ 640 w 670"/>
              <a:gd name="T5" fmla="*/ 485 h 736"/>
              <a:gd name="T6" fmla="*/ 661 w 670"/>
              <a:gd name="T7" fmla="*/ 502 h 736"/>
              <a:gd name="T8" fmla="*/ 666 w 670"/>
              <a:gd name="T9" fmla="*/ 536 h 736"/>
              <a:gd name="T10" fmla="*/ 670 w 670"/>
              <a:gd name="T11" fmla="*/ 566 h 736"/>
              <a:gd name="T12" fmla="*/ 640 w 670"/>
              <a:gd name="T13" fmla="*/ 630 h 736"/>
              <a:gd name="T14" fmla="*/ 589 w 670"/>
              <a:gd name="T15" fmla="*/ 690 h 736"/>
              <a:gd name="T16" fmla="*/ 563 w 670"/>
              <a:gd name="T17" fmla="*/ 698 h 736"/>
              <a:gd name="T18" fmla="*/ 520 w 670"/>
              <a:gd name="T19" fmla="*/ 651 h 736"/>
              <a:gd name="T20" fmla="*/ 387 w 670"/>
              <a:gd name="T21" fmla="*/ 672 h 736"/>
              <a:gd name="T22" fmla="*/ 284 w 670"/>
              <a:gd name="T23" fmla="*/ 702 h 736"/>
              <a:gd name="T24" fmla="*/ 258 w 670"/>
              <a:gd name="T25" fmla="*/ 719 h 736"/>
              <a:gd name="T26" fmla="*/ 138 w 670"/>
              <a:gd name="T27" fmla="*/ 626 h 736"/>
              <a:gd name="T28" fmla="*/ 74 w 670"/>
              <a:gd name="T29" fmla="*/ 617 h 736"/>
              <a:gd name="T30" fmla="*/ 18 w 670"/>
              <a:gd name="T31" fmla="*/ 596 h 736"/>
              <a:gd name="T32" fmla="*/ 5 w 670"/>
              <a:gd name="T33" fmla="*/ 528 h 736"/>
              <a:gd name="T34" fmla="*/ 5 w 670"/>
              <a:gd name="T35" fmla="*/ 498 h 736"/>
              <a:gd name="T36" fmla="*/ 44 w 670"/>
              <a:gd name="T37" fmla="*/ 489 h 736"/>
              <a:gd name="T38" fmla="*/ 86 w 670"/>
              <a:gd name="T39" fmla="*/ 502 h 736"/>
              <a:gd name="T40" fmla="*/ 78 w 670"/>
              <a:gd name="T41" fmla="*/ 434 h 736"/>
              <a:gd name="T42" fmla="*/ 95 w 670"/>
              <a:gd name="T43" fmla="*/ 413 h 736"/>
              <a:gd name="T44" fmla="*/ 91 w 670"/>
              <a:gd name="T45" fmla="*/ 327 h 736"/>
              <a:gd name="T46" fmla="*/ 69 w 670"/>
              <a:gd name="T47" fmla="*/ 289 h 736"/>
              <a:gd name="T48" fmla="*/ 103 w 670"/>
              <a:gd name="T49" fmla="*/ 285 h 736"/>
              <a:gd name="T50" fmla="*/ 108 w 670"/>
              <a:gd name="T51" fmla="*/ 221 h 736"/>
              <a:gd name="T52" fmla="*/ 95 w 670"/>
              <a:gd name="T53" fmla="*/ 183 h 736"/>
              <a:gd name="T54" fmla="*/ 138 w 670"/>
              <a:gd name="T55" fmla="*/ 174 h 736"/>
              <a:gd name="T56" fmla="*/ 155 w 670"/>
              <a:gd name="T57" fmla="*/ 157 h 736"/>
              <a:gd name="T58" fmla="*/ 198 w 670"/>
              <a:gd name="T59" fmla="*/ 170 h 736"/>
              <a:gd name="T60" fmla="*/ 224 w 670"/>
              <a:gd name="T61" fmla="*/ 110 h 736"/>
              <a:gd name="T62" fmla="*/ 314 w 670"/>
              <a:gd name="T63" fmla="*/ 93 h 736"/>
              <a:gd name="T64" fmla="*/ 374 w 670"/>
              <a:gd name="T65" fmla="*/ 29 h 736"/>
              <a:gd name="T66" fmla="*/ 400 w 670"/>
              <a:gd name="T67" fmla="*/ 34 h 736"/>
              <a:gd name="T68" fmla="*/ 417 w 670"/>
              <a:gd name="T69" fmla="*/ 0 h 736"/>
              <a:gd name="T70" fmla="*/ 468 w 670"/>
              <a:gd name="T71" fmla="*/ 8 h 736"/>
              <a:gd name="T72" fmla="*/ 503 w 670"/>
              <a:gd name="T73" fmla="*/ 29 h 736"/>
              <a:gd name="T74" fmla="*/ 490 w 670"/>
              <a:gd name="T75" fmla="*/ 93 h 736"/>
              <a:gd name="T76" fmla="*/ 494 w 670"/>
              <a:gd name="T77" fmla="*/ 110 h 736"/>
              <a:gd name="T78" fmla="*/ 528 w 670"/>
              <a:gd name="T79" fmla="*/ 110 h 736"/>
              <a:gd name="T80" fmla="*/ 533 w 670"/>
              <a:gd name="T81" fmla="*/ 127 h 736"/>
              <a:gd name="T82" fmla="*/ 528 w 670"/>
              <a:gd name="T83" fmla="*/ 144 h 736"/>
              <a:gd name="T84" fmla="*/ 533 w 670"/>
              <a:gd name="T85" fmla="*/ 161 h 736"/>
              <a:gd name="T86" fmla="*/ 503 w 670"/>
              <a:gd name="T87" fmla="*/ 170 h 736"/>
              <a:gd name="T88" fmla="*/ 490 w 670"/>
              <a:gd name="T89" fmla="*/ 200 h 736"/>
              <a:gd name="T90" fmla="*/ 507 w 670"/>
              <a:gd name="T91" fmla="*/ 272 h 736"/>
              <a:gd name="T92" fmla="*/ 533 w 670"/>
              <a:gd name="T93" fmla="*/ 285 h 736"/>
              <a:gd name="T94" fmla="*/ 571 w 670"/>
              <a:gd name="T95" fmla="*/ 289 h 736"/>
              <a:gd name="T96" fmla="*/ 571 w 670"/>
              <a:gd name="T97" fmla="*/ 310 h 736"/>
              <a:gd name="T98" fmla="*/ 584 w 670"/>
              <a:gd name="T99" fmla="*/ 340 h 736"/>
              <a:gd name="T100" fmla="*/ 571 w 670"/>
              <a:gd name="T101" fmla="*/ 35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736">
                <a:moveTo>
                  <a:pt x="567" y="366"/>
                </a:moveTo>
                <a:lnTo>
                  <a:pt x="571" y="396"/>
                </a:lnTo>
                <a:lnTo>
                  <a:pt x="580" y="430"/>
                </a:lnTo>
                <a:lnTo>
                  <a:pt x="593" y="451"/>
                </a:lnTo>
                <a:lnTo>
                  <a:pt x="623" y="468"/>
                </a:lnTo>
                <a:lnTo>
                  <a:pt x="640" y="485"/>
                </a:lnTo>
                <a:lnTo>
                  <a:pt x="657" y="494"/>
                </a:lnTo>
                <a:lnTo>
                  <a:pt x="661" y="502"/>
                </a:lnTo>
                <a:lnTo>
                  <a:pt x="661" y="515"/>
                </a:lnTo>
                <a:lnTo>
                  <a:pt x="666" y="536"/>
                </a:lnTo>
                <a:lnTo>
                  <a:pt x="670" y="553"/>
                </a:lnTo>
                <a:lnTo>
                  <a:pt x="670" y="566"/>
                </a:lnTo>
                <a:lnTo>
                  <a:pt x="649" y="604"/>
                </a:lnTo>
                <a:lnTo>
                  <a:pt x="640" y="630"/>
                </a:lnTo>
                <a:lnTo>
                  <a:pt x="623" y="668"/>
                </a:lnTo>
                <a:lnTo>
                  <a:pt x="589" y="690"/>
                </a:lnTo>
                <a:lnTo>
                  <a:pt x="584" y="698"/>
                </a:lnTo>
                <a:lnTo>
                  <a:pt x="563" y="698"/>
                </a:lnTo>
                <a:lnTo>
                  <a:pt x="546" y="715"/>
                </a:lnTo>
                <a:lnTo>
                  <a:pt x="520" y="651"/>
                </a:lnTo>
                <a:lnTo>
                  <a:pt x="430" y="664"/>
                </a:lnTo>
                <a:lnTo>
                  <a:pt x="387" y="672"/>
                </a:lnTo>
                <a:lnTo>
                  <a:pt x="305" y="655"/>
                </a:lnTo>
                <a:lnTo>
                  <a:pt x="284" y="702"/>
                </a:lnTo>
                <a:lnTo>
                  <a:pt x="271" y="736"/>
                </a:lnTo>
                <a:lnTo>
                  <a:pt x="258" y="719"/>
                </a:lnTo>
                <a:lnTo>
                  <a:pt x="215" y="672"/>
                </a:lnTo>
                <a:lnTo>
                  <a:pt x="138" y="626"/>
                </a:lnTo>
                <a:lnTo>
                  <a:pt x="95" y="621"/>
                </a:lnTo>
                <a:lnTo>
                  <a:pt x="74" y="617"/>
                </a:lnTo>
                <a:lnTo>
                  <a:pt x="65" y="617"/>
                </a:lnTo>
                <a:lnTo>
                  <a:pt x="18" y="596"/>
                </a:lnTo>
                <a:lnTo>
                  <a:pt x="0" y="583"/>
                </a:lnTo>
                <a:lnTo>
                  <a:pt x="5" y="528"/>
                </a:lnTo>
                <a:lnTo>
                  <a:pt x="5" y="494"/>
                </a:lnTo>
                <a:lnTo>
                  <a:pt x="5" y="498"/>
                </a:lnTo>
                <a:lnTo>
                  <a:pt x="35" y="481"/>
                </a:lnTo>
                <a:lnTo>
                  <a:pt x="44" y="489"/>
                </a:lnTo>
                <a:lnTo>
                  <a:pt x="48" y="498"/>
                </a:lnTo>
                <a:lnTo>
                  <a:pt x="86" y="502"/>
                </a:lnTo>
                <a:lnTo>
                  <a:pt x="95" y="468"/>
                </a:lnTo>
                <a:lnTo>
                  <a:pt x="78" y="434"/>
                </a:lnTo>
                <a:lnTo>
                  <a:pt x="82" y="413"/>
                </a:lnTo>
                <a:lnTo>
                  <a:pt x="95" y="413"/>
                </a:lnTo>
                <a:lnTo>
                  <a:pt x="112" y="383"/>
                </a:lnTo>
                <a:lnTo>
                  <a:pt x="91" y="327"/>
                </a:lnTo>
                <a:lnTo>
                  <a:pt x="99" y="323"/>
                </a:lnTo>
                <a:lnTo>
                  <a:pt x="69" y="289"/>
                </a:lnTo>
                <a:lnTo>
                  <a:pt x="69" y="281"/>
                </a:lnTo>
                <a:lnTo>
                  <a:pt x="103" y="285"/>
                </a:lnTo>
                <a:lnTo>
                  <a:pt x="112" y="264"/>
                </a:lnTo>
                <a:lnTo>
                  <a:pt x="108" y="221"/>
                </a:lnTo>
                <a:lnTo>
                  <a:pt x="91" y="200"/>
                </a:lnTo>
                <a:lnTo>
                  <a:pt x="95" y="183"/>
                </a:lnTo>
                <a:lnTo>
                  <a:pt x="99" y="170"/>
                </a:lnTo>
                <a:lnTo>
                  <a:pt x="138" y="174"/>
                </a:lnTo>
                <a:lnTo>
                  <a:pt x="151" y="166"/>
                </a:lnTo>
                <a:lnTo>
                  <a:pt x="155" y="157"/>
                </a:lnTo>
                <a:lnTo>
                  <a:pt x="177" y="161"/>
                </a:lnTo>
                <a:lnTo>
                  <a:pt x="198" y="170"/>
                </a:lnTo>
                <a:lnTo>
                  <a:pt x="211" y="123"/>
                </a:lnTo>
                <a:lnTo>
                  <a:pt x="224" y="110"/>
                </a:lnTo>
                <a:lnTo>
                  <a:pt x="245" y="106"/>
                </a:lnTo>
                <a:lnTo>
                  <a:pt x="314" y="93"/>
                </a:lnTo>
                <a:lnTo>
                  <a:pt x="322" y="55"/>
                </a:lnTo>
                <a:lnTo>
                  <a:pt x="374" y="29"/>
                </a:lnTo>
                <a:lnTo>
                  <a:pt x="383" y="34"/>
                </a:lnTo>
                <a:lnTo>
                  <a:pt x="400" y="34"/>
                </a:lnTo>
                <a:lnTo>
                  <a:pt x="413" y="17"/>
                </a:lnTo>
                <a:lnTo>
                  <a:pt x="417" y="0"/>
                </a:lnTo>
                <a:lnTo>
                  <a:pt x="421" y="4"/>
                </a:lnTo>
                <a:lnTo>
                  <a:pt x="468" y="8"/>
                </a:lnTo>
                <a:lnTo>
                  <a:pt x="507" y="4"/>
                </a:lnTo>
                <a:lnTo>
                  <a:pt x="503" y="29"/>
                </a:lnTo>
                <a:lnTo>
                  <a:pt x="507" y="59"/>
                </a:lnTo>
                <a:lnTo>
                  <a:pt x="490" y="93"/>
                </a:lnTo>
                <a:lnTo>
                  <a:pt x="490" y="102"/>
                </a:lnTo>
                <a:lnTo>
                  <a:pt x="494" y="110"/>
                </a:lnTo>
                <a:lnTo>
                  <a:pt x="516" y="106"/>
                </a:lnTo>
                <a:lnTo>
                  <a:pt x="528" y="110"/>
                </a:lnTo>
                <a:lnTo>
                  <a:pt x="537" y="115"/>
                </a:lnTo>
                <a:lnTo>
                  <a:pt x="533" y="127"/>
                </a:lnTo>
                <a:lnTo>
                  <a:pt x="524" y="140"/>
                </a:lnTo>
                <a:lnTo>
                  <a:pt x="528" y="144"/>
                </a:lnTo>
                <a:lnTo>
                  <a:pt x="533" y="153"/>
                </a:lnTo>
                <a:lnTo>
                  <a:pt x="533" y="161"/>
                </a:lnTo>
                <a:lnTo>
                  <a:pt x="524" y="166"/>
                </a:lnTo>
                <a:lnTo>
                  <a:pt x="503" y="170"/>
                </a:lnTo>
                <a:lnTo>
                  <a:pt x="494" y="178"/>
                </a:lnTo>
                <a:lnTo>
                  <a:pt x="490" y="200"/>
                </a:lnTo>
                <a:lnTo>
                  <a:pt x="498" y="242"/>
                </a:lnTo>
                <a:lnTo>
                  <a:pt x="507" y="272"/>
                </a:lnTo>
                <a:lnTo>
                  <a:pt x="516" y="281"/>
                </a:lnTo>
                <a:lnTo>
                  <a:pt x="533" y="285"/>
                </a:lnTo>
                <a:lnTo>
                  <a:pt x="563" y="285"/>
                </a:lnTo>
                <a:lnTo>
                  <a:pt x="571" y="289"/>
                </a:lnTo>
                <a:lnTo>
                  <a:pt x="576" y="293"/>
                </a:lnTo>
                <a:lnTo>
                  <a:pt x="571" y="310"/>
                </a:lnTo>
                <a:lnTo>
                  <a:pt x="584" y="327"/>
                </a:lnTo>
                <a:lnTo>
                  <a:pt x="584" y="340"/>
                </a:lnTo>
                <a:lnTo>
                  <a:pt x="580" y="349"/>
                </a:lnTo>
                <a:lnTo>
                  <a:pt x="571" y="357"/>
                </a:lnTo>
                <a:lnTo>
                  <a:pt x="567" y="36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Freeform 39">
            <a:extLst>
              <a:ext uri="{FF2B5EF4-FFF2-40B4-BE49-F238E27FC236}">
                <a16:creationId xmlns:a16="http://schemas.microsoft.com/office/drawing/2014/main" id="{B6D67F68-0198-4B12-B803-5002B8564C70}"/>
              </a:ext>
            </a:extLst>
          </p:cNvPr>
          <p:cNvSpPr>
            <a:spLocks/>
          </p:cNvSpPr>
          <p:nvPr/>
        </p:nvSpPr>
        <p:spPr bwMode="auto">
          <a:xfrm>
            <a:off x="5592762" y="2441575"/>
            <a:ext cx="1784350" cy="1933575"/>
          </a:xfrm>
          <a:custGeom>
            <a:avLst/>
            <a:gdLst>
              <a:gd name="T0" fmla="*/ 940 w 1124"/>
              <a:gd name="T1" fmla="*/ 418 h 1218"/>
              <a:gd name="T2" fmla="*/ 781 w 1124"/>
              <a:gd name="T3" fmla="*/ 494 h 1218"/>
              <a:gd name="T4" fmla="*/ 712 w 1124"/>
              <a:gd name="T5" fmla="*/ 541 h 1218"/>
              <a:gd name="T6" fmla="*/ 652 w 1124"/>
              <a:gd name="T7" fmla="*/ 567 h 1218"/>
              <a:gd name="T8" fmla="*/ 660 w 1124"/>
              <a:gd name="T9" fmla="*/ 669 h 1218"/>
              <a:gd name="T10" fmla="*/ 648 w 1124"/>
              <a:gd name="T11" fmla="*/ 711 h 1218"/>
              <a:gd name="T12" fmla="*/ 635 w 1124"/>
              <a:gd name="T13" fmla="*/ 818 h 1218"/>
              <a:gd name="T14" fmla="*/ 601 w 1124"/>
              <a:gd name="T15" fmla="*/ 873 h 1218"/>
              <a:gd name="T16" fmla="*/ 562 w 1124"/>
              <a:gd name="T17" fmla="*/ 912 h 1218"/>
              <a:gd name="T18" fmla="*/ 523 w 1124"/>
              <a:gd name="T19" fmla="*/ 1005 h 1218"/>
              <a:gd name="T20" fmla="*/ 463 w 1124"/>
              <a:gd name="T21" fmla="*/ 1163 h 1218"/>
              <a:gd name="T22" fmla="*/ 390 w 1124"/>
              <a:gd name="T23" fmla="*/ 1189 h 1218"/>
              <a:gd name="T24" fmla="*/ 292 w 1124"/>
              <a:gd name="T25" fmla="*/ 1142 h 1218"/>
              <a:gd name="T26" fmla="*/ 206 w 1124"/>
              <a:gd name="T27" fmla="*/ 1155 h 1218"/>
              <a:gd name="T28" fmla="*/ 141 w 1124"/>
              <a:gd name="T29" fmla="*/ 1044 h 1218"/>
              <a:gd name="T30" fmla="*/ 98 w 1124"/>
              <a:gd name="T31" fmla="*/ 988 h 1218"/>
              <a:gd name="T32" fmla="*/ 64 w 1124"/>
              <a:gd name="T33" fmla="*/ 997 h 1218"/>
              <a:gd name="T34" fmla="*/ 0 w 1124"/>
              <a:gd name="T35" fmla="*/ 954 h 1218"/>
              <a:gd name="T36" fmla="*/ 8 w 1124"/>
              <a:gd name="T37" fmla="*/ 924 h 1218"/>
              <a:gd name="T38" fmla="*/ 38 w 1124"/>
              <a:gd name="T39" fmla="*/ 886 h 1218"/>
              <a:gd name="T40" fmla="*/ 56 w 1124"/>
              <a:gd name="T41" fmla="*/ 869 h 1218"/>
              <a:gd name="T42" fmla="*/ 64 w 1124"/>
              <a:gd name="T43" fmla="*/ 861 h 1218"/>
              <a:gd name="T44" fmla="*/ 81 w 1124"/>
              <a:gd name="T45" fmla="*/ 822 h 1218"/>
              <a:gd name="T46" fmla="*/ 133 w 1124"/>
              <a:gd name="T47" fmla="*/ 771 h 1218"/>
              <a:gd name="T48" fmla="*/ 154 w 1124"/>
              <a:gd name="T49" fmla="*/ 716 h 1218"/>
              <a:gd name="T50" fmla="*/ 176 w 1124"/>
              <a:gd name="T51" fmla="*/ 699 h 1218"/>
              <a:gd name="T52" fmla="*/ 184 w 1124"/>
              <a:gd name="T53" fmla="*/ 660 h 1218"/>
              <a:gd name="T54" fmla="*/ 210 w 1124"/>
              <a:gd name="T55" fmla="*/ 652 h 1218"/>
              <a:gd name="T56" fmla="*/ 253 w 1124"/>
              <a:gd name="T57" fmla="*/ 635 h 1218"/>
              <a:gd name="T58" fmla="*/ 279 w 1124"/>
              <a:gd name="T59" fmla="*/ 626 h 1218"/>
              <a:gd name="T60" fmla="*/ 309 w 1124"/>
              <a:gd name="T61" fmla="*/ 652 h 1218"/>
              <a:gd name="T62" fmla="*/ 326 w 1124"/>
              <a:gd name="T63" fmla="*/ 652 h 1218"/>
              <a:gd name="T64" fmla="*/ 300 w 1124"/>
              <a:gd name="T65" fmla="*/ 609 h 1218"/>
              <a:gd name="T66" fmla="*/ 304 w 1124"/>
              <a:gd name="T67" fmla="*/ 588 h 1218"/>
              <a:gd name="T68" fmla="*/ 339 w 1124"/>
              <a:gd name="T69" fmla="*/ 609 h 1218"/>
              <a:gd name="T70" fmla="*/ 330 w 1124"/>
              <a:gd name="T71" fmla="*/ 588 h 1218"/>
              <a:gd name="T72" fmla="*/ 321 w 1124"/>
              <a:gd name="T73" fmla="*/ 550 h 1218"/>
              <a:gd name="T74" fmla="*/ 300 w 1124"/>
              <a:gd name="T75" fmla="*/ 533 h 1218"/>
              <a:gd name="T76" fmla="*/ 313 w 1124"/>
              <a:gd name="T77" fmla="*/ 507 h 1218"/>
              <a:gd name="T78" fmla="*/ 313 w 1124"/>
              <a:gd name="T79" fmla="*/ 473 h 1218"/>
              <a:gd name="T80" fmla="*/ 313 w 1124"/>
              <a:gd name="T81" fmla="*/ 430 h 1218"/>
              <a:gd name="T82" fmla="*/ 321 w 1124"/>
              <a:gd name="T83" fmla="*/ 401 h 1218"/>
              <a:gd name="T84" fmla="*/ 304 w 1124"/>
              <a:gd name="T85" fmla="*/ 366 h 1218"/>
              <a:gd name="T86" fmla="*/ 287 w 1124"/>
              <a:gd name="T87" fmla="*/ 371 h 1218"/>
              <a:gd name="T88" fmla="*/ 326 w 1124"/>
              <a:gd name="T89" fmla="*/ 320 h 1218"/>
              <a:gd name="T90" fmla="*/ 459 w 1124"/>
              <a:gd name="T91" fmla="*/ 264 h 1218"/>
              <a:gd name="T92" fmla="*/ 678 w 1124"/>
              <a:gd name="T93" fmla="*/ 213 h 1218"/>
              <a:gd name="T94" fmla="*/ 811 w 1124"/>
              <a:gd name="T95" fmla="*/ 269 h 1218"/>
              <a:gd name="T96" fmla="*/ 858 w 1124"/>
              <a:gd name="T97" fmla="*/ 192 h 1218"/>
              <a:gd name="T98" fmla="*/ 871 w 1124"/>
              <a:gd name="T99" fmla="*/ 162 h 1218"/>
              <a:gd name="T100" fmla="*/ 862 w 1124"/>
              <a:gd name="T101" fmla="*/ 85 h 1218"/>
              <a:gd name="T102" fmla="*/ 875 w 1124"/>
              <a:gd name="T103" fmla="*/ 0 h 1218"/>
              <a:gd name="T104" fmla="*/ 1043 w 1124"/>
              <a:gd name="T105" fmla="*/ 77 h 1218"/>
              <a:gd name="T106" fmla="*/ 1124 w 1124"/>
              <a:gd name="T107" fmla="*/ 307 h 1218"/>
              <a:gd name="T108" fmla="*/ 1068 w 1124"/>
              <a:gd name="T109" fmla="*/ 341 h 1218"/>
              <a:gd name="T110" fmla="*/ 1025 w 1124"/>
              <a:gd name="T111" fmla="*/ 392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4" h="1218">
                <a:moveTo>
                  <a:pt x="974" y="384"/>
                </a:moveTo>
                <a:lnTo>
                  <a:pt x="970" y="401"/>
                </a:lnTo>
                <a:lnTo>
                  <a:pt x="957" y="418"/>
                </a:lnTo>
                <a:lnTo>
                  <a:pt x="940" y="418"/>
                </a:lnTo>
                <a:lnTo>
                  <a:pt x="931" y="413"/>
                </a:lnTo>
                <a:lnTo>
                  <a:pt x="879" y="439"/>
                </a:lnTo>
                <a:lnTo>
                  <a:pt x="871" y="477"/>
                </a:lnTo>
                <a:lnTo>
                  <a:pt x="781" y="494"/>
                </a:lnTo>
                <a:lnTo>
                  <a:pt x="768" y="507"/>
                </a:lnTo>
                <a:lnTo>
                  <a:pt x="755" y="554"/>
                </a:lnTo>
                <a:lnTo>
                  <a:pt x="734" y="545"/>
                </a:lnTo>
                <a:lnTo>
                  <a:pt x="712" y="541"/>
                </a:lnTo>
                <a:lnTo>
                  <a:pt x="708" y="550"/>
                </a:lnTo>
                <a:lnTo>
                  <a:pt x="695" y="558"/>
                </a:lnTo>
                <a:lnTo>
                  <a:pt x="656" y="554"/>
                </a:lnTo>
                <a:lnTo>
                  <a:pt x="652" y="567"/>
                </a:lnTo>
                <a:lnTo>
                  <a:pt x="648" y="584"/>
                </a:lnTo>
                <a:lnTo>
                  <a:pt x="665" y="605"/>
                </a:lnTo>
                <a:lnTo>
                  <a:pt x="669" y="648"/>
                </a:lnTo>
                <a:lnTo>
                  <a:pt x="660" y="669"/>
                </a:lnTo>
                <a:lnTo>
                  <a:pt x="626" y="665"/>
                </a:lnTo>
                <a:lnTo>
                  <a:pt x="626" y="673"/>
                </a:lnTo>
                <a:lnTo>
                  <a:pt x="656" y="707"/>
                </a:lnTo>
                <a:lnTo>
                  <a:pt x="648" y="711"/>
                </a:lnTo>
                <a:lnTo>
                  <a:pt x="669" y="767"/>
                </a:lnTo>
                <a:lnTo>
                  <a:pt x="652" y="797"/>
                </a:lnTo>
                <a:lnTo>
                  <a:pt x="639" y="797"/>
                </a:lnTo>
                <a:lnTo>
                  <a:pt x="635" y="818"/>
                </a:lnTo>
                <a:lnTo>
                  <a:pt x="652" y="852"/>
                </a:lnTo>
                <a:lnTo>
                  <a:pt x="643" y="886"/>
                </a:lnTo>
                <a:lnTo>
                  <a:pt x="605" y="882"/>
                </a:lnTo>
                <a:lnTo>
                  <a:pt x="601" y="873"/>
                </a:lnTo>
                <a:lnTo>
                  <a:pt x="588" y="865"/>
                </a:lnTo>
                <a:lnTo>
                  <a:pt x="562" y="882"/>
                </a:lnTo>
                <a:lnTo>
                  <a:pt x="562" y="878"/>
                </a:lnTo>
                <a:lnTo>
                  <a:pt x="562" y="912"/>
                </a:lnTo>
                <a:lnTo>
                  <a:pt x="557" y="967"/>
                </a:lnTo>
                <a:lnTo>
                  <a:pt x="575" y="980"/>
                </a:lnTo>
                <a:lnTo>
                  <a:pt x="532" y="997"/>
                </a:lnTo>
                <a:lnTo>
                  <a:pt x="523" y="1005"/>
                </a:lnTo>
                <a:lnTo>
                  <a:pt x="476" y="1052"/>
                </a:lnTo>
                <a:lnTo>
                  <a:pt x="467" y="1056"/>
                </a:lnTo>
                <a:lnTo>
                  <a:pt x="476" y="1150"/>
                </a:lnTo>
                <a:lnTo>
                  <a:pt x="463" y="1163"/>
                </a:lnTo>
                <a:lnTo>
                  <a:pt x="454" y="1197"/>
                </a:lnTo>
                <a:lnTo>
                  <a:pt x="446" y="1218"/>
                </a:lnTo>
                <a:lnTo>
                  <a:pt x="407" y="1218"/>
                </a:lnTo>
                <a:lnTo>
                  <a:pt x="390" y="1189"/>
                </a:lnTo>
                <a:lnTo>
                  <a:pt x="377" y="1184"/>
                </a:lnTo>
                <a:lnTo>
                  <a:pt x="351" y="1184"/>
                </a:lnTo>
                <a:lnTo>
                  <a:pt x="304" y="1150"/>
                </a:lnTo>
                <a:lnTo>
                  <a:pt x="292" y="1142"/>
                </a:lnTo>
                <a:lnTo>
                  <a:pt x="274" y="1155"/>
                </a:lnTo>
                <a:lnTo>
                  <a:pt x="266" y="1201"/>
                </a:lnTo>
                <a:lnTo>
                  <a:pt x="244" y="1206"/>
                </a:lnTo>
                <a:lnTo>
                  <a:pt x="206" y="1155"/>
                </a:lnTo>
                <a:lnTo>
                  <a:pt x="176" y="1129"/>
                </a:lnTo>
                <a:lnTo>
                  <a:pt x="163" y="1108"/>
                </a:lnTo>
                <a:lnTo>
                  <a:pt x="146" y="1048"/>
                </a:lnTo>
                <a:lnTo>
                  <a:pt x="141" y="1044"/>
                </a:lnTo>
                <a:lnTo>
                  <a:pt x="124" y="1039"/>
                </a:lnTo>
                <a:lnTo>
                  <a:pt x="115" y="1010"/>
                </a:lnTo>
                <a:lnTo>
                  <a:pt x="103" y="1001"/>
                </a:lnTo>
                <a:lnTo>
                  <a:pt x="98" y="988"/>
                </a:lnTo>
                <a:lnTo>
                  <a:pt x="90" y="959"/>
                </a:lnTo>
                <a:lnTo>
                  <a:pt x="64" y="963"/>
                </a:lnTo>
                <a:lnTo>
                  <a:pt x="51" y="980"/>
                </a:lnTo>
                <a:lnTo>
                  <a:pt x="64" y="997"/>
                </a:lnTo>
                <a:lnTo>
                  <a:pt x="56" y="1001"/>
                </a:lnTo>
                <a:lnTo>
                  <a:pt x="38" y="988"/>
                </a:lnTo>
                <a:lnTo>
                  <a:pt x="30" y="993"/>
                </a:lnTo>
                <a:lnTo>
                  <a:pt x="0" y="954"/>
                </a:lnTo>
                <a:lnTo>
                  <a:pt x="4" y="950"/>
                </a:lnTo>
                <a:lnTo>
                  <a:pt x="4" y="937"/>
                </a:lnTo>
                <a:lnTo>
                  <a:pt x="4" y="929"/>
                </a:lnTo>
                <a:lnTo>
                  <a:pt x="8" y="924"/>
                </a:lnTo>
                <a:lnTo>
                  <a:pt x="12" y="920"/>
                </a:lnTo>
                <a:lnTo>
                  <a:pt x="21" y="908"/>
                </a:lnTo>
                <a:lnTo>
                  <a:pt x="30" y="890"/>
                </a:lnTo>
                <a:lnTo>
                  <a:pt x="38" y="886"/>
                </a:lnTo>
                <a:lnTo>
                  <a:pt x="43" y="873"/>
                </a:lnTo>
                <a:lnTo>
                  <a:pt x="47" y="869"/>
                </a:lnTo>
                <a:lnTo>
                  <a:pt x="51" y="865"/>
                </a:lnTo>
                <a:lnTo>
                  <a:pt x="56" y="869"/>
                </a:lnTo>
                <a:lnTo>
                  <a:pt x="56" y="873"/>
                </a:lnTo>
                <a:lnTo>
                  <a:pt x="60" y="873"/>
                </a:lnTo>
                <a:lnTo>
                  <a:pt x="64" y="869"/>
                </a:lnTo>
                <a:lnTo>
                  <a:pt x="64" y="861"/>
                </a:lnTo>
                <a:lnTo>
                  <a:pt x="64" y="856"/>
                </a:lnTo>
                <a:lnTo>
                  <a:pt x="68" y="848"/>
                </a:lnTo>
                <a:lnTo>
                  <a:pt x="77" y="835"/>
                </a:lnTo>
                <a:lnTo>
                  <a:pt x="81" y="822"/>
                </a:lnTo>
                <a:lnTo>
                  <a:pt x="107" y="797"/>
                </a:lnTo>
                <a:lnTo>
                  <a:pt x="128" y="784"/>
                </a:lnTo>
                <a:lnTo>
                  <a:pt x="128" y="775"/>
                </a:lnTo>
                <a:lnTo>
                  <a:pt x="133" y="771"/>
                </a:lnTo>
                <a:lnTo>
                  <a:pt x="141" y="763"/>
                </a:lnTo>
                <a:lnTo>
                  <a:pt x="150" y="746"/>
                </a:lnTo>
                <a:lnTo>
                  <a:pt x="154" y="724"/>
                </a:lnTo>
                <a:lnTo>
                  <a:pt x="154" y="716"/>
                </a:lnTo>
                <a:lnTo>
                  <a:pt x="159" y="707"/>
                </a:lnTo>
                <a:lnTo>
                  <a:pt x="163" y="703"/>
                </a:lnTo>
                <a:lnTo>
                  <a:pt x="171" y="703"/>
                </a:lnTo>
                <a:lnTo>
                  <a:pt x="176" y="699"/>
                </a:lnTo>
                <a:lnTo>
                  <a:pt x="184" y="690"/>
                </a:lnTo>
                <a:lnTo>
                  <a:pt x="184" y="673"/>
                </a:lnTo>
                <a:lnTo>
                  <a:pt x="184" y="665"/>
                </a:lnTo>
                <a:lnTo>
                  <a:pt x="184" y="660"/>
                </a:lnTo>
                <a:lnTo>
                  <a:pt x="188" y="656"/>
                </a:lnTo>
                <a:lnTo>
                  <a:pt x="193" y="656"/>
                </a:lnTo>
                <a:lnTo>
                  <a:pt x="201" y="656"/>
                </a:lnTo>
                <a:lnTo>
                  <a:pt x="210" y="652"/>
                </a:lnTo>
                <a:lnTo>
                  <a:pt x="214" y="643"/>
                </a:lnTo>
                <a:lnTo>
                  <a:pt x="223" y="639"/>
                </a:lnTo>
                <a:lnTo>
                  <a:pt x="244" y="639"/>
                </a:lnTo>
                <a:lnTo>
                  <a:pt x="253" y="635"/>
                </a:lnTo>
                <a:lnTo>
                  <a:pt x="257" y="631"/>
                </a:lnTo>
                <a:lnTo>
                  <a:pt x="261" y="631"/>
                </a:lnTo>
                <a:lnTo>
                  <a:pt x="261" y="626"/>
                </a:lnTo>
                <a:lnTo>
                  <a:pt x="279" y="626"/>
                </a:lnTo>
                <a:lnTo>
                  <a:pt x="292" y="631"/>
                </a:lnTo>
                <a:lnTo>
                  <a:pt x="304" y="639"/>
                </a:lnTo>
                <a:lnTo>
                  <a:pt x="309" y="648"/>
                </a:lnTo>
                <a:lnTo>
                  <a:pt x="309" y="652"/>
                </a:lnTo>
                <a:lnTo>
                  <a:pt x="313" y="652"/>
                </a:lnTo>
                <a:lnTo>
                  <a:pt x="313" y="656"/>
                </a:lnTo>
                <a:lnTo>
                  <a:pt x="321" y="656"/>
                </a:lnTo>
                <a:lnTo>
                  <a:pt x="326" y="652"/>
                </a:lnTo>
                <a:lnTo>
                  <a:pt x="326" y="643"/>
                </a:lnTo>
                <a:lnTo>
                  <a:pt x="321" y="635"/>
                </a:lnTo>
                <a:lnTo>
                  <a:pt x="309" y="622"/>
                </a:lnTo>
                <a:lnTo>
                  <a:pt x="300" y="609"/>
                </a:lnTo>
                <a:lnTo>
                  <a:pt x="296" y="601"/>
                </a:lnTo>
                <a:lnTo>
                  <a:pt x="296" y="592"/>
                </a:lnTo>
                <a:lnTo>
                  <a:pt x="300" y="588"/>
                </a:lnTo>
                <a:lnTo>
                  <a:pt x="304" y="588"/>
                </a:lnTo>
                <a:lnTo>
                  <a:pt x="313" y="592"/>
                </a:lnTo>
                <a:lnTo>
                  <a:pt x="317" y="592"/>
                </a:lnTo>
                <a:lnTo>
                  <a:pt x="334" y="605"/>
                </a:lnTo>
                <a:lnTo>
                  <a:pt x="339" y="609"/>
                </a:lnTo>
                <a:lnTo>
                  <a:pt x="343" y="609"/>
                </a:lnTo>
                <a:lnTo>
                  <a:pt x="343" y="605"/>
                </a:lnTo>
                <a:lnTo>
                  <a:pt x="347" y="601"/>
                </a:lnTo>
                <a:lnTo>
                  <a:pt x="330" y="588"/>
                </a:lnTo>
                <a:lnTo>
                  <a:pt x="326" y="567"/>
                </a:lnTo>
                <a:lnTo>
                  <a:pt x="326" y="562"/>
                </a:lnTo>
                <a:lnTo>
                  <a:pt x="326" y="558"/>
                </a:lnTo>
                <a:lnTo>
                  <a:pt x="321" y="550"/>
                </a:lnTo>
                <a:lnTo>
                  <a:pt x="317" y="545"/>
                </a:lnTo>
                <a:lnTo>
                  <a:pt x="309" y="541"/>
                </a:lnTo>
                <a:lnTo>
                  <a:pt x="304" y="537"/>
                </a:lnTo>
                <a:lnTo>
                  <a:pt x="300" y="533"/>
                </a:lnTo>
                <a:lnTo>
                  <a:pt x="304" y="524"/>
                </a:lnTo>
                <a:lnTo>
                  <a:pt x="309" y="520"/>
                </a:lnTo>
                <a:lnTo>
                  <a:pt x="313" y="516"/>
                </a:lnTo>
                <a:lnTo>
                  <a:pt x="313" y="507"/>
                </a:lnTo>
                <a:lnTo>
                  <a:pt x="313" y="503"/>
                </a:lnTo>
                <a:lnTo>
                  <a:pt x="313" y="490"/>
                </a:lnTo>
                <a:lnTo>
                  <a:pt x="313" y="486"/>
                </a:lnTo>
                <a:lnTo>
                  <a:pt x="313" y="473"/>
                </a:lnTo>
                <a:lnTo>
                  <a:pt x="304" y="460"/>
                </a:lnTo>
                <a:lnTo>
                  <a:pt x="313" y="452"/>
                </a:lnTo>
                <a:lnTo>
                  <a:pt x="313" y="443"/>
                </a:lnTo>
                <a:lnTo>
                  <a:pt x="313" y="430"/>
                </a:lnTo>
                <a:lnTo>
                  <a:pt x="321" y="426"/>
                </a:lnTo>
                <a:lnTo>
                  <a:pt x="321" y="418"/>
                </a:lnTo>
                <a:lnTo>
                  <a:pt x="326" y="405"/>
                </a:lnTo>
                <a:lnTo>
                  <a:pt x="321" y="401"/>
                </a:lnTo>
                <a:lnTo>
                  <a:pt x="317" y="392"/>
                </a:lnTo>
                <a:lnTo>
                  <a:pt x="317" y="388"/>
                </a:lnTo>
                <a:lnTo>
                  <a:pt x="309" y="375"/>
                </a:lnTo>
                <a:lnTo>
                  <a:pt x="304" y="366"/>
                </a:lnTo>
                <a:lnTo>
                  <a:pt x="300" y="362"/>
                </a:lnTo>
                <a:lnTo>
                  <a:pt x="296" y="362"/>
                </a:lnTo>
                <a:lnTo>
                  <a:pt x="292" y="371"/>
                </a:lnTo>
                <a:lnTo>
                  <a:pt x="287" y="371"/>
                </a:lnTo>
                <a:lnTo>
                  <a:pt x="283" y="366"/>
                </a:lnTo>
                <a:lnTo>
                  <a:pt x="283" y="354"/>
                </a:lnTo>
                <a:lnTo>
                  <a:pt x="300" y="332"/>
                </a:lnTo>
                <a:lnTo>
                  <a:pt x="326" y="320"/>
                </a:lnTo>
                <a:lnTo>
                  <a:pt x="334" y="298"/>
                </a:lnTo>
                <a:lnTo>
                  <a:pt x="399" y="303"/>
                </a:lnTo>
                <a:lnTo>
                  <a:pt x="429" y="286"/>
                </a:lnTo>
                <a:lnTo>
                  <a:pt x="459" y="264"/>
                </a:lnTo>
                <a:lnTo>
                  <a:pt x="467" y="303"/>
                </a:lnTo>
                <a:lnTo>
                  <a:pt x="579" y="315"/>
                </a:lnTo>
                <a:lnTo>
                  <a:pt x="622" y="298"/>
                </a:lnTo>
                <a:lnTo>
                  <a:pt x="678" y="213"/>
                </a:lnTo>
                <a:lnTo>
                  <a:pt x="691" y="217"/>
                </a:lnTo>
                <a:lnTo>
                  <a:pt x="708" y="217"/>
                </a:lnTo>
                <a:lnTo>
                  <a:pt x="725" y="260"/>
                </a:lnTo>
                <a:lnTo>
                  <a:pt x="811" y="269"/>
                </a:lnTo>
                <a:lnTo>
                  <a:pt x="849" y="256"/>
                </a:lnTo>
                <a:lnTo>
                  <a:pt x="849" y="234"/>
                </a:lnTo>
                <a:lnTo>
                  <a:pt x="832" y="200"/>
                </a:lnTo>
                <a:lnTo>
                  <a:pt x="858" y="192"/>
                </a:lnTo>
                <a:lnTo>
                  <a:pt x="879" y="196"/>
                </a:lnTo>
                <a:lnTo>
                  <a:pt x="888" y="192"/>
                </a:lnTo>
                <a:lnTo>
                  <a:pt x="888" y="171"/>
                </a:lnTo>
                <a:lnTo>
                  <a:pt x="871" y="162"/>
                </a:lnTo>
                <a:lnTo>
                  <a:pt x="871" y="141"/>
                </a:lnTo>
                <a:lnTo>
                  <a:pt x="879" y="136"/>
                </a:lnTo>
                <a:lnTo>
                  <a:pt x="888" y="94"/>
                </a:lnTo>
                <a:lnTo>
                  <a:pt x="862" y="85"/>
                </a:lnTo>
                <a:lnTo>
                  <a:pt x="845" y="51"/>
                </a:lnTo>
                <a:lnTo>
                  <a:pt x="854" y="30"/>
                </a:lnTo>
                <a:lnTo>
                  <a:pt x="871" y="21"/>
                </a:lnTo>
                <a:lnTo>
                  <a:pt x="875" y="0"/>
                </a:lnTo>
                <a:lnTo>
                  <a:pt x="965" y="21"/>
                </a:lnTo>
                <a:lnTo>
                  <a:pt x="1021" y="17"/>
                </a:lnTo>
                <a:lnTo>
                  <a:pt x="1021" y="21"/>
                </a:lnTo>
                <a:lnTo>
                  <a:pt x="1043" y="77"/>
                </a:lnTo>
                <a:lnTo>
                  <a:pt x="1077" y="132"/>
                </a:lnTo>
                <a:lnTo>
                  <a:pt x="1107" y="205"/>
                </a:lnTo>
                <a:lnTo>
                  <a:pt x="1115" y="239"/>
                </a:lnTo>
                <a:lnTo>
                  <a:pt x="1124" y="307"/>
                </a:lnTo>
                <a:lnTo>
                  <a:pt x="1103" y="303"/>
                </a:lnTo>
                <a:lnTo>
                  <a:pt x="1077" y="320"/>
                </a:lnTo>
                <a:lnTo>
                  <a:pt x="1064" y="332"/>
                </a:lnTo>
                <a:lnTo>
                  <a:pt x="1068" y="341"/>
                </a:lnTo>
                <a:lnTo>
                  <a:pt x="1077" y="362"/>
                </a:lnTo>
                <a:lnTo>
                  <a:pt x="1068" y="384"/>
                </a:lnTo>
                <a:lnTo>
                  <a:pt x="1064" y="388"/>
                </a:lnTo>
                <a:lnTo>
                  <a:pt x="1025" y="392"/>
                </a:lnTo>
                <a:lnTo>
                  <a:pt x="978" y="388"/>
                </a:lnTo>
                <a:lnTo>
                  <a:pt x="974" y="38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Freeform 40">
            <a:extLst>
              <a:ext uri="{FF2B5EF4-FFF2-40B4-BE49-F238E27FC236}">
                <a16:creationId xmlns:a16="http://schemas.microsoft.com/office/drawing/2014/main" id="{E14C3E10-A9E0-4BDF-9ED6-B04BDACAB8DE}"/>
              </a:ext>
            </a:extLst>
          </p:cNvPr>
          <p:cNvSpPr>
            <a:spLocks/>
          </p:cNvSpPr>
          <p:nvPr/>
        </p:nvSpPr>
        <p:spPr bwMode="auto">
          <a:xfrm>
            <a:off x="5891212" y="3314700"/>
            <a:ext cx="136525" cy="93663"/>
          </a:xfrm>
          <a:custGeom>
            <a:avLst/>
            <a:gdLst>
              <a:gd name="T0" fmla="*/ 65 w 86"/>
              <a:gd name="T1" fmla="*/ 12 h 59"/>
              <a:gd name="T2" fmla="*/ 73 w 86"/>
              <a:gd name="T3" fmla="*/ 12 h 59"/>
              <a:gd name="T4" fmla="*/ 82 w 86"/>
              <a:gd name="T5" fmla="*/ 12 h 59"/>
              <a:gd name="T6" fmla="*/ 86 w 86"/>
              <a:gd name="T7" fmla="*/ 17 h 59"/>
              <a:gd name="T8" fmla="*/ 86 w 86"/>
              <a:gd name="T9" fmla="*/ 21 h 59"/>
              <a:gd name="T10" fmla="*/ 82 w 86"/>
              <a:gd name="T11" fmla="*/ 25 h 59"/>
              <a:gd name="T12" fmla="*/ 78 w 86"/>
              <a:gd name="T13" fmla="*/ 29 h 59"/>
              <a:gd name="T14" fmla="*/ 69 w 86"/>
              <a:gd name="T15" fmla="*/ 29 h 59"/>
              <a:gd name="T16" fmla="*/ 60 w 86"/>
              <a:gd name="T17" fmla="*/ 25 h 59"/>
              <a:gd name="T18" fmla="*/ 56 w 86"/>
              <a:gd name="T19" fmla="*/ 21 h 59"/>
              <a:gd name="T20" fmla="*/ 52 w 86"/>
              <a:gd name="T21" fmla="*/ 21 h 59"/>
              <a:gd name="T22" fmla="*/ 43 w 86"/>
              <a:gd name="T23" fmla="*/ 25 h 59"/>
              <a:gd name="T24" fmla="*/ 43 w 86"/>
              <a:gd name="T25" fmla="*/ 29 h 59"/>
              <a:gd name="T26" fmla="*/ 52 w 86"/>
              <a:gd name="T27" fmla="*/ 42 h 59"/>
              <a:gd name="T28" fmla="*/ 52 w 86"/>
              <a:gd name="T29" fmla="*/ 51 h 59"/>
              <a:gd name="T30" fmla="*/ 52 w 86"/>
              <a:gd name="T31" fmla="*/ 55 h 59"/>
              <a:gd name="T32" fmla="*/ 48 w 86"/>
              <a:gd name="T33" fmla="*/ 59 h 59"/>
              <a:gd name="T34" fmla="*/ 43 w 86"/>
              <a:gd name="T35" fmla="*/ 59 h 59"/>
              <a:gd name="T36" fmla="*/ 35 w 86"/>
              <a:gd name="T37" fmla="*/ 59 h 59"/>
              <a:gd name="T38" fmla="*/ 30 w 86"/>
              <a:gd name="T39" fmla="*/ 55 h 59"/>
              <a:gd name="T40" fmla="*/ 26 w 86"/>
              <a:gd name="T41" fmla="*/ 51 h 59"/>
              <a:gd name="T42" fmla="*/ 22 w 86"/>
              <a:gd name="T43" fmla="*/ 55 h 59"/>
              <a:gd name="T44" fmla="*/ 13 w 86"/>
              <a:gd name="T45" fmla="*/ 55 h 59"/>
              <a:gd name="T46" fmla="*/ 9 w 86"/>
              <a:gd name="T47" fmla="*/ 51 h 59"/>
              <a:gd name="T48" fmla="*/ 5 w 86"/>
              <a:gd name="T49" fmla="*/ 38 h 59"/>
              <a:gd name="T50" fmla="*/ 0 w 86"/>
              <a:gd name="T51" fmla="*/ 25 h 59"/>
              <a:gd name="T52" fmla="*/ 0 w 86"/>
              <a:gd name="T53" fmla="*/ 21 h 59"/>
              <a:gd name="T54" fmla="*/ 5 w 86"/>
              <a:gd name="T55" fmla="*/ 17 h 59"/>
              <a:gd name="T56" fmla="*/ 9 w 86"/>
              <a:gd name="T57" fmla="*/ 12 h 59"/>
              <a:gd name="T58" fmla="*/ 18 w 86"/>
              <a:gd name="T59" fmla="*/ 8 h 59"/>
              <a:gd name="T60" fmla="*/ 26 w 86"/>
              <a:gd name="T61" fmla="*/ 8 h 59"/>
              <a:gd name="T62" fmla="*/ 43 w 86"/>
              <a:gd name="T63" fmla="*/ 4 h 59"/>
              <a:gd name="T64" fmla="*/ 52 w 86"/>
              <a:gd name="T65" fmla="*/ 0 h 59"/>
              <a:gd name="T66" fmla="*/ 60 w 86"/>
              <a:gd name="T67" fmla="*/ 8 h 59"/>
              <a:gd name="T68" fmla="*/ 65 w 86"/>
              <a:gd name="T6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9">
                <a:moveTo>
                  <a:pt x="65" y="12"/>
                </a:moveTo>
                <a:lnTo>
                  <a:pt x="73" y="12"/>
                </a:lnTo>
                <a:lnTo>
                  <a:pt x="82" y="12"/>
                </a:lnTo>
                <a:lnTo>
                  <a:pt x="86" y="17"/>
                </a:lnTo>
                <a:lnTo>
                  <a:pt x="86" y="21"/>
                </a:lnTo>
                <a:lnTo>
                  <a:pt x="82" y="25"/>
                </a:lnTo>
                <a:lnTo>
                  <a:pt x="78" y="29"/>
                </a:lnTo>
                <a:lnTo>
                  <a:pt x="69" y="29"/>
                </a:lnTo>
                <a:lnTo>
                  <a:pt x="60" y="25"/>
                </a:lnTo>
                <a:lnTo>
                  <a:pt x="56" y="21"/>
                </a:lnTo>
                <a:lnTo>
                  <a:pt x="52" y="21"/>
                </a:lnTo>
                <a:lnTo>
                  <a:pt x="43" y="25"/>
                </a:lnTo>
                <a:lnTo>
                  <a:pt x="43" y="29"/>
                </a:lnTo>
                <a:lnTo>
                  <a:pt x="52" y="42"/>
                </a:lnTo>
                <a:lnTo>
                  <a:pt x="52" y="51"/>
                </a:lnTo>
                <a:lnTo>
                  <a:pt x="52" y="55"/>
                </a:lnTo>
                <a:lnTo>
                  <a:pt x="48" y="59"/>
                </a:lnTo>
                <a:lnTo>
                  <a:pt x="43" y="59"/>
                </a:lnTo>
                <a:lnTo>
                  <a:pt x="35" y="59"/>
                </a:lnTo>
                <a:lnTo>
                  <a:pt x="30" y="55"/>
                </a:lnTo>
                <a:lnTo>
                  <a:pt x="26" y="51"/>
                </a:lnTo>
                <a:lnTo>
                  <a:pt x="22" y="55"/>
                </a:lnTo>
                <a:lnTo>
                  <a:pt x="13" y="55"/>
                </a:lnTo>
                <a:lnTo>
                  <a:pt x="9" y="51"/>
                </a:lnTo>
                <a:lnTo>
                  <a:pt x="5" y="38"/>
                </a:lnTo>
                <a:lnTo>
                  <a:pt x="0" y="25"/>
                </a:lnTo>
                <a:lnTo>
                  <a:pt x="0" y="21"/>
                </a:lnTo>
                <a:lnTo>
                  <a:pt x="5" y="17"/>
                </a:lnTo>
                <a:lnTo>
                  <a:pt x="9" y="12"/>
                </a:lnTo>
                <a:lnTo>
                  <a:pt x="18" y="8"/>
                </a:lnTo>
                <a:lnTo>
                  <a:pt x="26" y="8"/>
                </a:lnTo>
                <a:lnTo>
                  <a:pt x="43" y="4"/>
                </a:lnTo>
                <a:lnTo>
                  <a:pt x="52" y="0"/>
                </a:lnTo>
                <a:lnTo>
                  <a:pt x="60" y="8"/>
                </a:lnTo>
                <a:lnTo>
                  <a:pt x="65"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Freeform 41">
            <a:extLst>
              <a:ext uri="{FF2B5EF4-FFF2-40B4-BE49-F238E27FC236}">
                <a16:creationId xmlns:a16="http://schemas.microsoft.com/office/drawing/2014/main" id="{FED45B58-57CF-4386-846D-A99D2CA86505}"/>
              </a:ext>
            </a:extLst>
          </p:cNvPr>
          <p:cNvSpPr>
            <a:spLocks/>
          </p:cNvSpPr>
          <p:nvPr/>
        </p:nvSpPr>
        <p:spPr bwMode="auto">
          <a:xfrm>
            <a:off x="5592762" y="3854450"/>
            <a:ext cx="26988" cy="34925"/>
          </a:xfrm>
          <a:custGeom>
            <a:avLst/>
            <a:gdLst>
              <a:gd name="T0" fmla="*/ 4 w 17"/>
              <a:gd name="T1" fmla="*/ 9 h 22"/>
              <a:gd name="T2" fmla="*/ 4 w 17"/>
              <a:gd name="T3" fmla="*/ 5 h 22"/>
              <a:gd name="T4" fmla="*/ 12 w 17"/>
              <a:gd name="T5" fmla="*/ 0 h 22"/>
              <a:gd name="T6" fmla="*/ 17 w 17"/>
              <a:gd name="T7" fmla="*/ 5 h 22"/>
              <a:gd name="T8" fmla="*/ 17 w 17"/>
              <a:gd name="T9" fmla="*/ 9 h 22"/>
              <a:gd name="T10" fmla="*/ 12 w 17"/>
              <a:gd name="T11" fmla="*/ 13 h 22"/>
              <a:gd name="T12" fmla="*/ 12 w 17"/>
              <a:gd name="T13" fmla="*/ 18 h 22"/>
              <a:gd name="T14" fmla="*/ 8 w 17"/>
              <a:gd name="T15" fmla="*/ 22 h 22"/>
              <a:gd name="T16" fmla="*/ 4 w 17"/>
              <a:gd name="T17" fmla="*/ 22 h 22"/>
              <a:gd name="T18" fmla="*/ 0 w 17"/>
              <a:gd name="T19" fmla="*/ 18 h 22"/>
              <a:gd name="T20" fmla="*/ 0 w 17"/>
              <a:gd name="T21" fmla="*/ 13 h 22"/>
              <a:gd name="T22" fmla="*/ 4 w 17"/>
              <a:gd name="T23" fmla="*/ 13 h 22"/>
              <a:gd name="T24" fmla="*/ 4 w 17"/>
              <a:gd name="T2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2">
                <a:moveTo>
                  <a:pt x="4" y="9"/>
                </a:moveTo>
                <a:lnTo>
                  <a:pt x="4" y="5"/>
                </a:lnTo>
                <a:lnTo>
                  <a:pt x="12" y="0"/>
                </a:lnTo>
                <a:lnTo>
                  <a:pt x="17" y="5"/>
                </a:lnTo>
                <a:lnTo>
                  <a:pt x="17" y="9"/>
                </a:lnTo>
                <a:lnTo>
                  <a:pt x="12" y="13"/>
                </a:lnTo>
                <a:lnTo>
                  <a:pt x="12" y="18"/>
                </a:lnTo>
                <a:lnTo>
                  <a:pt x="8" y="22"/>
                </a:lnTo>
                <a:lnTo>
                  <a:pt x="4" y="22"/>
                </a:lnTo>
                <a:lnTo>
                  <a:pt x="0" y="18"/>
                </a:lnTo>
                <a:lnTo>
                  <a:pt x="0" y="13"/>
                </a:lnTo>
                <a:lnTo>
                  <a:pt x="4" y="13"/>
                </a:lnTo>
                <a:lnTo>
                  <a:pt x="4"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Freeform 42">
            <a:extLst>
              <a:ext uri="{FF2B5EF4-FFF2-40B4-BE49-F238E27FC236}">
                <a16:creationId xmlns:a16="http://schemas.microsoft.com/office/drawing/2014/main" id="{E3AD3D6E-1C7D-49D1-A7D2-5E03D8065BCC}"/>
              </a:ext>
            </a:extLst>
          </p:cNvPr>
          <p:cNvSpPr>
            <a:spLocks/>
          </p:cNvSpPr>
          <p:nvPr/>
        </p:nvSpPr>
        <p:spPr bwMode="auto">
          <a:xfrm>
            <a:off x="6048375" y="3306762"/>
            <a:ext cx="26988" cy="20638"/>
          </a:xfrm>
          <a:custGeom>
            <a:avLst/>
            <a:gdLst>
              <a:gd name="T0" fmla="*/ 17 w 17"/>
              <a:gd name="T1" fmla="*/ 9 h 13"/>
              <a:gd name="T2" fmla="*/ 17 w 17"/>
              <a:gd name="T3" fmla="*/ 13 h 13"/>
              <a:gd name="T4" fmla="*/ 9 w 17"/>
              <a:gd name="T5" fmla="*/ 13 h 13"/>
              <a:gd name="T6" fmla="*/ 0 w 17"/>
              <a:gd name="T7" fmla="*/ 9 h 13"/>
              <a:gd name="T8" fmla="*/ 0 w 17"/>
              <a:gd name="T9" fmla="*/ 5 h 13"/>
              <a:gd name="T10" fmla="*/ 5 w 17"/>
              <a:gd name="T11" fmla="*/ 0 h 13"/>
              <a:gd name="T12" fmla="*/ 9 w 17"/>
              <a:gd name="T13" fmla="*/ 0 h 13"/>
              <a:gd name="T14" fmla="*/ 17 w 17"/>
              <a:gd name="T15" fmla="*/ 5 h 13"/>
              <a:gd name="T16" fmla="*/ 17 w 17"/>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7" y="9"/>
                </a:moveTo>
                <a:lnTo>
                  <a:pt x="17" y="13"/>
                </a:lnTo>
                <a:lnTo>
                  <a:pt x="9" y="13"/>
                </a:lnTo>
                <a:lnTo>
                  <a:pt x="0" y="9"/>
                </a:lnTo>
                <a:lnTo>
                  <a:pt x="0" y="5"/>
                </a:lnTo>
                <a:lnTo>
                  <a:pt x="5" y="0"/>
                </a:lnTo>
                <a:lnTo>
                  <a:pt x="9" y="0"/>
                </a:lnTo>
                <a:lnTo>
                  <a:pt x="17" y="5"/>
                </a:lnTo>
                <a:lnTo>
                  <a:pt x="17"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Freeform 43">
            <a:extLst>
              <a:ext uri="{FF2B5EF4-FFF2-40B4-BE49-F238E27FC236}">
                <a16:creationId xmlns:a16="http://schemas.microsoft.com/office/drawing/2014/main" id="{FC81967A-A1B8-4F4B-993B-840C273B224A}"/>
              </a:ext>
            </a:extLst>
          </p:cNvPr>
          <p:cNvSpPr>
            <a:spLocks/>
          </p:cNvSpPr>
          <p:nvPr/>
        </p:nvSpPr>
        <p:spPr bwMode="auto">
          <a:xfrm>
            <a:off x="5073650" y="163512"/>
            <a:ext cx="2201863" cy="2840038"/>
          </a:xfrm>
          <a:custGeom>
            <a:avLst/>
            <a:gdLst>
              <a:gd name="T0" fmla="*/ 1271 w 1387"/>
              <a:gd name="T1" fmla="*/ 788 h 1789"/>
              <a:gd name="T2" fmla="*/ 1181 w 1387"/>
              <a:gd name="T3" fmla="*/ 532 h 1789"/>
              <a:gd name="T4" fmla="*/ 1146 w 1387"/>
              <a:gd name="T5" fmla="*/ 477 h 1789"/>
              <a:gd name="T6" fmla="*/ 1189 w 1387"/>
              <a:gd name="T7" fmla="*/ 370 h 1789"/>
              <a:gd name="T8" fmla="*/ 1232 w 1387"/>
              <a:gd name="T9" fmla="*/ 162 h 1789"/>
              <a:gd name="T10" fmla="*/ 1116 w 1387"/>
              <a:gd name="T11" fmla="*/ 93 h 1789"/>
              <a:gd name="T12" fmla="*/ 1069 w 1387"/>
              <a:gd name="T13" fmla="*/ 30 h 1789"/>
              <a:gd name="T14" fmla="*/ 1009 w 1387"/>
              <a:gd name="T15" fmla="*/ 8 h 1789"/>
              <a:gd name="T16" fmla="*/ 919 w 1387"/>
              <a:gd name="T17" fmla="*/ 59 h 1789"/>
              <a:gd name="T18" fmla="*/ 842 w 1387"/>
              <a:gd name="T19" fmla="*/ 76 h 1789"/>
              <a:gd name="T20" fmla="*/ 799 w 1387"/>
              <a:gd name="T21" fmla="*/ 145 h 1789"/>
              <a:gd name="T22" fmla="*/ 773 w 1387"/>
              <a:gd name="T23" fmla="*/ 200 h 1789"/>
              <a:gd name="T24" fmla="*/ 739 w 1387"/>
              <a:gd name="T25" fmla="*/ 370 h 1789"/>
              <a:gd name="T26" fmla="*/ 730 w 1387"/>
              <a:gd name="T27" fmla="*/ 472 h 1789"/>
              <a:gd name="T28" fmla="*/ 674 w 1387"/>
              <a:gd name="T29" fmla="*/ 494 h 1789"/>
              <a:gd name="T30" fmla="*/ 648 w 1387"/>
              <a:gd name="T31" fmla="*/ 575 h 1789"/>
              <a:gd name="T32" fmla="*/ 614 w 1387"/>
              <a:gd name="T33" fmla="*/ 596 h 1789"/>
              <a:gd name="T34" fmla="*/ 528 w 1387"/>
              <a:gd name="T35" fmla="*/ 532 h 1789"/>
              <a:gd name="T36" fmla="*/ 468 w 1387"/>
              <a:gd name="T37" fmla="*/ 494 h 1789"/>
              <a:gd name="T38" fmla="*/ 438 w 1387"/>
              <a:gd name="T39" fmla="*/ 532 h 1789"/>
              <a:gd name="T40" fmla="*/ 361 w 1387"/>
              <a:gd name="T41" fmla="*/ 562 h 1789"/>
              <a:gd name="T42" fmla="*/ 258 w 1387"/>
              <a:gd name="T43" fmla="*/ 519 h 1789"/>
              <a:gd name="T44" fmla="*/ 155 w 1387"/>
              <a:gd name="T45" fmla="*/ 294 h 1789"/>
              <a:gd name="T46" fmla="*/ 65 w 1387"/>
              <a:gd name="T47" fmla="*/ 319 h 1789"/>
              <a:gd name="T48" fmla="*/ 65 w 1387"/>
              <a:gd name="T49" fmla="*/ 375 h 1789"/>
              <a:gd name="T50" fmla="*/ 0 w 1387"/>
              <a:gd name="T51" fmla="*/ 366 h 1789"/>
              <a:gd name="T52" fmla="*/ 39 w 1387"/>
              <a:gd name="T53" fmla="*/ 409 h 1789"/>
              <a:gd name="T54" fmla="*/ 95 w 1387"/>
              <a:gd name="T55" fmla="*/ 490 h 1789"/>
              <a:gd name="T56" fmla="*/ 176 w 1387"/>
              <a:gd name="T57" fmla="*/ 579 h 1789"/>
              <a:gd name="T58" fmla="*/ 245 w 1387"/>
              <a:gd name="T59" fmla="*/ 630 h 1789"/>
              <a:gd name="T60" fmla="*/ 309 w 1387"/>
              <a:gd name="T61" fmla="*/ 660 h 1789"/>
              <a:gd name="T62" fmla="*/ 348 w 1387"/>
              <a:gd name="T63" fmla="*/ 758 h 1789"/>
              <a:gd name="T64" fmla="*/ 387 w 1387"/>
              <a:gd name="T65" fmla="*/ 805 h 1789"/>
              <a:gd name="T66" fmla="*/ 408 w 1387"/>
              <a:gd name="T67" fmla="*/ 856 h 1789"/>
              <a:gd name="T68" fmla="*/ 391 w 1387"/>
              <a:gd name="T69" fmla="*/ 950 h 1789"/>
              <a:gd name="T70" fmla="*/ 383 w 1387"/>
              <a:gd name="T71" fmla="*/ 1039 h 1789"/>
              <a:gd name="T72" fmla="*/ 421 w 1387"/>
              <a:gd name="T73" fmla="*/ 1094 h 1789"/>
              <a:gd name="T74" fmla="*/ 395 w 1387"/>
              <a:gd name="T75" fmla="*/ 1141 h 1789"/>
              <a:gd name="T76" fmla="*/ 451 w 1387"/>
              <a:gd name="T77" fmla="*/ 1299 h 1789"/>
              <a:gd name="T78" fmla="*/ 412 w 1387"/>
              <a:gd name="T79" fmla="*/ 1410 h 1789"/>
              <a:gd name="T80" fmla="*/ 391 w 1387"/>
              <a:gd name="T81" fmla="*/ 1478 h 1789"/>
              <a:gd name="T82" fmla="*/ 400 w 1387"/>
              <a:gd name="T83" fmla="*/ 1537 h 1789"/>
              <a:gd name="T84" fmla="*/ 447 w 1387"/>
              <a:gd name="T85" fmla="*/ 1635 h 1789"/>
              <a:gd name="T86" fmla="*/ 460 w 1387"/>
              <a:gd name="T87" fmla="*/ 1716 h 1789"/>
              <a:gd name="T88" fmla="*/ 490 w 1387"/>
              <a:gd name="T89" fmla="*/ 1712 h 1789"/>
              <a:gd name="T90" fmla="*/ 524 w 1387"/>
              <a:gd name="T91" fmla="*/ 1738 h 1789"/>
              <a:gd name="T92" fmla="*/ 533 w 1387"/>
              <a:gd name="T93" fmla="*/ 1755 h 1789"/>
              <a:gd name="T94" fmla="*/ 558 w 1387"/>
              <a:gd name="T95" fmla="*/ 1763 h 1789"/>
              <a:gd name="T96" fmla="*/ 601 w 1387"/>
              <a:gd name="T97" fmla="*/ 1776 h 1789"/>
              <a:gd name="T98" fmla="*/ 726 w 1387"/>
              <a:gd name="T99" fmla="*/ 1738 h 1789"/>
              <a:gd name="T100" fmla="*/ 949 w 1387"/>
              <a:gd name="T101" fmla="*/ 1733 h 1789"/>
              <a:gd name="T102" fmla="*/ 1138 w 1387"/>
              <a:gd name="T103" fmla="*/ 1704 h 1789"/>
              <a:gd name="T104" fmla="*/ 1206 w 1387"/>
              <a:gd name="T105" fmla="*/ 1631 h 1789"/>
              <a:gd name="T106" fmla="*/ 1206 w 1387"/>
              <a:gd name="T107" fmla="*/ 1571 h 1789"/>
              <a:gd name="T108" fmla="*/ 1198 w 1387"/>
              <a:gd name="T109" fmla="*/ 1456 h 1789"/>
              <a:gd name="T110" fmla="*/ 1331 w 1387"/>
              <a:gd name="T111" fmla="*/ 1414 h 1789"/>
              <a:gd name="T112" fmla="*/ 1254 w 1387"/>
              <a:gd name="T113" fmla="*/ 1239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7" h="1789">
                <a:moveTo>
                  <a:pt x="1387" y="950"/>
                </a:moveTo>
                <a:lnTo>
                  <a:pt x="1339" y="907"/>
                </a:lnTo>
                <a:lnTo>
                  <a:pt x="1335" y="907"/>
                </a:lnTo>
                <a:lnTo>
                  <a:pt x="1327" y="894"/>
                </a:lnTo>
                <a:lnTo>
                  <a:pt x="1271" y="788"/>
                </a:lnTo>
                <a:lnTo>
                  <a:pt x="1198" y="758"/>
                </a:lnTo>
                <a:lnTo>
                  <a:pt x="1176" y="749"/>
                </a:lnTo>
                <a:lnTo>
                  <a:pt x="1151" y="647"/>
                </a:lnTo>
                <a:lnTo>
                  <a:pt x="1142" y="617"/>
                </a:lnTo>
                <a:lnTo>
                  <a:pt x="1181" y="532"/>
                </a:lnTo>
                <a:lnTo>
                  <a:pt x="1189" y="485"/>
                </a:lnTo>
                <a:lnTo>
                  <a:pt x="1185" y="477"/>
                </a:lnTo>
                <a:lnTo>
                  <a:pt x="1172" y="472"/>
                </a:lnTo>
                <a:lnTo>
                  <a:pt x="1155" y="477"/>
                </a:lnTo>
                <a:lnTo>
                  <a:pt x="1146" y="477"/>
                </a:lnTo>
                <a:lnTo>
                  <a:pt x="1142" y="468"/>
                </a:lnTo>
                <a:lnTo>
                  <a:pt x="1142" y="464"/>
                </a:lnTo>
                <a:lnTo>
                  <a:pt x="1159" y="447"/>
                </a:lnTo>
                <a:lnTo>
                  <a:pt x="1202" y="413"/>
                </a:lnTo>
                <a:lnTo>
                  <a:pt x="1189" y="370"/>
                </a:lnTo>
                <a:lnTo>
                  <a:pt x="1194" y="349"/>
                </a:lnTo>
                <a:lnTo>
                  <a:pt x="1198" y="323"/>
                </a:lnTo>
                <a:lnTo>
                  <a:pt x="1228" y="285"/>
                </a:lnTo>
                <a:lnTo>
                  <a:pt x="1262" y="238"/>
                </a:lnTo>
                <a:lnTo>
                  <a:pt x="1232" y="162"/>
                </a:lnTo>
                <a:lnTo>
                  <a:pt x="1228" y="149"/>
                </a:lnTo>
                <a:lnTo>
                  <a:pt x="1228" y="145"/>
                </a:lnTo>
                <a:lnTo>
                  <a:pt x="1129" y="102"/>
                </a:lnTo>
                <a:lnTo>
                  <a:pt x="1125" y="98"/>
                </a:lnTo>
                <a:lnTo>
                  <a:pt x="1116" y="93"/>
                </a:lnTo>
                <a:lnTo>
                  <a:pt x="1116" y="89"/>
                </a:lnTo>
                <a:lnTo>
                  <a:pt x="1112" y="68"/>
                </a:lnTo>
                <a:lnTo>
                  <a:pt x="1099" y="64"/>
                </a:lnTo>
                <a:lnTo>
                  <a:pt x="1082" y="51"/>
                </a:lnTo>
                <a:lnTo>
                  <a:pt x="1069" y="30"/>
                </a:lnTo>
                <a:lnTo>
                  <a:pt x="1061" y="0"/>
                </a:lnTo>
                <a:lnTo>
                  <a:pt x="1052" y="0"/>
                </a:lnTo>
                <a:lnTo>
                  <a:pt x="1048" y="0"/>
                </a:lnTo>
                <a:lnTo>
                  <a:pt x="1035" y="8"/>
                </a:lnTo>
                <a:lnTo>
                  <a:pt x="1009" y="8"/>
                </a:lnTo>
                <a:lnTo>
                  <a:pt x="1000" y="25"/>
                </a:lnTo>
                <a:lnTo>
                  <a:pt x="970" y="47"/>
                </a:lnTo>
                <a:lnTo>
                  <a:pt x="958" y="59"/>
                </a:lnTo>
                <a:lnTo>
                  <a:pt x="940" y="68"/>
                </a:lnTo>
                <a:lnTo>
                  <a:pt x="919" y="59"/>
                </a:lnTo>
                <a:lnTo>
                  <a:pt x="897" y="55"/>
                </a:lnTo>
                <a:lnTo>
                  <a:pt x="876" y="51"/>
                </a:lnTo>
                <a:lnTo>
                  <a:pt x="863" y="55"/>
                </a:lnTo>
                <a:lnTo>
                  <a:pt x="846" y="64"/>
                </a:lnTo>
                <a:lnTo>
                  <a:pt x="842" y="76"/>
                </a:lnTo>
                <a:lnTo>
                  <a:pt x="837" y="89"/>
                </a:lnTo>
                <a:lnTo>
                  <a:pt x="829" y="106"/>
                </a:lnTo>
                <a:lnTo>
                  <a:pt x="816" y="119"/>
                </a:lnTo>
                <a:lnTo>
                  <a:pt x="812" y="132"/>
                </a:lnTo>
                <a:lnTo>
                  <a:pt x="799" y="145"/>
                </a:lnTo>
                <a:lnTo>
                  <a:pt x="786" y="153"/>
                </a:lnTo>
                <a:lnTo>
                  <a:pt x="777" y="166"/>
                </a:lnTo>
                <a:lnTo>
                  <a:pt x="773" y="170"/>
                </a:lnTo>
                <a:lnTo>
                  <a:pt x="777" y="187"/>
                </a:lnTo>
                <a:lnTo>
                  <a:pt x="773" y="200"/>
                </a:lnTo>
                <a:lnTo>
                  <a:pt x="764" y="217"/>
                </a:lnTo>
                <a:lnTo>
                  <a:pt x="756" y="264"/>
                </a:lnTo>
                <a:lnTo>
                  <a:pt x="747" y="306"/>
                </a:lnTo>
                <a:lnTo>
                  <a:pt x="739" y="349"/>
                </a:lnTo>
                <a:lnTo>
                  <a:pt x="739" y="370"/>
                </a:lnTo>
                <a:lnTo>
                  <a:pt x="743" y="379"/>
                </a:lnTo>
                <a:lnTo>
                  <a:pt x="747" y="404"/>
                </a:lnTo>
                <a:lnTo>
                  <a:pt x="743" y="426"/>
                </a:lnTo>
                <a:lnTo>
                  <a:pt x="734" y="460"/>
                </a:lnTo>
                <a:lnTo>
                  <a:pt x="730" y="472"/>
                </a:lnTo>
                <a:lnTo>
                  <a:pt x="722" y="477"/>
                </a:lnTo>
                <a:lnTo>
                  <a:pt x="700" y="472"/>
                </a:lnTo>
                <a:lnTo>
                  <a:pt x="691" y="477"/>
                </a:lnTo>
                <a:lnTo>
                  <a:pt x="683" y="481"/>
                </a:lnTo>
                <a:lnTo>
                  <a:pt x="674" y="494"/>
                </a:lnTo>
                <a:lnTo>
                  <a:pt x="666" y="498"/>
                </a:lnTo>
                <a:lnTo>
                  <a:pt x="666" y="502"/>
                </a:lnTo>
                <a:lnTo>
                  <a:pt x="653" y="528"/>
                </a:lnTo>
                <a:lnTo>
                  <a:pt x="648" y="545"/>
                </a:lnTo>
                <a:lnTo>
                  <a:pt x="648" y="575"/>
                </a:lnTo>
                <a:lnTo>
                  <a:pt x="644" y="575"/>
                </a:lnTo>
                <a:lnTo>
                  <a:pt x="631" y="579"/>
                </a:lnTo>
                <a:lnTo>
                  <a:pt x="627" y="587"/>
                </a:lnTo>
                <a:lnTo>
                  <a:pt x="619" y="600"/>
                </a:lnTo>
                <a:lnTo>
                  <a:pt x="614" y="596"/>
                </a:lnTo>
                <a:lnTo>
                  <a:pt x="606" y="583"/>
                </a:lnTo>
                <a:lnTo>
                  <a:pt x="593" y="566"/>
                </a:lnTo>
                <a:lnTo>
                  <a:pt x="575" y="553"/>
                </a:lnTo>
                <a:lnTo>
                  <a:pt x="550" y="541"/>
                </a:lnTo>
                <a:lnTo>
                  <a:pt x="528" y="532"/>
                </a:lnTo>
                <a:lnTo>
                  <a:pt x="498" y="507"/>
                </a:lnTo>
                <a:lnTo>
                  <a:pt x="494" y="502"/>
                </a:lnTo>
                <a:lnTo>
                  <a:pt x="490" y="502"/>
                </a:lnTo>
                <a:lnTo>
                  <a:pt x="477" y="494"/>
                </a:lnTo>
                <a:lnTo>
                  <a:pt x="468" y="494"/>
                </a:lnTo>
                <a:lnTo>
                  <a:pt x="455" y="502"/>
                </a:lnTo>
                <a:lnTo>
                  <a:pt x="451" y="524"/>
                </a:lnTo>
                <a:lnTo>
                  <a:pt x="442" y="528"/>
                </a:lnTo>
                <a:lnTo>
                  <a:pt x="442" y="532"/>
                </a:lnTo>
                <a:lnTo>
                  <a:pt x="438" y="532"/>
                </a:lnTo>
                <a:lnTo>
                  <a:pt x="408" y="541"/>
                </a:lnTo>
                <a:lnTo>
                  <a:pt x="387" y="549"/>
                </a:lnTo>
                <a:lnTo>
                  <a:pt x="383" y="553"/>
                </a:lnTo>
                <a:lnTo>
                  <a:pt x="370" y="562"/>
                </a:lnTo>
                <a:lnTo>
                  <a:pt x="361" y="562"/>
                </a:lnTo>
                <a:lnTo>
                  <a:pt x="348" y="541"/>
                </a:lnTo>
                <a:lnTo>
                  <a:pt x="314" y="541"/>
                </a:lnTo>
                <a:lnTo>
                  <a:pt x="275" y="515"/>
                </a:lnTo>
                <a:lnTo>
                  <a:pt x="267" y="515"/>
                </a:lnTo>
                <a:lnTo>
                  <a:pt x="258" y="519"/>
                </a:lnTo>
                <a:lnTo>
                  <a:pt x="249" y="519"/>
                </a:lnTo>
                <a:lnTo>
                  <a:pt x="249" y="472"/>
                </a:lnTo>
                <a:lnTo>
                  <a:pt x="232" y="438"/>
                </a:lnTo>
                <a:lnTo>
                  <a:pt x="228" y="421"/>
                </a:lnTo>
                <a:lnTo>
                  <a:pt x="155" y="294"/>
                </a:lnTo>
                <a:lnTo>
                  <a:pt x="121" y="281"/>
                </a:lnTo>
                <a:lnTo>
                  <a:pt x="112" y="277"/>
                </a:lnTo>
                <a:lnTo>
                  <a:pt x="78" y="294"/>
                </a:lnTo>
                <a:lnTo>
                  <a:pt x="65" y="306"/>
                </a:lnTo>
                <a:lnTo>
                  <a:pt x="65" y="319"/>
                </a:lnTo>
                <a:lnTo>
                  <a:pt x="69" y="336"/>
                </a:lnTo>
                <a:lnTo>
                  <a:pt x="78" y="353"/>
                </a:lnTo>
                <a:lnTo>
                  <a:pt x="69" y="366"/>
                </a:lnTo>
                <a:lnTo>
                  <a:pt x="69" y="375"/>
                </a:lnTo>
                <a:lnTo>
                  <a:pt x="65" y="375"/>
                </a:lnTo>
                <a:lnTo>
                  <a:pt x="56" y="375"/>
                </a:lnTo>
                <a:lnTo>
                  <a:pt x="48" y="366"/>
                </a:lnTo>
                <a:lnTo>
                  <a:pt x="26" y="345"/>
                </a:lnTo>
                <a:lnTo>
                  <a:pt x="22" y="345"/>
                </a:lnTo>
                <a:lnTo>
                  <a:pt x="0" y="366"/>
                </a:lnTo>
                <a:lnTo>
                  <a:pt x="9" y="370"/>
                </a:lnTo>
                <a:lnTo>
                  <a:pt x="26" y="379"/>
                </a:lnTo>
                <a:lnTo>
                  <a:pt x="35" y="392"/>
                </a:lnTo>
                <a:lnTo>
                  <a:pt x="39" y="404"/>
                </a:lnTo>
                <a:lnTo>
                  <a:pt x="39" y="409"/>
                </a:lnTo>
                <a:lnTo>
                  <a:pt x="39" y="421"/>
                </a:lnTo>
                <a:lnTo>
                  <a:pt x="43" y="430"/>
                </a:lnTo>
                <a:lnTo>
                  <a:pt x="69" y="451"/>
                </a:lnTo>
                <a:lnTo>
                  <a:pt x="82" y="472"/>
                </a:lnTo>
                <a:lnTo>
                  <a:pt x="95" y="490"/>
                </a:lnTo>
                <a:lnTo>
                  <a:pt x="108" y="498"/>
                </a:lnTo>
                <a:lnTo>
                  <a:pt x="121" y="528"/>
                </a:lnTo>
                <a:lnTo>
                  <a:pt x="142" y="549"/>
                </a:lnTo>
                <a:lnTo>
                  <a:pt x="155" y="570"/>
                </a:lnTo>
                <a:lnTo>
                  <a:pt x="176" y="579"/>
                </a:lnTo>
                <a:lnTo>
                  <a:pt x="185" y="596"/>
                </a:lnTo>
                <a:lnTo>
                  <a:pt x="198" y="613"/>
                </a:lnTo>
                <a:lnTo>
                  <a:pt x="211" y="617"/>
                </a:lnTo>
                <a:lnTo>
                  <a:pt x="232" y="622"/>
                </a:lnTo>
                <a:lnTo>
                  <a:pt x="245" y="630"/>
                </a:lnTo>
                <a:lnTo>
                  <a:pt x="258" y="634"/>
                </a:lnTo>
                <a:lnTo>
                  <a:pt x="271" y="643"/>
                </a:lnTo>
                <a:lnTo>
                  <a:pt x="284" y="647"/>
                </a:lnTo>
                <a:lnTo>
                  <a:pt x="297" y="656"/>
                </a:lnTo>
                <a:lnTo>
                  <a:pt x="309" y="660"/>
                </a:lnTo>
                <a:lnTo>
                  <a:pt x="314" y="677"/>
                </a:lnTo>
                <a:lnTo>
                  <a:pt x="327" y="690"/>
                </a:lnTo>
                <a:lnTo>
                  <a:pt x="339" y="707"/>
                </a:lnTo>
                <a:lnTo>
                  <a:pt x="348" y="724"/>
                </a:lnTo>
                <a:lnTo>
                  <a:pt x="348" y="758"/>
                </a:lnTo>
                <a:lnTo>
                  <a:pt x="357" y="758"/>
                </a:lnTo>
                <a:lnTo>
                  <a:pt x="374" y="762"/>
                </a:lnTo>
                <a:lnTo>
                  <a:pt x="374" y="766"/>
                </a:lnTo>
                <a:lnTo>
                  <a:pt x="378" y="788"/>
                </a:lnTo>
                <a:lnTo>
                  <a:pt x="387" y="805"/>
                </a:lnTo>
                <a:lnTo>
                  <a:pt x="395" y="813"/>
                </a:lnTo>
                <a:lnTo>
                  <a:pt x="404" y="822"/>
                </a:lnTo>
                <a:lnTo>
                  <a:pt x="412" y="835"/>
                </a:lnTo>
                <a:lnTo>
                  <a:pt x="417" y="843"/>
                </a:lnTo>
                <a:lnTo>
                  <a:pt x="408" y="856"/>
                </a:lnTo>
                <a:lnTo>
                  <a:pt x="404" y="860"/>
                </a:lnTo>
                <a:lnTo>
                  <a:pt x="395" y="864"/>
                </a:lnTo>
                <a:lnTo>
                  <a:pt x="391" y="877"/>
                </a:lnTo>
                <a:lnTo>
                  <a:pt x="391" y="920"/>
                </a:lnTo>
                <a:lnTo>
                  <a:pt x="391" y="950"/>
                </a:lnTo>
                <a:lnTo>
                  <a:pt x="391" y="979"/>
                </a:lnTo>
                <a:lnTo>
                  <a:pt x="378" y="1009"/>
                </a:lnTo>
                <a:lnTo>
                  <a:pt x="374" y="1022"/>
                </a:lnTo>
                <a:lnTo>
                  <a:pt x="374" y="1030"/>
                </a:lnTo>
                <a:lnTo>
                  <a:pt x="383" y="1039"/>
                </a:lnTo>
                <a:lnTo>
                  <a:pt x="387" y="1039"/>
                </a:lnTo>
                <a:lnTo>
                  <a:pt x="412" y="1043"/>
                </a:lnTo>
                <a:lnTo>
                  <a:pt x="421" y="1052"/>
                </a:lnTo>
                <a:lnTo>
                  <a:pt x="421" y="1069"/>
                </a:lnTo>
                <a:lnTo>
                  <a:pt x="421" y="1094"/>
                </a:lnTo>
                <a:lnTo>
                  <a:pt x="417" y="1107"/>
                </a:lnTo>
                <a:lnTo>
                  <a:pt x="408" y="1111"/>
                </a:lnTo>
                <a:lnTo>
                  <a:pt x="400" y="1116"/>
                </a:lnTo>
                <a:lnTo>
                  <a:pt x="395" y="1124"/>
                </a:lnTo>
                <a:lnTo>
                  <a:pt x="395" y="1141"/>
                </a:lnTo>
                <a:lnTo>
                  <a:pt x="404" y="1180"/>
                </a:lnTo>
                <a:lnTo>
                  <a:pt x="425" y="1218"/>
                </a:lnTo>
                <a:lnTo>
                  <a:pt x="425" y="1222"/>
                </a:lnTo>
                <a:lnTo>
                  <a:pt x="447" y="1282"/>
                </a:lnTo>
                <a:lnTo>
                  <a:pt x="451" y="1299"/>
                </a:lnTo>
                <a:lnTo>
                  <a:pt x="438" y="1312"/>
                </a:lnTo>
                <a:lnTo>
                  <a:pt x="434" y="1316"/>
                </a:lnTo>
                <a:lnTo>
                  <a:pt x="430" y="1380"/>
                </a:lnTo>
                <a:lnTo>
                  <a:pt x="421" y="1401"/>
                </a:lnTo>
                <a:lnTo>
                  <a:pt x="412" y="1410"/>
                </a:lnTo>
                <a:lnTo>
                  <a:pt x="408" y="1410"/>
                </a:lnTo>
                <a:lnTo>
                  <a:pt x="400" y="1418"/>
                </a:lnTo>
                <a:lnTo>
                  <a:pt x="387" y="1452"/>
                </a:lnTo>
                <a:lnTo>
                  <a:pt x="391" y="1465"/>
                </a:lnTo>
                <a:lnTo>
                  <a:pt x="391" y="1478"/>
                </a:lnTo>
                <a:lnTo>
                  <a:pt x="387" y="1491"/>
                </a:lnTo>
                <a:lnTo>
                  <a:pt x="391" y="1499"/>
                </a:lnTo>
                <a:lnTo>
                  <a:pt x="391" y="1512"/>
                </a:lnTo>
                <a:lnTo>
                  <a:pt x="391" y="1520"/>
                </a:lnTo>
                <a:lnTo>
                  <a:pt x="400" y="1537"/>
                </a:lnTo>
                <a:lnTo>
                  <a:pt x="421" y="1554"/>
                </a:lnTo>
                <a:lnTo>
                  <a:pt x="421" y="1563"/>
                </a:lnTo>
                <a:lnTo>
                  <a:pt x="442" y="1614"/>
                </a:lnTo>
                <a:lnTo>
                  <a:pt x="447" y="1627"/>
                </a:lnTo>
                <a:lnTo>
                  <a:pt x="447" y="1635"/>
                </a:lnTo>
                <a:lnTo>
                  <a:pt x="451" y="1652"/>
                </a:lnTo>
                <a:lnTo>
                  <a:pt x="455" y="1657"/>
                </a:lnTo>
                <a:lnTo>
                  <a:pt x="460" y="1682"/>
                </a:lnTo>
                <a:lnTo>
                  <a:pt x="460" y="1695"/>
                </a:lnTo>
                <a:lnTo>
                  <a:pt x="460" y="1716"/>
                </a:lnTo>
                <a:lnTo>
                  <a:pt x="468" y="1716"/>
                </a:lnTo>
                <a:lnTo>
                  <a:pt x="473" y="1699"/>
                </a:lnTo>
                <a:lnTo>
                  <a:pt x="477" y="1699"/>
                </a:lnTo>
                <a:lnTo>
                  <a:pt x="481" y="1699"/>
                </a:lnTo>
                <a:lnTo>
                  <a:pt x="490" y="1712"/>
                </a:lnTo>
                <a:lnTo>
                  <a:pt x="503" y="1716"/>
                </a:lnTo>
                <a:lnTo>
                  <a:pt x="507" y="1716"/>
                </a:lnTo>
                <a:lnTo>
                  <a:pt x="515" y="1721"/>
                </a:lnTo>
                <a:lnTo>
                  <a:pt x="520" y="1729"/>
                </a:lnTo>
                <a:lnTo>
                  <a:pt x="524" y="1738"/>
                </a:lnTo>
                <a:lnTo>
                  <a:pt x="515" y="1750"/>
                </a:lnTo>
                <a:lnTo>
                  <a:pt x="515" y="1759"/>
                </a:lnTo>
                <a:lnTo>
                  <a:pt x="520" y="1759"/>
                </a:lnTo>
                <a:lnTo>
                  <a:pt x="524" y="1759"/>
                </a:lnTo>
                <a:lnTo>
                  <a:pt x="533" y="1755"/>
                </a:lnTo>
                <a:lnTo>
                  <a:pt x="537" y="1763"/>
                </a:lnTo>
                <a:lnTo>
                  <a:pt x="541" y="1767"/>
                </a:lnTo>
                <a:lnTo>
                  <a:pt x="545" y="1767"/>
                </a:lnTo>
                <a:lnTo>
                  <a:pt x="550" y="1767"/>
                </a:lnTo>
                <a:lnTo>
                  <a:pt x="558" y="1763"/>
                </a:lnTo>
                <a:lnTo>
                  <a:pt x="567" y="1763"/>
                </a:lnTo>
                <a:lnTo>
                  <a:pt x="575" y="1763"/>
                </a:lnTo>
                <a:lnTo>
                  <a:pt x="580" y="1767"/>
                </a:lnTo>
                <a:lnTo>
                  <a:pt x="588" y="1776"/>
                </a:lnTo>
                <a:lnTo>
                  <a:pt x="601" y="1776"/>
                </a:lnTo>
                <a:lnTo>
                  <a:pt x="610" y="1789"/>
                </a:lnTo>
                <a:lnTo>
                  <a:pt x="627" y="1767"/>
                </a:lnTo>
                <a:lnTo>
                  <a:pt x="653" y="1755"/>
                </a:lnTo>
                <a:lnTo>
                  <a:pt x="661" y="1733"/>
                </a:lnTo>
                <a:lnTo>
                  <a:pt x="726" y="1738"/>
                </a:lnTo>
                <a:lnTo>
                  <a:pt x="756" y="1721"/>
                </a:lnTo>
                <a:lnTo>
                  <a:pt x="786" y="1699"/>
                </a:lnTo>
                <a:lnTo>
                  <a:pt x="794" y="1738"/>
                </a:lnTo>
                <a:lnTo>
                  <a:pt x="906" y="1750"/>
                </a:lnTo>
                <a:lnTo>
                  <a:pt x="949" y="1733"/>
                </a:lnTo>
                <a:lnTo>
                  <a:pt x="1005" y="1648"/>
                </a:lnTo>
                <a:lnTo>
                  <a:pt x="1018" y="1652"/>
                </a:lnTo>
                <a:lnTo>
                  <a:pt x="1035" y="1652"/>
                </a:lnTo>
                <a:lnTo>
                  <a:pt x="1052" y="1695"/>
                </a:lnTo>
                <a:lnTo>
                  <a:pt x="1138" y="1704"/>
                </a:lnTo>
                <a:lnTo>
                  <a:pt x="1176" y="1691"/>
                </a:lnTo>
                <a:lnTo>
                  <a:pt x="1176" y="1669"/>
                </a:lnTo>
                <a:lnTo>
                  <a:pt x="1159" y="1635"/>
                </a:lnTo>
                <a:lnTo>
                  <a:pt x="1185" y="1627"/>
                </a:lnTo>
                <a:lnTo>
                  <a:pt x="1206" y="1631"/>
                </a:lnTo>
                <a:lnTo>
                  <a:pt x="1215" y="1627"/>
                </a:lnTo>
                <a:lnTo>
                  <a:pt x="1215" y="1606"/>
                </a:lnTo>
                <a:lnTo>
                  <a:pt x="1198" y="1597"/>
                </a:lnTo>
                <a:lnTo>
                  <a:pt x="1198" y="1576"/>
                </a:lnTo>
                <a:lnTo>
                  <a:pt x="1206" y="1571"/>
                </a:lnTo>
                <a:lnTo>
                  <a:pt x="1215" y="1529"/>
                </a:lnTo>
                <a:lnTo>
                  <a:pt x="1189" y="1520"/>
                </a:lnTo>
                <a:lnTo>
                  <a:pt x="1172" y="1486"/>
                </a:lnTo>
                <a:lnTo>
                  <a:pt x="1181" y="1465"/>
                </a:lnTo>
                <a:lnTo>
                  <a:pt x="1198" y="1456"/>
                </a:lnTo>
                <a:lnTo>
                  <a:pt x="1202" y="1435"/>
                </a:lnTo>
                <a:lnTo>
                  <a:pt x="1292" y="1456"/>
                </a:lnTo>
                <a:lnTo>
                  <a:pt x="1348" y="1452"/>
                </a:lnTo>
                <a:lnTo>
                  <a:pt x="1344" y="1448"/>
                </a:lnTo>
                <a:lnTo>
                  <a:pt x="1331" y="1414"/>
                </a:lnTo>
                <a:lnTo>
                  <a:pt x="1297" y="1354"/>
                </a:lnTo>
                <a:lnTo>
                  <a:pt x="1275" y="1320"/>
                </a:lnTo>
                <a:lnTo>
                  <a:pt x="1254" y="1286"/>
                </a:lnTo>
                <a:lnTo>
                  <a:pt x="1249" y="1269"/>
                </a:lnTo>
                <a:lnTo>
                  <a:pt x="1254" y="1239"/>
                </a:lnTo>
                <a:lnTo>
                  <a:pt x="1382" y="1005"/>
                </a:lnTo>
                <a:lnTo>
                  <a:pt x="1387" y="95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Freeform 44">
            <a:extLst>
              <a:ext uri="{FF2B5EF4-FFF2-40B4-BE49-F238E27FC236}">
                <a16:creationId xmlns:a16="http://schemas.microsoft.com/office/drawing/2014/main" id="{FAA73429-4676-453A-9A4D-9FD12154A2C6}"/>
              </a:ext>
            </a:extLst>
          </p:cNvPr>
          <p:cNvSpPr>
            <a:spLocks/>
          </p:cNvSpPr>
          <p:nvPr/>
        </p:nvSpPr>
        <p:spPr bwMode="auto">
          <a:xfrm>
            <a:off x="5073650" y="163512"/>
            <a:ext cx="2201863" cy="2840038"/>
          </a:xfrm>
          <a:custGeom>
            <a:avLst/>
            <a:gdLst>
              <a:gd name="T0" fmla="*/ 1271 w 1387"/>
              <a:gd name="T1" fmla="*/ 788 h 1789"/>
              <a:gd name="T2" fmla="*/ 1181 w 1387"/>
              <a:gd name="T3" fmla="*/ 532 h 1789"/>
              <a:gd name="T4" fmla="*/ 1146 w 1387"/>
              <a:gd name="T5" fmla="*/ 477 h 1789"/>
              <a:gd name="T6" fmla="*/ 1189 w 1387"/>
              <a:gd name="T7" fmla="*/ 370 h 1789"/>
              <a:gd name="T8" fmla="*/ 1232 w 1387"/>
              <a:gd name="T9" fmla="*/ 162 h 1789"/>
              <a:gd name="T10" fmla="*/ 1116 w 1387"/>
              <a:gd name="T11" fmla="*/ 93 h 1789"/>
              <a:gd name="T12" fmla="*/ 1069 w 1387"/>
              <a:gd name="T13" fmla="*/ 30 h 1789"/>
              <a:gd name="T14" fmla="*/ 1009 w 1387"/>
              <a:gd name="T15" fmla="*/ 8 h 1789"/>
              <a:gd name="T16" fmla="*/ 919 w 1387"/>
              <a:gd name="T17" fmla="*/ 59 h 1789"/>
              <a:gd name="T18" fmla="*/ 842 w 1387"/>
              <a:gd name="T19" fmla="*/ 76 h 1789"/>
              <a:gd name="T20" fmla="*/ 799 w 1387"/>
              <a:gd name="T21" fmla="*/ 145 h 1789"/>
              <a:gd name="T22" fmla="*/ 773 w 1387"/>
              <a:gd name="T23" fmla="*/ 200 h 1789"/>
              <a:gd name="T24" fmla="*/ 739 w 1387"/>
              <a:gd name="T25" fmla="*/ 370 h 1789"/>
              <a:gd name="T26" fmla="*/ 730 w 1387"/>
              <a:gd name="T27" fmla="*/ 472 h 1789"/>
              <a:gd name="T28" fmla="*/ 674 w 1387"/>
              <a:gd name="T29" fmla="*/ 494 h 1789"/>
              <a:gd name="T30" fmla="*/ 648 w 1387"/>
              <a:gd name="T31" fmla="*/ 575 h 1789"/>
              <a:gd name="T32" fmla="*/ 614 w 1387"/>
              <a:gd name="T33" fmla="*/ 596 h 1789"/>
              <a:gd name="T34" fmla="*/ 528 w 1387"/>
              <a:gd name="T35" fmla="*/ 532 h 1789"/>
              <a:gd name="T36" fmla="*/ 468 w 1387"/>
              <a:gd name="T37" fmla="*/ 494 h 1789"/>
              <a:gd name="T38" fmla="*/ 438 w 1387"/>
              <a:gd name="T39" fmla="*/ 532 h 1789"/>
              <a:gd name="T40" fmla="*/ 361 w 1387"/>
              <a:gd name="T41" fmla="*/ 562 h 1789"/>
              <a:gd name="T42" fmla="*/ 258 w 1387"/>
              <a:gd name="T43" fmla="*/ 519 h 1789"/>
              <a:gd name="T44" fmla="*/ 155 w 1387"/>
              <a:gd name="T45" fmla="*/ 294 h 1789"/>
              <a:gd name="T46" fmla="*/ 65 w 1387"/>
              <a:gd name="T47" fmla="*/ 319 h 1789"/>
              <a:gd name="T48" fmla="*/ 65 w 1387"/>
              <a:gd name="T49" fmla="*/ 375 h 1789"/>
              <a:gd name="T50" fmla="*/ 0 w 1387"/>
              <a:gd name="T51" fmla="*/ 366 h 1789"/>
              <a:gd name="T52" fmla="*/ 39 w 1387"/>
              <a:gd name="T53" fmla="*/ 409 h 1789"/>
              <a:gd name="T54" fmla="*/ 95 w 1387"/>
              <a:gd name="T55" fmla="*/ 490 h 1789"/>
              <a:gd name="T56" fmla="*/ 176 w 1387"/>
              <a:gd name="T57" fmla="*/ 579 h 1789"/>
              <a:gd name="T58" fmla="*/ 245 w 1387"/>
              <a:gd name="T59" fmla="*/ 630 h 1789"/>
              <a:gd name="T60" fmla="*/ 309 w 1387"/>
              <a:gd name="T61" fmla="*/ 660 h 1789"/>
              <a:gd name="T62" fmla="*/ 348 w 1387"/>
              <a:gd name="T63" fmla="*/ 758 h 1789"/>
              <a:gd name="T64" fmla="*/ 387 w 1387"/>
              <a:gd name="T65" fmla="*/ 805 h 1789"/>
              <a:gd name="T66" fmla="*/ 408 w 1387"/>
              <a:gd name="T67" fmla="*/ 856 h 1789"/>
              <a:gd name="T68" fmla="*/ 391 w 1387"/>
              <a:gd name="T69" fmla="*/ 950 h 1789"/>
              <a:gd name="T70" fmla="*/ 383 w 1387"/>
              <a:gd name="T71" fmla="*/ 1039 h 1789"/>
              <a:gd name="T72" fmla="*/ 421 w 1387"/>
              <a:gd name="T73" fmla="*/ 1094 h 1789"/>
              <a:gd name="T74" fmla="*/ 395 w 1387"/>
              <a:gd name="T75" fmla="*/ 1141 h 1789"/>
              <a:gd name="T76" fmla="*/ 451 w 1387"/>
              <a:gd name="T77" fmla="*/ 1299 h 1789"/>
              <a:gd name="T78" fmla="*/ 412 w 1387"/>
              <a:gd name="T79" fmla="*/ 1410 h 1789"/>
              <a:gd name="T80" fmla="*/ 391 w 1387"/>
              <a:gd name="T81" fmla="*/ 1478 h 1789"/>
              <a:gd name="T82" fmla="*/ 400 w 1387"/>
              <a:gd name="T83" fmla="*/ 1537 h 1789"/>
              <a:gd name="T84" fmla="*/ 447 w 1387"/>
              <a:gd name="T85" fmla="*/ 1635 h 1789"/>
              <a:gd name="T86" fmla="*/ 460 w 1387"/>
              <a:gd name="T87" fmla="*/ 1716 h 1789"/>
              <a:gd name="T88" fmla="*/ 490 w 1387"/>
              <a:gd name="T89" fmla="*/ 1712 h 1789"/>
              <a:gd name="T90" fmla="*/ 524 w 1387"/>
              <a:gd name="T91" fmla="*/ 1738 h 1789"/>
              <a:gd name="T92" fmla="*/ 533 w 1387"/>
              <a:gd name="T93" fmla="*/ 1755 h 1789"/>
              <a:gd name="T94" fmla="*/ 558 w 1387"/>
              <a:gd name="T95" fmla="*/ 1763 h 1789"/>
              <a:gd name="T96" fmla="*/ 601 w 1387"/>
              <a:gd name="T97" fmla="*/ 1776 h 1789"/>
              <a:gd name="T98" fmla="*/ 726 w 1387"/>
              <a:gd name="T99" fmla="*/ 1738 h 1789"/>
              <a:gd name="T100" fmla="*/ 949 w 1387"/>
              <a:gd name="T101" fmla="*/ 1733 h 1789"/>
              <a:gd name="T102" fmla="*/ 1138 w 1387"/>
              <a:gd name="T103" fmla="*/ 1704 h 1789"/>
              <a:gd name="T104" fmla="*/ 1206 w 1387"/>
              <a:gd name="T105" fmla="*/ 1631 h 1789"/>
              <a:gd name="T106" fmla="*/ 1206 w 1387"/>
              <a:gd name="T107" fmla="*/ 1571 h 1789"/>
              <a:gd name="T108" fmla="*/ 1198 w 1387"/>
              <a:gd name="T109" fmla="*/ 1456 h 1789"/>
              <a:gd name="T110" fmla="*/ 1331 w 1387"/>
              <a:gd name="T111" fmla="*/ 1414 h 1789"/>
              <a:gd name="T112" fmla="*/ 1254 w 1387"/>
              <a:gd name="T113" fmla="*/ 1239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7" h="1789">
                <a:moveTo>
                  <a:pt x="1387" y="950"/>
                </a:moveTo>
                <a:lnTo>
                  <a:pt x="1339" y="907"/>
                </a:lnTo>
                <a:lnTo>
                  <a:pt x="1335" y="907"/>
                </a:lnTo>
                <a:lnTo>
                  <a:pt x="1327" y="894"/>
                </a:lnTo>
                <a:lnTo>
                  <a:pt x="1271" y="788"/>
                </a:lnTo>
                <a:lnTo>
                  <a:pt x="1198" y="758"/>
                </a:lnTo>
                <a:lnTo>
                  <a:pt x="1176" y="749"/>
                </a:lnTo>
                <a:lnTo>
                  <a:pt x="1151" y="647"/>
                </a:lnTo>
                <a:lnTo>
                  <a:pt x="1142" y="617"/>
                </a:lnTo>
                <a:lnTo>
                  <a:pt x="1181" y="532"/>
                </a:lnTo>
                <a:lnTo>
                  <a:pt x="1189" y="485"/>
                </a:lnTo>
                <a:lnTo>
                  <a:pt x="1185" y="477"/>
                </a:lnTo>
                <a:lnTo>
                  <a:pt x="1172" y="472"/>
                </a:lnTo>
                <a:lnTo>
                  <a:pt x="1155" y="477"/>
                </a:lnTo>
                <a:lnTo>
                  <a:pt x="1146" y="477"/>
                </a:lnTo>
                <a:lnTo>
                  <a:pt x="1142" y="468"/>
                </a:lnTo>
                <a:lnTo>
                  <a:pt x="1142" y="464"/>
                </a:lnTo>
                <a:lnTo>
                  <a:pt x="1159" y="447"/>
                </a:lnTo>
                <a:lnTo>
                  <a:pt x="1202" y="413"/>
                </a:lnTo>
                <a:lnTo>
                  <a:pt x="1189" y="370"/>
                </a:lnTo>
                <a:lnTo>
                  <a:pt x="1194" y="349"/>
                </a:lnTo>
                <a:lnTo>
                  <a:pt x="1198" y="323"/>
                </a:lnTo>
                <a:lnTo>
                  <a:pt x="1228" y="285"/>
                </a:lnTo>
                <a:lnTo>
                  <a:pt x="1262" y="238"/>
                </a:lnTo>
                <a:lnTo>
                  <a:pt x="1232" y="162"/>
                </a:lnTo>
                <a:lnTo>
                  <a:pt x="1228" y="149"/>
                </a:lnTo>
                <a:lnTo>
                  <a:pt x="1228" y="145"/>
                </a:lnTo>
                <a:lnTo>
                  <a:pt x="1129" y="102"/>
                </a:lnTo>
                <a:lnTo>
                  <a:pt x="1125" y="98"/>
                </a:lnTo>
                <a:lnTo>
                  <a:pt x="1116" y="93"/>
                </a:lnTo>
                <a:lnTo>
                  <a:pt x="1116" y="89"/>
                </a:lnTo>
                <a:lnTo>
                  <a:pt x="1112" y="68"/>
                </a:lnTo>
                <a:lnTo>
                  <a:pt x="1099" y="64"/>
                </a:lnTo>
                <a:lnTo>
                  <a:pt x="1082" y="51"/>
                </a:lnTo>
                <a:lnTo>
                  <a:pt x="1069" y="30"/>
                </a:lnTo>
                <a:lnTo>
                  <a:pt x="1061" y="0"/>
                </a:lnTo>
                <a:lnTo>
                  <a:pt x="1052" y="0"/>
                </a:lnTo>
                <a:lnTo>
                  <a:pt x="1048" y="0"/>
                </a:lnTo>
                <a:lnTo>
                  <a:pt x="1035" y="8"/>
                </a:lnTo>
                <a:lnTo>
                  <a:pt x="1009" y="8"/>
                </a:lnTo>
                <a:lnTo>
                  <a:pt x="1000" y="25"/>
                </a:lnTo>
                <a:lnTo>
                  <a:pt x="970" y="47"/>
                </a:lnTo>
                <a:lnTo>
                  <a:pt x="958" y="59"/>
                </a:lnTo>
                <a:lnTo>
                  <a:pt x="940" y="68"/>
                </a:lnTo>
                <a:lnTo>
                  <a:pt x="919" y="59"/>
                </a:lnTo>
                <a:lnTo>
                  <a:pt x="897" y="55"/>
                </a:lnTo>
                <a:lnTo>
                  <a:pt x="876" y="51"/>
                </a:lnTo>
                <a:lnTo>
                  <a:pt x="863" y="55"/>
                </a:lnTo>
                <a:lnTo>
                  <a:pt x="846" y="64"/>
                </a:lnTo>
                <a:lnTo>
                  <a:pt x="842" y="76"/>
                </a:lnTo>
                <a:lnTo>
                  <a:pt x="837" y="89"/>
                </a:lnTo>
                <a:lnTo>
                  <a:pt x="829" y="106"/>
                </a:lnTo>
                <a:lnTo>
                  <a:pt x="816" y="119"/>
                </a:lnTo>
                <a:lnTo>
                  <a:pt x="812" y="132"/>
                </a:lnTo>
                <a:lnTo>
                  <a:pt x="799" y="145"/>
                </a:lnTo>
                <a:lnTo>
                  <a:pt x="786" y="153"/>
                </a:lnTo>
                <a:lnTo>
                  <a:pt x="777" y="166"/>
                </a:lnTo>
                <a:lnTo>
                  <a:pt x="773" y="170"/>
                </a:lnTo>
                <a:lnTo>
                  <a:pt x="777" y="187"/>
                </a:lnTo>
                <a:lnTo>
                  <a:pt x="773" y="200"/>
                </a:lnTo>
                <a:lnTo>
                  <a:pt x="764" y="217"/>
                </a:lnTo>
                <a:lnTo>
                  <a:pt x="756" y="264"/>
                </a:lnTo>
                <a:lnTo>
                  <a:pt x="747" y="306"/>
                </a:lnTo>
                <a:lnTo>
                  <a:pt x="739" y="349"/>
                </a:lnTo>
                <a:lnTo>
                  <a:pt x="739" y="370"/>
                </a:lnTo>
                <a:lnTo>
                  <a:pt x="743" y="379"/>
                </a:lnTo>
                <a:lnTo>
                  <a:pt x="747" y="404"/>
                </a:lnTo>
                <a:lnTo>
                  <a:pt x="743" y="426"/>
                </a:lnTo>
                <a:lnTo>
                  <a:pt x="734" y="460"/>
                </a:lnTo>
                <a:lnTo>
                  <a:pt x="730" y="472"/>
                </a:lnTo>
                <a:lnTo>
                  <a:pt x="722" y="477"/>
                </a:lnTo>
                <a:lnTo>
                  <a:pt x="700" y="472"/>
                </a:lnTo>
                <a:lnTo>
                  <a:pt x="691" y="477"/>
                </a:lnTo>
                <a:lnTo>
                  <a:pt x="683" y="481"/>
                </a:lnTo>
                <a:lnTo>
                  <a:pt x="674" y="494"/>
                </a:lnTo>
                <a:lnTo>
                  <a:pt x="666" y="498"/>
                </a:lnTo>
                <a:lnTo>
                  <a:pt x="666" y="502"/>
                </a:lnTo>
                <a:lnTo>
                  <a:pt x="653" y="528"/>
                </a:lnTo>
                <a:lnTo>
                  <a:pt x="648" y="545"/>
                </a:lnTo>
                <a:lnTo>
                  <a:pt x="648" y="575"/>
                </a:lnTo>
                <a:lnTo>
                  <a:pt x="644" y="575"/>
                </a:lnTo>
                <a:lnTo>
                  <a:pt x="631" y="579"/>
                </a:lnTo>
                <a:lnTo>
                  <a:pt x="627" y="587"/>
                </a:lnTo>
                <a:lnTo>
                  <a:pt x="619" y="600"/>
                </a:lnTo>
                <a:lnTo>
                  <a:pt x="614" y="596"/>
                </a:lnTo>
                <a:lnTo>
                  <a:pt x="606" y="583"/>
                </a:lnTo>
                <a:lnTo>
                  <a:pt x="593" y="566"/>
                </a:lnTo>
                <a:lnTo>
                  <a:pt x="575" y="553"/>
                </a:lnTo>
                <a:lnTo>
                  <a:pt x="550" y="541"/>
                </a:lnTo>
                <a:lnTo>
                  <a:pt x="528" y="532"/>
                </a:lnTo>
                <a:lnTo>
                  <a:pt x="498" y="507"/>
                </a:lnTo>
                <a:lnTo>
                  <a:pt x="494" y="502"/>
                </a:lnTo>
                <a:lnTo>
                  <a:pt x="490" y="502"/>
                </a:lnTo>
                <a:lnTo>
                  <a:pt x="477" y="494"/>
                </a:lnTo>
                <a:lnTo>
                  <a:pt x="468" y="494"/>
                </a:lnTo>
                <a:lnTo>
                  <a:pt x="455" y="502"/>
                </a:lnTo>
                <a:lnTo>
                  <a:pt x="451" y="524"/>
                </a:lnTo>
                <a:lnTo>
                  <a:pt x="442" y="528"/>
                </a:lnTo>
                <a:lnTo>
                  <a:pt x="442" y="532"/>
                </a:lnTo>
                <a:lnTo>
                  <a:pt x="438" y="532"/>
                </a:lnTo>
                <a:lnTo>
                  <a:pt x="408" y="541"/>
                </a:lnTo>
                <a:lnTo>
                  <a:pt x="387" y="549"/>
                </a:lnTo>
                <a:lnTo>
                  <a:pt x="383" y="553"/>
                </a:lnTo>
                <a:lnTo>
                  <a:pt x="370" y="562"/>
                </a:lnTo>
                <a:lnTo>
                  <a:pt x="361" y="562"/>
                </a:lnTo>
                <a:lnTo>
                  <a:pt x="348" y="541"/>
                </a:lnTo>
                <a:lnTo>
                  <a:pt x="314" y="541"/>
                </a:lnTo>
                <a:lnTo>
                  <a:pt x="275" y="515"/>
                </a:lnTo>
                <a:lnTo>
                  <a:pt x="267" y="515"/>
                </a:lnTo>
                <a:lnTo>
                  <a:pt x="258" y="519"/>
                </a:lnTo>
                <a:lnTo>
                  <a:pt x="249" y="519"/>
                </a:lnTo>
                <a:lnTo>
                  <a:pt x="249" y="472"/>
                </a:lnTo>
                <a:lnTo>
                  <a:pt x="232" y="438"/>
                </a:lnTo>
                <a:lnTo>
                  <a:pt x="228" y="421"/>
                </a:lnTo>
                <a:lnTo>
                  <a:pt x="155" y="294"/>
                </a:lnTo>
                <a:lnTo>
                  <a:pt x="121" y="281"/>
                </a:lnTo>
                <a:lnTo>
                  <a:pt x="112" y="277"/>
                </a:lnTo>
                <a:lnTo>
                  <a:pt x="78" y="294"/>
                </a:lnTo>
                <a:lnTo>
                  <a:pt x="65" y="306"/>
                </a:lnTo>
                <a:lnTo>
                  <a:pt x="65" y="319"/>
                </a:lnTo>
                <a:lnTo>
                  <a:pt x="69" y="336"/>
                </a:lnTo>
                <a:lnTo>
                  <a:pt x="78" y="353"/>
                </a:lnTo>
                <a:lnTo>
                  <a:pt x="69" y="366"/>
                </a:lnTo>
                <a:lnTo>
                  <a:pt x="69" y="375"/>
                </a:lnTo>
                <a:lnTo>
                  <a:pt x="65" y="375"/>
                </a:lnTo>
                <a:lnTo>
                  <a:pt x="56" y="375"/>
                </a:lnTo>
                <a:lnTo>
                  <a:pt x="48" y="366"/>
                </a:lnTo>
                <a:lnTo>
                  <a:pt x="26" y="345"/>
                </a:lnTo>
                <a:lnTo>
                  <a:pt x="22" y="345"/>
                </a:lnTo>
                <a:lnTo>
                  <a:pt x="0" y="366"/>
                </a:lnTo>
                <a:lnTo>
                  <a:pt x="9" y="370"/>
                </a:lnTo>
                <a:lnTo>
                  <a:pt x="26" y="379"/>
                </a:lnTo>
                <a:lnTo>
                  <a:pt x="35" y="392"/>
                </a:lnTo>
                <a:lnTo>
                  <a:pt x="39" y="404"/>
                </a:lnTo>
                <a:lnTo>
                  <a:pt x="39" y="409"/>
                </a:lnTo>
                <a:lnTo>
                  <a:pt x="39" y="421"/>
                </a:lnTo>
                <a:lnTo>
                  <a:pt x="43" y="430"/>
                </a:lnTo>
                <a:lnTo>
                  <a:pt x="69" y="451"/>
                </a:lnTo>
                <a:lnTo>
                  <a:pt x="82" y="472"/>
                </a:lnTo>
                <a:lnTo>
                  <a:pt x="95" y="490"/>
                </a:lnTo>
                <a:lnTo>
                  <a:pt x="108" y="498"/>
                </a:lnTo>
                <a:lnTo>
                  <a:pt x="121" y="528"/>
                </a:lnTo>
                <a:lnTo>
                  <a:pt x="142" y="549"/>
                </a:lnTo>
                <a:lnTo>
                  <a:pt x="155" y="570"/>
                </a:lnTo>
                <a:lnTo>
                  <a:pt x="176" y="579"/>
                </a:lnTo>
                <a:lnTo>
                  <a:pt x="185" y="596"/>
                </a:lnTo>
                <a:lnTo>
                  <a:pt x="198" y="613"/>
                </a:lnTo>
                <a:lnTo>
                  <a:pt x="211" y="617"/>
                </a:lnTo>
                <a:lnTo>
                  <a:pt x="232" y="622"/>
                </a:lnTo>
                <a:lnTo>
                  <a:pt x="245" y="630"/>
                </a:lnTo>
                <a:lnTo>
                  <a:pt x="258" y="634"/>
                </a:lnTo>
                <a:lnTo>
                  <a:pt x="271" y="643"/>
                </a:lnTo>
                <a:lnTo>
                  <a:pt x="284" y="647"/>
                </a:lnTo>
                <a:lnTo>
                  <a:pt x="297" y="656"/>
                </a:lnTo>
                <a:lnTo>
                  <a:pt x="309" y="660"/>
                </a:lnTo>
                <a:lnTo>
                  <a:pt x="314" y="677"/>
                </a:lnTo>
                <a:lnTo>
                  <a:pt x="327" y="690"/>
                </a:lnTo>
                <a:lnTo>
                  <a:pt x="339" y="707"/>
                </a:lnTo>
                <a:lnTo>
                  <a:pt x="348" y="724"/>
                </a:lnTo>
                <a:lnTo>
                  <a:pt x="348" y="758"/>
                </a:lnTo>
                <a:lnTo>
                  <a:pt x="357" y="758"/>
                </a:lnTo>
                <a:lnTo>
                  <a:pt x="374" y="762"/>
                </a:lnTo>
                <a:lnTo>
                  <a:pt x="374" y="766"/>
                </a:lnTo>
                <a:lnTo>
                  <a:pt x="378" y="788"/>
                </a:lnTo>
                <a:lnTo>
                  <a:pt x="387" y="805"/>
                </a:lnTo>
                <a:lnTo>
                  <a:pt x="395" y="813"/>
                </a:lnTo>
                <a:lnTo>
                  <a:pt x="404" y="822"/>
                </a:lnTo>
                <a:lnTo>
                  <a:pt x="412" y="835"/>
                </a:lnTo>
                <a:lnTo>
                  <a:pt x="417" y="843"/>
                </a:lnTo>
                <a:lnTo>
                  <a:pt x="408" y="856"/>
                </a:lnTo>
                <a:lnTo>
                  <a:pt x="404" y="860"/>
                </a:lnTo>
                <a:lnTo>
                  <a:pt x="395" y="864"/>
                </a:lnTo>
                <a:lnTo>
                  <a:pt x="391" y="877"/>
                </a:lnTo>
                <a:lnTo>
                  <a:pt x="391" y="920"/>
                </a:lnTo>
                <a:lnTo>
                  <a:pt x="391" y="950"/>
                </a:lnTo>
                <a:lnTo>
                  <a:pt x="391" y="979"/>
                </a:lnTo>
                <a:lnTo>
                  <a:pt x="378" y="1009"/>
                </a:lnTo>
                <a:lnTo>
                  <a:pt x="374" y="1022"/>
                </a:lnTo>
                <a:lnTo>
                  <a:pt x="374" y="1030"/>
                </a:lnTo>
                <a:lnTo>
                  <a:pt x="383" y="1039"/>
                </a:lnTo>
                <a:lnTo>
                  <a:pt x="387" y="1039"/>
                </a:lnTo>
                <a:lnTo>
                  <a:pt x="412" y="1043"/>
                </a:lnTo>
                <a:lnTo>
                  <a:pt x="421" y="1052"/>
                </a:lnTo>
                <a:lnTo>
                  <a:pt x="421" y="1069"/>
                </a:lnTo>
                <a:lnTo>
                  <a:pt x="421" y="1094"/>
                </a:lnTo>
                <a:lnTo>
                  <a:pt x="417" y="1107"/>
                </a:lnTo>
                <a:lnTo>
                  <a:pt x="408" y="1111"/>
                </a:lnTo>
                <a:lnTo>
                  <a:pt x="400" y="1116"/>
                </a:lnTo>
                <a:lnTo>
                  <a:pt x="395" y="1124"/>
                </a:lnTo>
                <a:lnTo>
                  <a:pt x="395" y="1141"/>
                </a:lnTo>
                <a:lnTo>
                  <a:pt x="404" y="1180"/>
                </a:lnTo>
                <a:lnTo>
                  <a:pt x="425" y="1218"/>
                </a:lnTo>
                <a:lnTo>
                  <a:pt x="425" y="1222"/>
                </a:lnTo>
                <a:lnTo>
                  <a:pt x="447" y="1282"/>
                </a:lnTo>
                <a:lnTo>
                  <a:pt x="451" y="1299"/>
                </a:lnTo>
                <a:lnTo>
                  <a:pt x="438" y="1312"/>
                </a:lnTo>
                <a:lnTo>
                  <a:pt x="434" y="1316"/>
                </a:lnTo>
                <a:lnTo>
                  <a:pt x="430" y="1380"/>
                </a:lnTo>
                <a:lnTo>
                  <a:pt x="421" y="1401"/>
                </a:lnTo>
                <a:lnTo>
                  <a:pt x="412" y="1410"/>
                </a:lnTo>
                <a:lnTo>
                  <a:pt x="408" y="1410"/>
                </a:lnTo>
                <a:lnTo>
                  <a:pt x="400" y="1418"/>
                </a:lnTo>
                <a:lnTo>
                  <a:pt x="387" y="1452"/>
                </a:lnTo>
                <a:lnTo>
                  <a:pt x="391" y="1465"/>
                </a:lnTo>
                <a:lnTo>
                  <a:pt x="391" y="1478"/>
                </a:lnTo>
                <a:lnTo>
                  <a:pt x="387" y="1491"/>
                </a:lnTo>
                <a:lnTo>
                  <a:pt x="391" y="1499"/>
                </a:lnTo>
                <a:lnTo>
                  <a:pt x="391" y="1512"/>
                </a:lnTo>
                <a:lnTo>
                  <a:pt x="391" y="1520"/>
                </a:lnTo>
                <a:lnTo>
                  <a:pt x="400" y="1537"/>
                </a:lnTo>
                <a:lnTo>
                  <a:pt x="421" y="1554"/>
                </a:lnTo>
                <a:lnTo>
                  <a:pt x="421" y="1563"/>
                </a:lnTo>
                <a:lnTo>
                  <a:pt x="442" y="1614"/>
                </a:lnTo>
                <a:lnTo>
                  <a:pt x="447" y="1627"/>
                </a:lnTo>
                <a:lnTo>
                  <a:pt x="447" y="1635"/>
                </a:lnTo>
                <a:lnTo>
                  <a:pt x="451" y="1652"/>
                </a:lnTo>
                <a:lnTo>
                  <a:pt x="455" y="1657"/>
                </a:lnTo>
                <a:lnTo>
                  <a:pt x="460" y="1682"/>
                </a:lnTo>
                <a:lnTo>
                  <a:pt x="460" y="1695"/>
                </a:lnTo>
                <a:lnTo>
                  <a:pt x="460" y="1716"/>
                </a:lnTo>
                <a:lnTo>
                  <a:pt x="468" y="1716"/>
                </a:lnTo>
                <a:lnTo>
                  <a:pt x="473" y="1699"/>
                </a:lnTo>
                <a:lnTo>
                  <a:pt x="477" y="1699"/>
                </a:lnTo>
                <a:lnTo>
                  <a:pt x="481" y="1699"/>
                </a:lnTo>
                <a:lnTo>
                  <a:pt x="490" y="1712"/>
                </a:lnTo>
                <a:lnTo>
                  <a:pt x="503" y="1716"/>
                </a:lnTo>
                <a:lnTo>
                  <a:pt x="507" y="1716"/>
                </a:lnTo>
                <a:lnTo>
                  <a:pt x="515" y="1721"/>
                </a:lnTo>
                <a:lnTo>
                  <a:pt x="520" y="1729"/>
                </a:lnTo>
                <a:lnTo>
                  <a:pt x="524" y="1738"/>
                </a:lnTo>
                <a:lnTo>
                  <a:pt x="515" y="1750"/>
                </a:lnTo>
                <a:lnTo>
                  <a:pt x="515" y="1759"/>
                </a:lnTo>
                <a:lnTo>
                  <a:pt x="520" y="1759"/>
                </a:lnTo>
                <a:lnTo>
                  <a:pt x="524" y="1759"/>
                </a:lnTo>
                <a:lnTo>
                  <a:pt x="533" y="1755"/>
                </a:lnTo>
                <a:lnTo>
                  <a:pt x="537" y="1763"/>
                </a:lnTo>
                <a:lnTo>
                  <a:pt x="541" y="1767"/>
                </a:lnTo>
                <a:lnTo>
                  <a:pt x="545" y="1767"/>
                </a:lnTo>
                <a:lnTo>
                  <a:pt x="550" y="1767"/>
                </a:lnTo>
                <a:lnTo>
                  <a:pt x="558" y="1763"/>
                </a:lnTo>
                <a:lnTo>
                  <a:pt x="567" y="1763"/>
                </a:lnTo>
                <a:lnTo>
                  <a:pt x="575" y="1763"/>
                </a:lnTo>
                <a:lnTo>
                  <a:pt x="580" y="1767"/>
                </a:lnTo>
                <a:lnTo>
                  <a:pt x="588" y="1776"/>
                </a:lnTo>
                <a:lnTo>
                  <a:pt x="601" y="1776"/>
                </a:lnTo>
                <a:lnTo>
                  <a:pt x="610" y="1789"/>
                </a:lnTo>
                <a:lnTo>
                  <a:pt x="627" y="1767"/>
                </a:lnTo>
                <a:lnTo>
                  <a:pt x="653" y="1755"/>
                </a:lnTo>
                <a:lnTo>
                  <a:pt x="661" y="1733"/>
                </a:lnTo>
                <a:lnTo>
                  <a:pt x="726" y="1738"/>
                </a:lnTo>
                <a:lnTo>
                  <a:pt x="756" y="1721"/>
                </a:lnTo>
                <a:lnTo>
                  <a:pt x="786" y="1699"/>
                </a:lnTo>
                <a:lnTo>
                  <a:pt x="794" y="1738"/>
                </a:lnTo>
                <a:lnTo>
                  <a:pt x="906" y="1750"/>
                </a:lnTo>
                <a:lnTo>
                  <a:pt x="949" y="1733"/>
                </a:lnTo>
                <a:lnTo>
                  <a:pt x="1005" y="1648"/>
                </a:lnTo>
                <a:lnTo>
                  <a:pt x="1018" y="1652"/>
                </a:lnTo>
                <a:lnTo>
                  <a:pt x="1035" y="1652"/>
                </a:lnTo>
                <a:lnTo>
                  <a:pt x="1052" y="1695"/>
                </a:lnTo>
                <a:lnTo>
                  <a:pt x="1138" y="1704"/>
                </a:lnTo>
                <a:lnTo>
                  <a:pt x="1176" y="1691"/>
                </a:lnTo>
                <a:lnTo>
                  <a:pt x="1176" y="1669"/>
                </a:lnTo>
                <a:lnTo>
                  <a:pt x="1159" y="1635"/>
                </a:lnTo>
                <a:lnTo>
                  <a:pt x="1185" y="1627"/>
                </a:lnTo>
                <a:lnTo>
                  <a:pt x="1206" y="1631"/>
                </a:lnTo>
                <a:lnTo>
                  <a:pt x="1215" y="1627"/>
                </a:lnTo>
                <a:lnTo>
                  <a:pt x="1215" y="1606"/>
                </a:lnTo>
                <a:lnTo>
                  <a:pt x="1198" y="1597"/>
                </a:lnTo>
                <a:lnTo>
                  <a:pt x="1198" y="1576"/>
                </a:lnTo>
                <a:lnTo>
                  <a:pt x="1206" y="1571"/>
                </a:lnTo>
                <a:lnTo>
                  <a:pt x="1215" y="1529"/>
                </a:lnTo>
                <a:lnTo>
                  <a:pt x="1189" y="1520"/>
                </a:lnTo>
                <a:lnTo>
                  <a:pt x="1172" y="1486"/>
                </a:lnTo>
                <a:lnTo>
                  <a:pt x="1181" y="1465"/>
                </a:lnTo>
                <a:lnTo>
                  <a:pt x="1198" y="1456"/>
                </a:lnTo>
                <a:lnTo>
                  <a:pt x="1202" y="1435"/>
                </a:lnTo>
                <a:lnTo>
                  <a:pt x="1292" y="1456"/>
                </a:lnTo>
                <a:lnTo>
                  <a:pt x="1348" y="1452"/>
                </a:lnTo>
                <a:lnTo>
                  <a:pt x="1344" y="1448"/>
                </a:lnTo>
                <a:lnTo>
                  <a:pt x="1331" y="1414"/>
                </a:lnTo>
                <a:lnTo>
                  <a:pt x="1297" y="1354"/>
                </a:lnTo>
                <a:lnTo>
                  <a:pt x="1275" y="1320"/>
                </a:lnTo>
                <a:lnTo>
                  <a:pt x="1254" y="1286"/>
                </a:lnTo>
                <a:lnTo>
                  <a:pt x="1249" y="1269"/>
                </a:lnTo>
                <a:lnTo>
                  <a:pt x="1254" y="1239"/>
                </a:lnTo>
                <a:lnTo>
                  <a:pt x="1382" y="1005"/>
                </a:lnTo>
                <a:lnTo>
                  <a:pt x="1387" y="95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Freeform 45">
            <a:extLst>
              <a:ext uri="{FF2B5EF4-FFF2-40B4-BE49-F238E27FC236}">
                <a16:creationId xmlns:a16="http://schemas.microsoft.com/office/drawing/2014/main" id="{5C0507D6-061E-413C-A11E-57A410AC9024}"/>
              </a:ext>
            </a:extLst>
          </p:cNvPr>
          <p:cNvSpPr>
            <a:spLocks/>
          </p:cNvSpPr>
          <p:nvPr/>
        </p:nvSpPr>
        <p:spPr bwMode="auto">
          <a:xfrm>
            <a:off x="5367337" y="3943350"/>
            <a:ext cx="612775" cy="628650"/>
          </a:xfrm>
          <a:custGeom>
            <a:avLst/>
            <a:gdLst>
              <a:gd name="T0" fmla="*/ 339 w 386"/>
              <a:gd name="T1" fmla="*/ 332 h 396"/>
              <a:gd name="T2" fmla="*/ 330 w 386"/>
              <a:gd name="T3" fmla="*/ 383 h 396"/>
              <a:gd name="T4" fmla="*/ 270 w 386"/>
              <a:gd name="T5" fmla="*/ 387 h 396"/>
              <a:gd name="T6" fmla="*/ 232 w 386"/>
              <a:gd name="T7" fmla="*/ 375 h 396"/>
              <a:gd name="T8" fmla="*/ 206 w 386"/>
              <a:gd name="T9" fmla="*/ 324 h 396"/>
              <a:gd name="T10" fmla="*/ 146 w 386"/>
              <a:gd name="T11" fmla="*/ 277 h 396"/>
              <a:gd name="T12" fmla="*/ 146 w 386"/>
              <a:gd name="T13" fmla="*/ 238 h 396"/>
              <a:gd name="T14" fmla="*/ 116 w 386"/>
              <a:gd name="T15" fmla="*/ 196 h 396"/>
              <a:gd name="T16" fmla="*/ 120 w 386"/>
              <a:gd name="T17" fmla="*/ 166 h 396"/>
              <a:gd name="T18" fmla="*/ 154 w 386"/>
              <a:gd name="T19" fmla="*/ 174 h 396"/>
              <a:gd name="T20" fmla="*/ 120 w 386"/>
              <a:gd name="T21" fmla="*/ 128 h 396"/>
              <a:gd name="T22" fmla="*/ 99 w 386"/>
              <a:gd name="T23" fmla="*/ 128 h 396"/>
              <a:gd name="T24" fmla="*/ 30 w 386"/>
              <a:gd name="T25" fmla="*/ 110 h 396"/>
              <a:gd name="T26" fmla="*/ 0 w 386"/>
              <a:gd name="T27" fmla="*/ 72 h 396"/>
              <a:gd name="T28" fmla="*/ 4 w 386"/>
              <a:gd name="T29" fmla="*/ 68 h 396"/>
              <a:gd name="T30" fmla="*/ 17 w 386"/>
              <a:gd name="T31" fmla="*/ 68 h 396"/>
              <a:gd name="T32" fmla="*/ 30 w 386"/>
              <a:gd name="T33" fmla="*/ 81 h 396"/>
              <a:gd name="T34" fmla="*/ 39 w 386"/>
              <a:gd name="T35" fmla="*/ 77 h 396"/>
              <a:gd name="T36" fmla="*/ 43 w 386"/>
              <a:gd name="T37" fmla="*/ 68 h 396"/>
              <a:gd name="T38" fmla="*/ 60 w 386"/>
              <a:gd name="T39" fmla="*/ 64 h 396"/>
              <a:gd name="T40" fmla="*/ 77 w 386"/>
              <a:gd name="T41" fmla="*/ 64 h 396"/>
              <a:gd name="T42" fmla="*/ 86 w 386"/>
              <a:gd name="T43" fmla="*/ 64 h 396"/>
              <a:gd name="T44" fmla="*/ 103 w 386"/>
              <a:gd name="T45" fmla="*/ 64 h 396"/>
              <a:gd name="T46" fmla="*/ 107 w 386"/>
              <a:gd name="T47" fmla="*/ 55 h 396"/>
              <a:gd name="T48" fmla="*/ 103 w 386"/>
              <a:gd name="T49" fmla="*/ 42 h 396"/>
              <a:gd name="T50" fmla="*/ 107 w 386"/>
              <a:gd name="T51" fmla="*/ 4 h 396"/>
              <a:gd name="T52" fmla="*/ 116 w 386"/>
              <a:gd name="T53" fmla="*/ 0 h 396"/>
              <a:gd name="T54" fmla="*/ 129 w 386"/>
              <a:gd name="T55" fmla="*/ 8 h 396"/>
              <a:gd name="T56" fmla="*/ 142 w 386"/>
              <a:gd name="T57" fmla="*/ 13 h 396"/>
              <a:gd name="T58" fmla="*/ 172 w 386"/>
              <a:gd name="T59" fmla="*/ 47 h 396"/>
              <a:gd name="T60" fmla="*/ 198 w 386"/>
              <a:gd name="T61" fmla="*/ 55 h 396"/>
              <a:gd name="T62" fmla="*/ 193 w 386"/>
              <a:gd name="T63" fmla="*/ 34 h 396"/>
              <a:gd name="T64" fmla="*/ 232 w 386"/>
              <a:gd name="T65" fmla="*/ 13 h 396"/>
              <a:gd name="T66" fmla="*/ 245 w 386"/>
              <a:gd name="T67" fmla="*/ 55 h 396"/>
              <a:gd name="T68" fmla="*/ 266 w 386"/>
              <a:gd name="T69" fmla="*/ 93 h 396"/>
              <a:gd name="T70" fmla="*/ 288 w 386"/>
              <a:gd name="T71" fmla="*/ 102 h 396"/>
              <a:gd name="T72" fmla="*/ 318 w 386"/>
              <a:gd name="T73" fmla="*/ 183 h 396"/>
              <a:gd name="T74" fmla="*/ 386 w 386"/>
              <a:gd name="T75" fmla="*/ 260 h 396"/>
              <a:gd name="T76" fmla="*/ 343 w 386"/>
              <a:gd name="T77" fmla="*/ 29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6" h="396">
                <a:moveTo>
                  <a:pt x="343" y="302"/>
                </a:moveTo>
                <a:lnTo>
                  <a:pt x="339" y="332"/>
                </a:lnTo>
                <a:lnTo>
                  <a:pt x="335" y="383"/>
                </a:lnTo>
                <a:lnTo>
                  <a:pt x="330" y="383"/>
                </a:lnTo>
                <a:lnTo>
                  <a:pt x="305" y="375"/>
                </a:lnTo>
                <a:lnTo>
                  <a:pt x="270" y="387"/>
                </a:lnTo>
                <a:lnTo>
                  <a:pt x="266" y="396"/>
                </a:lnTo>
                <a:lnTo>
                  <a:pt x="232" y="375"/>
                </a:lnTo>
                <a:lnTo>
                  <a:pt x="245" y="370"/>
                </a:lnTo>
                <a:lnTo>
                  <a:pt x="206" y="324"/>
                </a:lnTo>
                <a:lnTo>
                  <a:pt x="180" y="319"/>
                </a:lnTo>
                <a:lnTo>
                  <a:pt x="146" y="277"/>
                </a:lnTo>
                <a:lnTo>
                  <a:pt x="150" y="238"/>
                </a:lnTo>
                <a:lnTo>
                  <a:pt x="146" y="238"/>
                </a:lnTo>
                <a:lnTo>
                  <a:pt x="124" y="196"/>
                </a:lnTo>
                <a:lnTo>
                  <a:pt x="116" y="196"/>
                </a:lnTo>
                <a:lnTo>
                  <a:pt x="103" y="179"/>
                </a:lnTo>
                <a:lnTo>
                  <a:pt x="120" y="166"/>
                </a:lnTo>
                <a:lnTo>
                  <a:pt x="137" y="174"/>
                </a:lnTo>
                <a:lnTo>
                  <a:pt x="154" y="174"/>
                </a:lnTo>
                <a:lnTo>
                  <a:pt x="167" y="166"/>
                </a:lnTo>
                <a:lnTo>
                  <a:pt x="120" y="128"/>
                </a:lnTo>
                <a:lnTo>
                  <a:pt x="112" y="136"/>
                </a:lnTo>
                <a:lnTo>
                  <a:pt x="99" y="128"/>
                </a:lnTo>
                <a:lnTo>
                  <a:pt x="69" y="140"/>
                </a:lnTo>
                <a:lnTo>
                  <a:pt x="30" y="110"/>
                </a:lnTo>
                <a:lnTo>
                  <a:pt x="21" y="115"/>
                </a:lnTo>
                <a:lnTo>
                  <a:pt x="0" y="72"/>
                </a:lnTo>
                <a:lnTo>
                  <a:pt x="0" y="68"/>
                </a:lnTo>
                <a:lnTo>
                  <a:pt x="4" y="68"/>
                </a:lnTo>
                <a:lnTo>
                  <a:pt x="13" y="68"/>
                </a:lnTo>
                <a:lnTo>
                  <a:pt x="17" y="68"/>
                </a:lnTo>
                <a:lnTo>
                  <a:pt x="21" y="68"/>
                </a:lnTo>
                <a:lnTo>
                  <a:pt x="30" y="81"/>
                </a:lnTo>
                <a:lnTo>
                  <a:pt x="34" y="81"/>
                </a:lnTo>
                <a:lnTo>
                  <a:pt x="39" y="77"/>
                </a:lnTo>
                <a:lnTo>
                  <a:pt x="43" y="72"/>
                </a:lnTo>
                <a:lnTo>
                  <a:pt x="43" y="68"/>
                </a:lnTo>
                <a:lnTo>
                  <a:pt x="51" y="68"/>
                </a:lnTo>
                <a:lnTo>
                  <a:pt x="60" y="64"/>
                </a:lnTo>
                <a:lnTo>
                  <a:pt x="69" y="64"/>
                </a:lnTo>
                <a:lnTo>
                  <a:pt x="77" y="64"/>
                </a:lnTo>
                <a:lnTo>
                  <a:pt x="82" y="64"/>
                </a:lnTo>
                <a:lnTo>
                  <a:pt x="86" y="64"/>
                </a:lnTo>
                <a:lnTo>
                  <a:pt x="90" y="64"/>
                </a:lnTo>
                <a:lnTo>
                  <a:pt x="103" y="64"/>
                </a:lnTo>
                <a:lnTo>
                  <a:pt x="107" y="59"/>
                </a:lnTo>
                <a:lnTo>
                  <a:pt x="107" y="55"/>
                </a:lnTo>
                <a:lnTo>
                  <a:pt x="107" y="51"/>
                </a:lnTo>
                <a:lnTo>
                  <a:pt x="103" y="42"/>
                </a:lnTo>
                <a:lnTo>
                  <a:pt x="103" y="13"/>
                </a:lnTo>
                <a:lnTo>
                  <a:pt x="107" y="4"/>
                </a:lnTo>
                <a:lnTo>
                  <a:pt x="112" y="0"/>
                </a:lnTo>
                <a:lnTo>
                  <a:pt x="116" y="0"/>
                </a:lnTo>
                <a:lnTo>
                  <a:pt x="120" y="0"/>
                </a:lnTo>
                <a:lnTo>
                  <a:pt x="129" y="8"/>
                </a:lnTo>
                <a:lnTo>
                  <a:pt x="137" y="13"/>
                </a:lnTo>
                <a:lnTo>
                  <a:pt x="142" y="13"/>
                </a:lnTo>
                <a:lnTo>
                  <a:pt x="142" y="8"/>
                </a:lnTo>
                <a:lnTo>
                  <a:pt x="172" y="47"/>
                </a:lnTo>
                <a:lnTo>
                  <a:pt x="180" y="42"/>
                </a:lnTo>
                <a:lnTo>
                  <a:pt x="198" y="55"/>
                </a:lnTo>
                <a:lnTo>
                  <a:pt x="206" y="51"/>
                </a:lnTo>
                <a:lnTo>
                  <a:pt x="193" y="34"/>
                </a:lnTo>
                <a:lnTo>
                  <a:pt x="206" y="17"/>
                </a:lnTo>
                <a:lnTo>
                  <a:pt x="232" y="13"/>
                </a:lnTo>
                <a:lnTo>
                  <a:pt x="240" y="42"/>
                </a:lnTo>
                <a:lnTo>
                  <a:pt x="245" y="55"/>
                </a:lnTo>
                <a:lnTo>
                  <a:pt x="257" y="64"/>
                </a:lnTo>
                <a:lnTo>
                  <a:pt x="266" y="93"/>
                </a:lnTo>
                <a:lnTo>
                  <a:pt x="283" y="98"/>
                </a:lnTo>
                <a:lnTo>
                  <a:pt x="288" y="102"/>
                </a:lnTo>
                <a:lnTo>
                  <a:pt x="305" y="162"/>
                </a:lnTo>
                <a:lnTo>
                  <a:pt x="318" y="183"/>
                </a:lnTo>
                <a:lnTo>
                  <a:pt x="348" y="209"/>
                </a:lnTo>
                <a:lnTo>
                  <a:pt x="386" y="260"/>
                </a:lnTo>
                <a:lnTo>
                  <a:pt x="369" y="268"/>
                </a:lnTo>
                <a:lnTo>
                  <a:pt x="343" y="298"/>
                </a:lnTo>
                <a:lnTo>
                  <a:pt x="343" y="30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Freeform 46">
            <a:extLst>
              <a:ext uri="{FF2B5EF4-FFF2-40B4-BE49-F238E27FC236}">
                <a16:creationId xmlns:a16="http://schemas.microsoft.com/office/drawing/2014/main" id="{4BAC575A-011F-45CD-A6FE-42DF93EE7327}"/>
              </a:ext>
            </a:extLst>
          </p:cNvPr>
          <p:cNvSpPr>
            <a:spLocks/>
          </p:cNvSpPr>
          <p:nvPr/>
        </p:nvSpPr>
        <p:spPr bwMode="auto">
          <a:xfrm>
            <a:off x="4168775" y="6161087"/>
            <a:ext cx="258763" cy="290513"/>
          </a:xfrm>
          <a:custGeom>
            <a:avLst/>
            <a:gdLst>
              <a:gd name="T0" fmla="*/ 43 w 163"/>
              <a:gd name="T1" fmla="*/ 42 h 183"/>
              <a:gd name="T2" fmla="*/ 55 w 163"/>
              <a:gd name="T3" fmla="*/ 42 h 183"/>
              <a:gd name="T4" fmla="*/ 68 w 163"/>
              <a:gd name="T5" fmla="*/ 34 h 183"/>
              <a:gd name="T6" fmla="*/ 73 w 163"/>
              <a:gd name="T7" fmla="*/ 47 h 183"/>
              <a:gd name="T8" fmla="*/ 81 w 163"/>
              <a:gd name="T9" fmla="*/ 60 h 183"/>
              <a:gd name="T10" fmla="*/ 86 w 163"/>
              <a:gd name="T11" fmla="*/ 47 h 183"/>
              <a:gd name="T12" fmla="*/ 81 w 163"/>
              <a:gd name="T13" fmla="*/ 30 h 183"/>
              <a:gd name="T14" fmla="*/ 68 w 163"/>
              <a:gd name="T15" fmla="*/ 30 h 183"/>
              <a:gd name="T16" fmla="*/ 64 w 163"/>
              <a:gd name="T17" fmla="*/ 21 h 183"/>
              <a:gd name="T18" fmla="*/ 77 w 163"/>
              <a:gd name="T19" fmla="*/ 4 h 183"/>
              <a:gd name="T20" fmla="*/ 90 w 163"/>
              <a:gd name="T21" fmla="*/ 0 h 183"/>
              <a:gd name="T22" fmla="*/ 111 w 163"/>
              <a:gd name="T23" fmla="*/ 17 h 183"/>
              <a:gd name="T24" fmla="*/ 120 w 163"/>
              <a:gd name="T25" fmla="*/ 17 h 183"/>
              <a:gd name="T26" fmla="*/ 128 w 163"/>
              <a:gd name="T27" fmla="*/ 21 h 183"/>
              <a:gd name="T28" fmla="*/ 137 w 163"/>
              <a:gd name="T29" fmla="*/ 34 h 183"/>
              <a:gd name="T30" fmla="*/ 150 w 163"/>
              <a:gd name="T31" fmla="*/ 47 h 183"/>
              <a:gd name="T32" fmla="*/ 154 w 163"/>
              <a:gd name="T33" fmla="*/ 60 h 183"/>
              <a:gd name="T34" fmla="*/ 158 w 163"/>
              <a:gd name="T35" fmla="*/ 81 h 183"/>
              <a:gd name="T36" fmla="*/ 150 w 163"/>
              <a:gd name="T37" fmla="*/ 94 h 183"/>
              <a:gd name="T38" fmla="*/ 133 w 163"/>
              <a:gd name="T39" fmla="*/ 98 h 183"/>
              <a:gd name="T40" fmla="*/ 124 w 163"/>
              <a:gd name="T41" fmla="*/ 94 h 183"/>
              <a:gd name="T42" fmla="*/ 111 w 163"/>
              <a:gd name="T43" fmla="*/ 85 h 183"/>
              <a:gd name="T44" fmla="*/ 107 w 163"/>
              <a:gd name="T45" fmla="*/ 81 h 183"/>
              <a:gd name="T46" fmla="*/ 103 w 163"/>
              <a:gd name="T47" fmla="*/ 94 h 183"/>
              <a:gd name="T48" fmla="*/ 111 w 163"/>
              <a:gd name="T49" fmla="*/ 106 h 183"/>
              <a:gd name="T50" fmla="*/ 103 w 163"/>
              <a:gd name="T51" fmla="*/ 128 h 183"/>
              <a:gd name="T52" fmla="*/ 107 w 163"/>
              <a:gd name="T53" fmla="*/ 136 h 183"/>
              <a:gd name="T54" fmla="*/ 120 w 163"/>
              <a:gd name="T55" fmla="*/ 132 h 183"/>
              <a:gd name="T56" fmla="*/ 133 w 163"/>
              <a:gd name="T57" fmla="*/ 136 h 183"/>
              <a:gd name="T58" fmla="*/ 146 w 163"/>
              <a:gd name="T59" fmla="*/ 149 h 183"/>
              <a:gd name="T60" fmla="*/ 137 w 163"/>
              <a:gd name="T61" fmla="*/ 162 h 183"/>
              <a:gd name="T62" fmla="*/ 146 w 163"/>
              <a:gd name="T63" fmla="*/ 175 h 183"/>
              <a:gd name="T64" fmla="*/ 137 w 163"/>
              <a:gd name="T65" fmla="*/ 183 h 183"/>
              <a:gd name="T66" fmla="*/ 128 w 163"/>
              <a:gd name="T67" fmla="*/ 175 h 183"/>
              <a:gd name="T68" fmla="*/ 120 w 163"/>
              <a:gd name="T69" fmla="*/ 166 h 183"/>
              <a:gd name="T70" fmla="*/ 103 w 163"/>
              <a:gd name="T71" fmla="*/ 149 h 183"/>
              <a:gd name="T72" fmla="*/ 81 w 163"/>
              <a:gd name="T73" fmla="*/ 153 h 183"/>
              <a:gd name="T74" fmla="*/ 77 w 163"/>
              <a:gd name="T75" fmla="*/ 132 h 183"/>
              <a:gd name="T76" fmla="*/ 64 w 163"/>
              <a:gd name="T77" fmla="*/ 128 h 183"/>
              <a:gd name="T78" fmla="*/ 51 w 163"/>
              <a:gd name="T79" fmla="*/ 111 h 183"/>
              <a:gd name="T80" fmla="*/ 47 w 163"/>
              <a:gd name="T81" fmla="*/ 98 h 183"/>
              <a:gd name="T82" fmla="*/ 38 w 163"/>
              <a:gd name="T83" fmla="*/ 94 h 183"/>
              <a:gd name="T84" fmla="*/ 25 w 163"/>
              <a:gd name="T85" fmla="*/ 89 h 183"/>
              <a:gd name="T86" fmla="*/ 21 w 163"/>
              <a:gd name="T87" fmla="*/ 102 h 183"/>
              <a:gd name="T88" fmla="*/ 8 w 163"/>
              <a:gd name="T89" fmla="*/ 98 h 183"/>
              <a:gd name="T90" fmla="*/ 8 w 163"/>
              <a:gd name="T91" fmla="*/ 81 h 183"/>
              <a:gd name="T92" fmla="*/ 8 w 163"/>
              <a:gd name="T93" fmla="*/ 68 h 183"/>
              <a:gd name="T94" fmla="*/ 0 w 163"/>
              <a:gd name="T95" fmla="*/ 64 h 183"/>
              <a:gd name="T96" fmla="*/ 8 w 163"/>
              <a:gd name="T97" fmla="*/ 55 h 183"/>
              <a:gd name="T98" fmla="*/ 25 w 163"/>
              <a:gd name="T99" fmla="*/ 47 h 183"/>
              <a:gd name="T100" fmla="*/ 34 w 163"/>
              <a:gd name="T101" fmla="*/ 4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 h="183">
                <a:moveTo>
                  <a:pt x="34" y="42"/>
                </a:moveTo>
                <a:lnTo>
                  <a:pt x="43" y="42"/>
                </a:lnTo>
                <a:lnTo>
                  <a:pt x="51" y="42"/>
                </a:lnTo>
                <a:lnTo>
                  <a:pt x="55" y="42"/>
                </a:lnTo>
                <a:lnTo>
                  <a:pt x="64" y="34"/>
                </a:lnTo>
                <a:lnTo>
                  <a:pt x="68" y="34"/>
                </a:lnTo>
                <a:lnTo>
                  <a:pt x="73" y="38"/>
                </a:lnTo>
                <a:lnTo>
                  <a:pt x="73" y="47"/>
                </a:lnTo>
                <a:lnTo>
                  <a:pt x="73" y="60"/>
                </a:lnTo>
                <a:lnTo>
                  <a:pt x="81" y="60"/>
                </a:lnTo>
                <a:lnTo>
                  <a:pt x="81" y="55"/>
                </a:lnTo>
                <a:lnTo>
                  <a:pt x="86" y="47"/>
                </a:lnTo>
                <a:lnTo>
                  <a:pt x="81" y="34"/>
                </a:lnTo>
                <a:lnTo>
                  <a:pt x="81" y="30"/>
                </a:lnTo>
                <a:lnTo>
                  <a:pt x="77" y="30"/>
                </a:lnTo>
                <a:lnTo>
                  <a:pt x="68" y="30"/>
                </a:lnTo>
                <a:lnTo>
                  <a:pt x="64" y="25"/>
                </a:lnTo>
                <a:lnTo>
                  <a:pt x="64" y="21"/>
                </a:lnTo>
                <a:lnTo>
                  <a:pt x="73" y="13"/>
                </a:lnTo>
                <a:lnTo>
                  <a:pt x="77" y="4"/>
                </a:lnTo>
                <a:lnTo>
                  <a:pt x="86" y="0"/>
                </a:lnTo>
                <a:lnTo>
                  <a:pt x="90" y="0"/>
                </a:lnTo>
                <a:lnTo>
                  <a:pt x="98" y="0"/>
                </a:lnTo>
                <a:lnTo>
                  <a:pt x="111" y="17"/>
                </a:lnTo>
                <a:lnTo>
                  <a:pt x="116" y="17"/>
                </a:lnTo>
                <a:lnTo>
                  <a:pt x="120" y="17"/>
                </a:lnTo>
                <a:lnTo>
                  <a:pt x="124" y="21"/>
                </a:lnTo>
                <a:lnTo>
                  <a:pt x="128" y="21"/>
                </a:lnTo>
                <a:lnTo>
                  <a:pt x="133" y="30"/>
                </a:lnTo>
                <a:lnTo>
                  <a:pt x="137" y="34"/>
                </a:lnTo>
                <a:lnTo>
                  <a:pt x="146" y="38"/>
                </a:lnTo>
                <a:lnTo>
                  <a:pt x="150" y="47"/>
                </a:lnTo>
                <a:lnTo>
                  <a:pt x="150" y="51"/>
                </a:lnTo>
                <a:lnTo>
                  <a:pt x="154" y="60"/>
                </a:lnTo>
                <a:lnTo>
                  <a:pt x="163" y="68"/>
                </a:lnTo>
                <a:lnTo>
                  <a:pt x="158" y="81"/>
                </a:lnTo>
                <a:lnTo>
                  <a:pt x="154" y="89"/>
                </a:lnTo>
                <a:lnTo>
                  <a:pt x="150" y="94"/>
                </a:lnTo>
                <a:lnTo>
                  <a:pt x="141" y="94"/>
                </a:lnTo>
                <a:lnTo>
                  <a:pt x="133" y="98"/>
                </a:lnTo>
                <a:lnTo>
                  <a:pt x="128" y="98"/>
                </a:lnTo>
                <a:lnTo>
                  <a:pt x="124" y="94"/>
                </a:lnTo>
                <a:lnTo>
                  <a:pt x="116" y="85"/>
                </a:lnTo>
                <a:lnTo>
                  <a:pt x="111" y="85"/>
                </a:lnTo>
                <a:lnTo>
                  <a:pt x="111" y="81"/>
                </a:lnTo>
                <a:lnTo>
                  <a:pt x="107" y="81"/>
                </a:lnTo>
                <a:lnTo>
                  <a:pt x="103" y="85"/>
                </a:lnTo>
                <a:lnTo>
                  <a:pt x="103" y="94"/>
                </a:lnTo>
                <a:lnTo>
                  <a:pt x="107" y="98"/>
                </a:lnTo>
                <a:lnTo>
                  <a:pt x="111" y="106"/>
                </a:lnTo>
                <a:lnTo>
                  <a:pt x="111" y="111"/>
                </a:lnTo>
                <a:lnTo>
                  <a:pt x="103" y="128"/>
                </a:lnTo>
                <a:lnTo>
                  <a:pt x="103" y="136"/>
                </a:lnTo>
                <a:lnTo>
                  <a:pt x="107" y="136"/>
                </a:lnTo>
                <a:lnTo>
                  <a:pt x="116" y="136"/>
                </a:lnTo>
                <a:lnTo>
                  <a:pt x="120" y="132"/>
                </a:lnTo>
                <a:lnTo>
                  <a:pt x="128" y="132"/>
                </a:lnTo>
                <a:lnTo>
                  <a:pt x="133" y="136"/>
                </a:lnTo>
                <a:lnTo>
                  <a:pt x="137" y="136"/>
                </a:lnTo>
                <a:lnTo>
                  <a:pt x="146" y="149"/>
                </a:lnTo>
                <a:lnTo>
                  <a:pt x="137" y="157"/>
                </a:lnTo>
                <a:lnTo>
                  <a:pt x="137" y="162"/>
                </a:lnTo>
                <a:lnTo>
                  <a:pt x="146" y="166"/>
                </a:lnTo>
                <a:lnTo>
                  <a:pt x="146" y="175"/>
                </a:lnTo>
                <a:lnTo>
                  <a:pt x="141" y="179"/>
                </a:lnTo>
                <a:lnTo>
                  <a:pt x="137" y="183"/>
                </a:lnTo>
                <a:lnTo>
                  <a:pt x="133" y="183"/>
                </a:lnTo>
                <a:lnTo>
                  <a:pt x="128" y="175"/>
                </a:lnTo>
                <a:lnTo>
                  <a:pt x="120" y="175"/>
                </a:lnTo>
                <a:lnTo>
                  <a:pt x="120" y="166"/>
                </a:lnTo>
                <a:lnTo>
                  <a:pt x="111" y="157"/>
                </a:lnTo>
                <a:lnTo>
                  <a:pt x="103" y="149"/>
                </a:lnTo>
                <a:lnTo>
                  <a:pt x="98" y="149"/>
                </a:lnTo>
                <a:lnTo>
                  <a:pt x="81" y="153"/>
                </a:lnTo>
                <a:lnTo>
                  <a:pt x="81" y="149"/>
                </a:lnTo>
                <a:lnTo>
                  <a:pt x="77" y="132"/>
                </a:lnTo>
                <a:lnTo>
                  <a:pt x="73" y="128"/>
                </a:lnTo>
                <a:lnTo>
                  <a:pt x="64" y="128"/>
                </a:lnTo>
                <a:lnTo>
                  <a:pt x="55" y="124"/>
                </a:lnTo>
                <a:lnTo>
                  <a:pt x="51" y="111"/>
                </a:lnTo>
                <a:lnTo>
                  <a:pt x="51" y="106"/>
                </a:lnTo>
                <a:lnTo>
                  <a:pt x="47" y="98"/>
                </a:lnTo>
                <a:lnTo>
                  <a:pt x="43" y="94"/>
                </a:lnTo>
                <a:lnTo>
                  <a:pt x="38" y="94"/>
                </a:lnTo>
                <a:lnTo>
                  <a:pt x="30" y="94"/>
                </a:lnTo>
                <a:lnTo>
                  <a:pt x="25" y="89"/>
                </a:lnTo>
                <a:lnTo>
                  <a:pt x="21" y="94"/>
                </a:lnTo>
                <a:lnTo>
                  <a:pt x="21" y="102"/>
                </a:lnTo>
                <a:lnTo>
                  <a:pt x="13" y="102"/>
                </a:lnTo>
                <a:lnTo>
                  <a:pt x="8" y="98"/>
                </a:lnTo>
                <a:lnTo>
                  <a:pt x="8" y="89"/>
                </a:lnTo>
                <a:lnTo>
                  <a:pt x="8" y="81"/>
                </a:lnTo>
                <a:lnTo>
                  <a:pt x="8" y="72"/>
                </a:lnTo>
                <a:lnTo>
                  <a:pt x="8" y="68"/>
                </a:lnTo>
                <a:lnTo>
                  <a:pt x="4" y="68"/>
                </a:lnTo>
                <a:lnTo>
                  <a:pt x="0" y="64"/>
                </a:lnTo>
                <a:lnTo>
                  <a:pt x="4" y="60"/>
                </a:lnTo>
                <a:lnTo>
                  <a:pt x="8" y="55"/>
                </a:lnTo>
                <a:lnTo>
                  <a:pt x="17" y="51"/>
                </a:lnTo>
                <a:lnTo>
                  <a:pt x="25" y="47"/>
                </a:lnTo>
                <a:lnTo>
                  <a:pt x="30" y="42"/>
                </a:lnTo>
                <a:lnTo>
                  <a:pt x="34" y="4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47">
            <a:extLst>
              <a:ext uri="{FF2B5EF4-FFF2-40B4-BE49-F238E27FC236}">
                <a16:creationId xmlns:a16="http://schemas.microsoft.com/office/drawing/2014/main" id="{2DD82F5D-D207-449B-B2EA-74C722FB61DA}"/>
              </a:ext>
            </a:extLst>
          </p:cNvPr>
          <p:cNvSpPr>
            <a:spLocks/>
          </p:cNvSpPr>
          <p:nvPr/>
        </p:nvSpPr>
        <p:spPr bwMode="auto">
          <a:xfrm>
            <a:off x="4679950" y="6113462"/>
            <a:ext cx="33338" cy="68263"/>
          </a:xfrm>
          <a:custGeom>
            <a:avLst/>
            <a:gdLst>
              <a:gd name="T0" fmla="*/ 12 w 21"/>
              <a:gd name="T1" fmla="*/ 43 h 43"/>
              <a:gd name="T2" fmla="*/ 4 w 21"/>
              <a:gd name="T3" fmla="*/ 43 h 43"/>
              <a:gd name="T4" fmla="*/ 4 w 21"/>
              <a:gd name="T5" fmla="*/ 39 h 43"/>
              <a:gd name="T6" fmla="*/ 0 w 21"/>
              <a:gd name="T7" fmla="*/ 26 h 43"/>
              <a:gd name="T8" fmla="*/ 0 w 21"/>
              <a:gd name="T9" fmla="*/ 9 h 43"/>
              <a:gd name="T10" fmla="*/ 4 w 21"/>
              <a:gd name="T11" fmla="*/ 4 h 43"/>
              <a:gd name="T12" fmla="*/ 4 w 21"/>
              <a:gd name="T13" fmla="*/ 0 h 43"/>
              <a:gd name="T14" fmla="*/ 8 w 21"/>
              <a:gd name="T15" fmla="*/ 0 h 43"/>
              <a:gd name="T16" fmla="*/ 12 w 21"/>
              <a:gd name="T17" fmla="*/ 9 h 43"/>
              <a:gd name="T18" fmla="*/ 21 w 21"/>
              <a:gd name="T19" fmla="*/ 17 h 43"/>
              <a:gd name="T20" fmla="*/ 21 w 21"/>
              <a:gd name="T21" fmla="*/ 30 h 43"/>
              <a:gd name="T22" fmla="*/ 12 w 21"/>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3">
                <a:moveTo>
                  <a:pt x="12" y="43"/>
                </a:moveTo>
                <a:lnTo>
                  <a:pt x="4" y="43"/>
                </a:lnTo>
                <a:lnTo>
                  <a:pt x="4" y="39"/>
                </a:lnTo>
                <a:lnTo>
                  <a:pt x="0" y="26"/>
                </a:lnTo>
                <a:lnTo>
                  <a:pt x="0" y="9"/>
                </a:lnTo>
                <a:lnTo>
                  <a:pt x="4" y="4"/>
                </a:lnTo>
                <a:lnTo>
                  <a:pt x="4" y="0"/>
                </a:lnTo>
                <a:lnTo>
                  <a:pt x="8" y="0"/>
                </a:lnTo>
                <a:lnTo>
                  <a:pt x="12" y="9"/>
                </a:lnTo>
                <a:lnTo>
                  <a:pt x="21" y="17"/>
                </a:lnTo>
                <a:lnTo>
                  <a:pt x="21" y="30"/>
                </a:lnTo>
                <a:lnTo>
                  <a:pt x="12" y="4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Freeform 48">
            <a:extLst>
              <a:ext uri="{FF2B5EF4-FFF2-40B4-BE49-F238E27FC236}">
                <a16:creationId xmlns:a16="http://schemas.microsoft.com/office/drawing/2014/main" id="{346FC4F5-51EE-441D-842D-D5B5A245E58A}"/>
              </a:ext>
            </a:extLst>
          </p:cNvPr>
          <p:cNvSpPr>
            <a:spLocks/>
          </p:cNvSpPr>
          <p:nvPr/>
        </p:nvSpPr>
        <p:spPr bwMode="auto">
          <a:xfrm>
            <a:off x="4665662" y="6188075"/>
            <a:ext cx="33338" cy="60325"/>
          </a:xfrm>
          <a:custGeom>
            <a:avLst/>
            <a:gdLst>
              <a:gd name="T0" fmla="*/ 21 w 21"/>
              <a:gd name="T1" fmla="*/ 8 h 38"/>
              <a:gd name="T2" fmla="*/ 13 w 21"/>
              <a:gd name="T3" fmla="*/ 38 h 38"/>
              <a:gd name="T4" fmla="*/ 9 w 21"/>
              <a:gd name="T5" fmla="*/ 34 h 38"/>
              <a:gd name="T6" fmla="*/ 0 w 21"/>
              <a:gd name="T7" fmla="*/ 30 h 38"/>
              <a:gd name="T8" fmla="*/ 0 w 21"/>
              <a:gd name="T9" fmla="*/ 21 h 38"/>
              <a:gd name="T10" fmla="*/ 0 w 21"/>
              <a:gd name="T11" fmla="*/ 13 h 38"/>
              <a:gd name="T12" fmla="*/ 0 w 21"/>
              <a:gd name="T13" fmla="*/ 8 h 38"/>
              <a:gd name="T14" fmla="*/ 9 w 21"/>
              <a:gd name="T15" fmla="*/ 0 h 38"/>
              <a:gd name="T16" fmla="*/ 21 w 21"/>
              <a:gd name="T1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8">
                <a:moveTo>
                  <a:pt x="21" y="8"/>
                </a:moveTo>
                <a:lnTo>
                  <a:pt x="13" y="38"/>
                </a:lnTo>
                <a:lnTo>
                  <a:pt x="9" y="34"/>
                </a:lnTo>
                <a:lnTo>
                  <a:pt x="0" y="30"/>
                </a:lnTo>
                <a:lnTo>
                  <a:pt x="0" y="21"/>
                </a:lnTo>
                <a:lnTo>
                  <a:pt x="0" y="13"/>
                </a:lnTo>
                <a:lnTo>
                  <a:pt x="0" y="8"/>
                </a:lnTo>
                <a:lnTo>
                  <a:pt x="9" y="0"/>
                </a:lnTo>
                <a:lnTo>
                  <a:pt x="21"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Freeform 49">
            <a:extLst>
              <a:ext uri="{FF2B5EF4-FFF2-40B4-BE49-F238E27FC236}">
                <a16:creationId xmlns:a16="http://schemas.microsoft.com/office/drawing/2014/main" id="{4BFF1C52-A3F9-405A-9A98-17D9722A5EAF}"/>
              </a:ext>
            </a:extLst>
          </p:cNvPr>
          <p:cNvSpPr>
            <a:spLocks/>
          </p:cNvSpPr>
          <p:nvPr/>
        </p:nvSpPr>
        <p:spPr bwMode="auto">
          <a:xfrm>
            <a:off x="4632325" y="6146800"/>
            <a:ext cx="33338" cy="53975"/>
          </a:xfrm>
          <a:custGeom>
            <a:avLst/>
            <a:gdLst>
              <a:gd name="T0" fmla="*/ 0 w 21"/>
              <a:gd name="T1" fmla="*/ 13 h 34"/>
              <a:gd name="T2" fmla="*/ 0 w 21"/>
              <a:gd name="T3" fmla="*/ 9 h 34"/>
              <a:gd name="T4" fmla="*/ 4 w 21"/>
              <a:gd name="T5" fmla="*/ 0 h 34"/>
              <a:gd name="T6" fmla="*/ 12 w 21"/>
              <a:gd name="T7" fmla="*/ 0 h 34"/>
              <a:gd name="T8" fmla="*/ 17 w 21"/>
              <a:gd name="T9" fmla="*/ 0 h 34"/>
              <a:gd name="T10" fmla="*/ 21 w 21"/>
              <a:gd name="T11" fmla="*/ 13 h 34"/>
              <a:gd name="T12" fmla="*/ 21 w 21"/>
              <a:gd name="T13" fmla="*/ 22 h 34"/>
              <a:gd name="T14" fmla="*/ 17 w 21"/>
              <a:gd name="T15" fmla="*/ 30 h 34"/>
              <a:gd name="T16" fmla="*/ 8 w 21"/>
              <a:gd name="T17" fmla="*/ 34 h 34"/>
              <a:gd name="T18" fmla="*/ 4 w 21"/>
              <a:gd name="T19" fmla="*/ 30 h 34"/>
              <a:gd name="T20" fmla="*/ 0 w 21"/>
              <a:gd name="T21" fmla="*/ 18 h 34"/>
              <a:gd name="T22" fmla="*/ 0 w 21"/>
              <a:gd name="T2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13"/>
                </a:moveTo>
                <a:lnTo>
                  <a:pt x="0" y="9"/>
                </a:lnTo>
                <a:lnTo>
                  <a:pt x="4" y="0"/>
                </a:lnTo>
                <a:lnTo>
                  <a:pt x="12" y="0"/>
                </a:lnTo>
                <a:lnTo>
                  <a:pt x="17" y="0"/>
                </a:lnTo>
                <a:lnTo>
                  <a:pt x="21" y="13"/>
                </a:lnTo>
                <a:lnTo>
                  <a:pt x="21" y="22"/>
                </a:lnTo>
                <a:lnTo>
                  <a:pt x="17" y="30"/>
                </a:lnTo>
                <a:lnTo>
                  <a:pt x="8" y="34"/>
                </a:lnTo>
                <a:lnTo>
                  <a:pt x="4" y="30"/>
                </a:lnTo>
                <a:lnTo>
                  <a:pt x="0" y="18"/>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 name="Freeform 50">
            <a:extLst>
              <a:ext uri="{FF2B5EF4-FFF2-40B4-BE49-F238E27FC236}">
                <a16:creationId xmlns:a16="http://schemas.microsoft.com/office/drawing/2014/main" id="{01EE1100-7622-42D4-89AC-77F4CA932C24}"/>
              </a:ext>
            </a:extLst>
          </p:cNvPr>
          <p:cNvSpPr>
            <a:spLocks/>
          </p:cNvSpPr>
          <p:nvPr/>
        </p:nvSpPr>
        <p:spPr bwMode="auto">
          <a:xfrm>
            <a:off x="4611687" y="6221412"/>
            <a:ext cx="26988" cy="34925"/>
          </a:xfrm>
          <a:custGeom>
            <a:avLst/>
            <a:gdLst>
              <a:gd name="T0" fmla="*/ 0 w 17"/>
              <a:gd name="T1" fmla="*/ 9 h 22"/>
              <a:gd name="T2" fmla="*/ 4 w 17"/>
              <a:gd name="T3" fmla="*/ 0 h 22"/>
              <a:gd name="T4" fmla="*/ 8 w 17"/>
              <a:gd name="T5" fmla="*/ 0 h 22"/>
              <a:gd name="T6" fmla="*/ 13 w 17"/>
              <a:gd name="T7" fmla="*/ 4 h 22"/>
              <a:gd name="T8" fmla="*/ 17 w 17"/>
              <a:gd name="T9" fmla="*/ 9 h 22"/>
              <a:gd name="T10" fmla="*/ 17 w 17"/>
              <a:gd name="T11" fmla="*/ 17 h 22"/>
              <a:gd name="T12" fmla="*/ 13 w 17"/>
              <a:gd name="T13" fmla="*/ 22 h 22"/>
              <a:gd name="T14" fmla="*/ 8 w 17"/>
              <a:gd name="T15" fmla="*/ 17 h 22"/>
              <a:gd name="T16" fmla="*/ 0 w 17"/>
              <a:gd name="T17" fmla="*/ 13 h 22"/>
              <a:gd name="T18" fmla="*/ 0 w 17"/>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2">
                <a:moveTo>
                  <a:pt x="0" y="9"/>
                </a:moveTo>
                <a:lnTo>
                  <a:pt x="4" y="0"/>
                </a:lnTo>
                <a:lnTo>
                  <a:pt x="8" y="0"/>
                </a:lnTo>
                <a:lnTo>
                  <a:pt x="13" y="4"/>
                </a:lnTo>
                <a:lnTo>
                  <a:pt x="17" y="9"/>
                </a:lnTo>
                <a:lnTo>
                  <a:pt x="17" y="17"/>
                </a:lnTo>
                <a:lnTo>
                  <a:pt x="13" y="22"/>
                </a:lnTo>
                <a:lnTo>
                  <a:pt x="8"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5" name="Freeform 51">
            <a:extLst>
              <a:ext uri="{FF2B5EF4-FFF2-40B4-BE49-F238E27FC236}">
                <a16:creationId xmlns:a16="http://schemas.microsoft.com/office/drawing/2014/main" id="{2C324C2F-5AB0-4BF7-9162-0018E42ECFA4}"/>
              </a:ext>
            </a:extLst>
          </p:cNvPr>
          <p:cNvSpPr>
            <a:spLocks/>
          </p:cNvSpPr>
          <p:nvPr/>
        </p:nvSpPr>
        <p:spPr bwMode="auto">
          <a:xfrm>
            <a:off x="4583112" y="6478587"/>
            <a:ext cx="55563" cy="41275"/>
          </a:xfrm>
          <a:custGeom>
            <a:avLst/>
            <a:gdLst>
              <a:gd name="T0" fmla="*/ 0 w 35"/>
              <a:gd name="T1" fmla="*/ 17 h 26"/>
              <a:gd name="T2" fmla="*/ 0 w 35"/>
              <a:gd name="T3" fmla="*/ 13 h 26"/>
              <a:gd name="T4" fmla="*/ 5 w 35"/>
              <a:gd name="T5" fmla="*/ 9 h 26"/>
              <a:gd name="T6" fmla="*/ 9 w 35"/>
              <a:gd name="T7" fmla="*/ 4 h 26"/>
              <a:gd name="T8" fmla="*/ 18 w 35"/>
              <a:gd name="T9" fmla="*/ 0 h 26"/>
              <a:gd name="T10" fmla="*/ 22 w 35"/>
              <a:gd name="T11" fmla="*/ 0 h 26"/>
              <a:gd name="T12" fmla="*/ 31 w 35"/>
              <a:gd name="T13" fmla="*/ 4 h 26"/>
              <a:gd name="T14" fmla="*/ 35 w 35"/>
              <a:gd name="T15" fmla="*/ 9 h 26"/>
              <a:gd name="T16" fmla="*/ 35 w 35"/>
              <a:gd name="T17" fmla="*/ 13 h 26"/>
              <a:gd name="T18" fmla="*/ 31 w 35"/>
              <a:gd name="T19" fmla="*/ 17 h 26"/>
              <a:gd name="T20" fmla="*/ 22 w 35"/>
              <a:gd name="T21" fmla="*/ 21 h 26"/>
              <a:gd name="T22" fmla="*/ 18 w 35"/>
              <a:gd name="T23" fmla="*/ 26 h 26"/>
              <a:gd name="T24" fmla="*/ 13 w 35"/>
              <a:gd name="T25" fmla="*/ 26 h 26"/>
              <a:gd name="T26" fmla="*/ 5 w 35"/>
              <a:gd name="T27" fmla="*/ 21 h 26"/>
              <a:gd name="T28" fmla="*/ 0 w 35"/>
              <a:gd name="T2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6">
                <a:moveTo>
                  <a:pt x="0" y="17"/>
                </a:moveTo>
                <a:lnTo>
                  <a:pt x="0" y="13"/>
                </a:lnTo>
                <a:lnTo>
                  <a:pt x="5" y="9"/>
                </a:lnTo>
                <a:lnTo>
                  <a:pt x="9" y="4"/>
                </a:lnTo>
                <a:lnTo>
                  <a:pt x="18" y="0"/>
                </a:lnTo>
                <a:lnTo>
                  <a:pt x="22" y="0"/>
                </a:lnTo>
                <a:lnTo>
                  <a:pt x="31" y="4"/>
                </a:lnTo>
                <a:lnTo>
                  <a:pt x="35" y="9"/>
                </a:lnTo>
                <a:lnTo>
                  <a:pt x="35" y="13"/>
                </a:lnTo>
                <a:lnTo>
                  <a:pt x="31" y="17"/>
                </a:lnTo>
                <a:lnTo>
                  <a:pt x="22" y="21"/>
                </a:lnTo>
                <a:lnTo>
                  <a:pt x="18" y="26"/>
                </a:lnTo>
                <a:lnTo>
                  <a:pt x="13" y="26"/>
                </a:lnTo>
                <a:lnTo>
                  <a:pt x="5"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6" name="Freeform 52">
            <a:extLst>
              <a:ext uri="{FF2B5EF4-FFF2-40B4-BE49-F238E27FC236}">
                <a16:creationId xmlns:a16="http://schemas.microsoft.com/office/drawing/2014/main" id="{F50FA032-2844-48E1-94D2-AA8B5C286EF1}"/>
              </a:ext>
            </a:extLst>
          </p:cNvPr>
          <p:cNvSpPr>
            <a:spLocks/>
          </p:cNvSpPr>
          <p:nvPr/>
        </p:nvSpPr>
        <p:spPr bwMode="auto">
          <a:xfrm>
            <a:off x="4576762" y="6269037"/>
            <a:ext cx="26988" cy="41275"/>
          </a:xfrm>
          <a:custGeom>
            <a:avLst/>
            <a:gdLst>
              <a:gd name="T0" fmla="*/ 0 w 17"/>
              <a:gd name="T1" fmla="*/ 9 h 26"/>
              <a:gd name="T2" fmla="*/ 0 w 17"/>
              <a:gd name="T3" fmla="*/ 4 h 26"/>
              <a:gd name="T4" fmla="*/ 9 w 17"/>
              <a:gd name="T5" fmla="*/ 0 h 26"/>
              <a:gd name="T6" fmla="*/ 17 w 17"/>
              <a:gd name="T7" fmla="*/ 4 h 26"/>
              <a:gd name="T8" fmla="*/ 17 w 17"/>
              <a:gd name="T9" fmla="*/ 9 h 26"/>
              <a:gd name="T10" fmla="*/ 17 w 17"/>
              <a:gd name="T11" fmla="*/ 17 h 26"/>
              <a:gd name="T12" fmla="*/ 13 w 17"/>
              <a:gd name="T13" fmla="*/ 21 h 26"/>
              <a:gd name="T14" fmla="*/ 9 w 17"/>
              <a:gd name="T15" fmla="*/ 26 h 26"/>
              <a:gd name="T16" fmla="*/ 4 w 17"/>
              <a:gd name="T17" fmla="*/ 26 h 26"/>
              <a:gd name="T18" fmla="*/ 0 w 17"/>
              <a:gd name="T19" fmla="*/ 26 h 26"/>
              <a:gd name="T20" fmla="*/ 0 w 17"/>
              <a:gd name="T21" fmla="*/ 21 h 26"/>
              <a:gd name="T22" fmla="*/ 0 w 17"/>
              <a:gd name="T2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0" y="9"/>
                </a:moveTo>
                <a:lnTo>
                  <a:pt x="0" y="4"/>
                </a:lnTo>
                <a:lnTo>
                  <a:pt x="9" y="0"/>
                </a:lnTo>
                <a:lnTo>
                  <a:pt x="17" y="4"/>
                </a:lnTo>
                <a:lnTo>
                  <a:pt x="17" y="9"/>
                </a:lnTo>
                <a:lnTo>
                  <a:pt x="17" y="17"/>
                </a:lnTo>
                <a:lnTo>
                  <a:pt x="13" y="21"/>
                </a:lnTo>
                <a:lnTo>
                  <a:pt x="9" y="26"/>
                </a:lnTo>
                <a:lnTo>
                  <a:pt x="4" y="26"/>
                </a:lnTo>
                <a:lnTo>
                  <a:pt x="0" y="26"/>
                </a:lnTo>
                <a:lnTo>
                  <a:pt x="0"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7" name="Freeform 53">
            <a:extLst>
              <a:ext uri="{FF2B5EF4-FFF2-40B4-BE49-F238E27FC236}">
                <a16:creationId xmlns:a16="http://schemas.microsoft.com/office/drawing/2014/main" id="{51E0B9AF-2F8B-4236-8356-140AE1B89A44}"/>
              </a:ext>
            </a:extLst>
          </p:cNvPr>
          <p:cNvSpPr>
            <a:spLocks/>
          </p:cNvSpPr>
          <p:nvPr/>
        </p:nvSpPr>
        <p:spPr bwMode="auto">
          <a:xfrm>
            <a:off x="4570412" y="6221412"/>
            <a:ext cx="26988" cy="34925"/>
          </a:xfrm>
          <a:custGeom>
            <a:avLst/>
            <a:gdLst>
              <a:gd name="T0" fmla="*/ 0 w 17"/>
              <a:gd name="T1" fmla="*/ 13 h 22"/>
              <a:gd name="T2" fmla="*/ 0 w 17"/>
              <a:gd name="T3" fmla="*/ 4 h 22"/>
              <a:gd name="T4" fmla="*/ 8 w 17"/>
              <a:gd name="T5" fmla="*/ 0 h 22"/>
              <a:gd name="T6" fmla="*/ 13 w 17"/>
              <a:gd name="T7" fmla="*/ 0 h 22"/>
              <a:gd name="T8" fmla="*/ 17 w 17"/>
              <a:gd name="T9" fmla="*/ 4 h 22"/>
              <a:gd name="T10" fmla="*/ 17 w 17"/>
              <a:gd name="T11" fmla="*/ 9 h 22"/>
              <a:gd name="T12" fmla="*/ 13 w 17"/>
              <a:gd name="T13" fmla="*/ 17 h 22"/>
              <a:gd name="T14" fmla="*/ 8 w 17"/>
              <a:gd name="T15" fmla="*/ 22 h 22"/>
              <a:gd name="T16" fmla="*/ 4 w 17"/>
              <a:gd name="T17" fmla="*/ 22 h 22"/>
              <a:gd name="T18" fmla="*/ 0 w 17"/>
              <a:gd name="T19" fmla="*/ 17 h 22"/>
              <a:gd name="T20" fmla="*/ 0 w 17"/>
              <a:gd name="T2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0" y="13"/>
                </a:moveTo>
                <a:lnTo>
                  <a:pt x="0" y="4"/>
                </a:lnTo>
                <a:lnTo>
                  <a:pt x="8" y="0"/>
                </a:lnTo>
                <a:lnTo>
                  <a:pt x="13" y="0"/>
                </a:lnTo>
                <a:lnTo>
                  <a:pt x="17" y="4"/>
                </a:lnTo>
                <a:lnTo>
                  <a:pt x="17" y="9"/>
                </a:lnTo>
                <a:lnTo>
                  <a:pt x="13" y="17"/>
                </a:lnTo>
                <a:lnTo>
                  <a:pt x="8" y="22"/>
                </a:lnTo>
                <a:lnTo>
                  <a:pt x="4" y="22"/>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8" name="Freeform 54">
            <a:extLst>
              <a:ext uri="{FF2B5EF4-FFF2-40B4-BE49-F238E27FC236}">
                <a16:creationId xmlns:a16="http://schemas.microsoft.com/office/drawing/2014/main" id="{E05C8326-B761-4343-B31E-3A2A8C276A4D}"/>
              </a:ext>
            </a:extLst>
          </p:cNvPr>
          <p:cNvSpPr>
            <a:spLocks/>
          </p:cNvSpPr>
          <p:nvPr/>
        </p:nvSpPr>
        <p:spPr bwMode="auto">
          <a:xfrm>
            <a:off x="4535487" y="6296025"/>
            <a:ext cx="28575" cy="41275"/>
          </a:xfrm>
          <a:custGeom>
            <a:avLst/>
            <a:gdLst>
              <a:gd name="T0" fmla="*/ 0 w 18"/>
              <a:gd name="T1" fmla="*/ 9 h 26"/>
              <a:gd name="T2" fmla="*/ 5 w 18"/>
              <a:gd name="T3" fmla="*/ 4 h 26"/>
              <a:gd name="T4" fmla="*/ 9 w 18"/>
              <a:gd name="T5" fmla="*/ 0 h 26"/>
              <a:gd name="T6" fmla="*/ 18 w 18"/>
              <a:gd name="T7" fmla="*/ 4 h 26"/>
              <a:gd name="T8" fmla="*/ 18 w 18"/>
              <a:gd name="T9" fmla="*/ 13 h 26"/>
              <a:gd name="T10" fmla="*/ 18 w 18"/>
              <a:gd name="T11" fmla="*/ 21 h 26"/>
              <a:gd name="T12" fmla="*/ 13 w 18"/>
              <a:gd name="T13" fmla="*/ 21 h 26"/>
              <a:gd name="T14" fmla="*/ 9 w 18"/>
              <a:gd name="T15" fmla="*/ 26 h 26"/>
              <a:gd name="T16" fmla="*/ 9 w 18"/>
              <a:gd name="T17" fmla="*/ 21 h 26"/>
              <a:gd name="T18" fmla="*/ 0 w 18"/>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6">
                <a:moveTo>
                  <a:pt x="0" y="9"/>
                </a:moveTo>
                <a:lnTo>
                  <a:pt x="5" y="4"/>
                </a:lnTo>
                <a:lnTo>
                  <a:pt x="9" y="0"/>
                </a:lnTo>
                <a:lnTo>
                  <a:pt x="18" y="4"/>
                </a:lnTo>
                <a:lnTo>
                  <a:pt x="18" y="13"/>
                </a:lnTo>
                <a:lnTo>
                  <a:pt x="18" y="21"/>
                </a:lnTo>
                <a:lnTo>
                  <a:pt x="13" y="21"/>
                </a:lnTo>
                <a:lnTo>
                  <a:pt x="9" y="26"/>
                </a:lnTo>
                <a:lnTo>
                  <a:pt x="9" y="21"/>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 name="Freeform 55">
            <a:extLst>
              <a:ext uri="{FF2B5EF4-FFF2-40B4-BE49-F238E27FC236}">
                <a16:creationId xmlns:a16="http://schemas.microsoft.com/office/drawing/2014/main" id="{F5D85486-EB78-4C78-AF6A-5AB08C9C0C5B}"/>
              </a:ext>
            </a:extLst>
          </p:cNvPr>
          <p:cNvSpPr>
            <a:spLocks/>
          </p:cNvSpPr>
          <p:nvPr/>
        </p:nvSpPr>
        <p:spPr bwMode="auto">
          <a:xfrm>
            <a:off x="4516437" y="6329362"/>
            <a:ext cx="39688" cy="61913"/>
          </a:xfrm>
          <a:custGeom>
            <a:avLst/>
            <a:gdLst>
              <a:gd name="T0" fmla="*/ 12 w 25"/>
              <a:gd name="T1" fmla="*/ 5 h 39"/>
              <a:gd name="T2" fmla="*/ 17 w 25"/>
              <a:gd name="T3" fmla="*/ 9 h 39"/>
              <a:gd name="T4" fmla="*/ 21 w 25"/>
              <a:gd name="T5" fmla="*/ 13 h 39"/>
              <a:gd name="T6" fmla="*/ 21 w 25"/>
              <a:gd name="T7" fmla="*/ 18 h 39"/>
              <a:gd name="T8" fmla="*/ 25 w 25"/>
              <a:gd name="T9" fmla="*/ 26 h 39"/>
              <a:gd name="T10" fmla="*/ 25 w 25"/>
              <a:gd name="T11" fmla="*/ 34 h 39"/>
              <a:gd name="T12" fmla="*/ 21 w 25"/>
              <a:gd name="T13" fmla="*/ 39 h 39"/>
              <a:gd name="T14" fmla="*/ 12 w 25"/>
              <a:gd name="T15" fmla="*/ 39 h 39"/>
              <a:gd name="T16" fmla="*/ 8 w 25"/>
              <a:gd name="T17" fmla="*/ 34 h 39"/>
              <a:gd name="T18" fmla="*/ 4 w 25"/>
              <a:gd name="T19" fmla="*/ 18 h 39"/>
              <a:gd name="T20" fmla="*/ 0 w 25"/>
              <a:gd name="T21" fmla="*/ 13 h 39"/>
              <a:gd name="T22" fmla="*/ 4 w 25"/>
              <a:gd name="T23" fmla="*/ 5 h 39"/>
              <a:gd name="T24" fmla="*/ 8 w 25"/>
              <a:gd name="T25" fmla="*/ 0 h 39"/>
              <a:gd name="T26" fmla="*/ 12 w 25"/>
              <a:gd name="T2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2" y="5"/>
                </a:moveTo>
                <a:lnTo>
                  <a:pt x="17" y="9"/>
                </a:lnTo>
                <a:lnTo>
                  <a:pt x="21" y="13"/>
                </a:lnTo>
                <a:lnTo>
                  <a:pt x="21" y="18"/>
                </a:lnTo>
                <a:lnTo>
                  <a:pt x="25" y="26"/>
                </a:lnTo>
                <a:lnTo>
                  <a:pt x="25" y="34"/>
                </a:lnTo>
                <a:lnTo>
                  <a:pt x="21" y="39"/>
                </a:lnTo>
                <a:lnTo>
                  <a:pt x="12" y="39"/>
                </a:lnTo>
                <a:lnTo>
                  <a:pt x="8" y="34"/>
                </a:lnTo>
                <a:lnTo>
                  <a:pt x="4" y="18"/>
                </a:lnTo>
                <a:lnTo>
                  <a:pt x="0" y="13"/>
                </a:lnTo>
                <a:lnTo>
                  <a:pt x="4" y="5"/>
                </a:lnTo>
                <a:lnTo>
                  <a:pt x="8" y="0"/>
                </a:lnTo>
                <a:lnTo>
                  <a:pt x="12" y="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0" name="Freeform 56">
            <a:extLst>
              <a:ext uri="{FF2B5EF4-FFF2-40B4-BE49-F238E27FC236}">
                <a16:creationId xmlns:a16="http://schemas.microsoft.com/office/drawing/2014/main" id="{D8334DFC-E763-4858-8416-B15D6113386B}"/>
              </a:ext>
            </a:extLst>
          </p:cNvPr>
          <p:cNvSpPr>
            <a:spLocks/>
          </p:cNvSpPr>
          <p:nvPr/>
        </p:nvSpPr>
        <p:spPr bwMode="auto">
          <a:xfrm>
            <a:off x="4475162" y="6370637"/>
            <a:ext cx="41275" cy="26988"/>
          </a:xfrm>
          <a:custGeom>
            <a:avLst/>
            <a:gdLst>
              <a:gd name="T0" fmla="*/ 0 w 26"/>
              <a:gd name="T1" fmla="*/ 4 h 17"/>
              <a:gd name="T2" fmla="*/ 4 w 26"/>
              <a:gd name="T3" fmla="*/ 0 h 17"/>
              <a:gd name="T4" fmla="*/ 13 w 26"/>
              <a:gd name="T5" fmla="*/ 0 h 17"/>
              <a:gd name="T6" fmla="*/ 17 w 26"/>
              <a:gd name="T7" fmla="*/ 4 h 17"/>
              <a:gd name="T8" fmla="*/ 26 w 26"/>
              <a:gd name="T9" fmla="*/ 8 h 17"/>
              <a:gd name="T10" fmla="*/ 21 w 26"/>
              <a:gd name="T11" fmla="*/ 17 h 17"/>
              <a:gd name="T12" fmla="*/ 13 w 26"/>
              <a:gd name="T13" fmla="*/ 17 h 17"/>
              <a:gd name="T14" fmla="*/ 4 w 26"/>
              <a:gd name="T15" fmla="*/ 13 h 17"/>
              <a:gd name="T16" fmla="*/ 4 w 26"/>
              <a:gd name="T17" fmla="*/ 8 h 17"/>
              <a:gd name="T18" fmla="*/ 0 w 26"/>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7">
                <a:moveTo>
                  <a:pt x="0" y="4"/>
                </a:moveTo>
                <a:lnTo>
                  <a:pt x="4" y="0"/>
                </a:lnTo>
                <a:lnTo>
                  <a:pt x="13" y="0"/>
                </a:lnTo>
                <a:lnTo>
                  <a:pt x="17" y="4"/>
                </a:lnTo>
                <a:lnTo>
                  <a:pt x="26" y="8"/>
                </a:lnTo>
                <a:lnTo>
                  <a:pt x="21" y="17"/>
                </a:lnTo>
                <a:lnTo>
                  <a:pt x="13" y="17"/>
                </a:lnTo>
                <a:lnTo>
                  <a:pt x="4" y="13"/>
                </a:lnTo>
                <a:lnTo>
                  <a:pt x="4" y="8"/>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1" name="Freeform 57">
            <a:extLst>
              <a:ext uri="{FF2B5EF4-FFF2-40B4-BE49-F238E27FC236}">
                <a16:creationId xmlns:a16="http://schemas.microsoft.com/office/drawing/2014/main" id="{6B27AB83-EE8F-48EC-8CE2-16143C821556}"/>
              </a:ext>
            </a:extLst>
          </p:cNvPr>
          <p:cNvSpPr>
            <a:spLocks/>
          </p:cNvSpPr>
          <p:nvPr/>
        </p:nvSpPr>
        <p:spPr bwMode="auto">
          <a:xfrm>
            <a:off x="4440237" y="6248400"/>
            <a:ext cx="34925" cy="68263"/>
          </a:xfrm>
          <a:custGeom>
            <a:avLst/>
            <a:gdLst>
              <a:gd name="T0" fmla="*/ 0 w 22"/>
              <a:gd name="T1" fmla="*/ 17 h 43"/>
              <a:gd name="T2" fmla="*/ 5 w 22"/>
              <a:gd name="T3" fmla="*/ 13 h 43"/>
              <a:gd name="T4" fmla="*/ 9 w 22"/>
              <a:gd name="T5" fmla="*/ 5 h 43"/>
              <a:gd name="T6" fmla="*/ 13 w 22"/>
              <a:gd name="T7" fmla="*/ 5 h 43"/>
              <a:gd name="T8" fmla="*/ 18 w 22"/>
              <a:gd name="T9" fmla="*/ 0 h 43"/>
              <a:gd name="T10" fmla="*/ 22 w 22"/>
              <a:gd name="T11" fmla="*/ 5 h 43"/>
              <a:gd name="T12" fmla="*/ 22 w 22"/>
              <a:gd name="T13" fmla="*/ 9 h 43"/>
              <a:gd name="T14" fmla="*/ 18 w 22"/>
              <a:gd name="T15" fmla="*/ 13 h 43"/>
              <a:gd name="T16" fmla="*/ 18 w 22"/>
              <a:gd name="T17" fmla="*/ 17 h 43"/>
              <a:gd name="T18" fmla="*/ 22 w 22"/>
              <a:gd name="T19" fmla="*/ 22 h 43"/>
              <a:gd name="T20" fmla="*/ 22 w 22"/>
              <a:gd name="T21" fmla="*/ 26 h 43"/>
              <a:gd name="T22" fmla="*/ 22 w 22"/>
              <a:gd name="T23" fmla="*/ 34 h 43"/>
              <a:gd name="T24" fmla="*/ 13 w 22"/>
              <a:gd name="T25" fmla="*/ 43 h 43"/>
              <a:gd name="T26" fmla="*/ 9 w 22"/>
              <a:gd name="T27" fmla="*/ 43 h 43"/>
              <a:gd name="T28" fmla="*/ 5 w 22"/>
              <a:gd name="T29" fmla="*/ 43 h 43"/>
              <a:gd name="T30" fmla="*/ 5 w 22"/>
              <a:gd name="T31" fmla="*/ 39 h 43"/>
              <a:gd name="T32" fmla="*/ 9 w 22"/>
              <a:gd name="T33" fmla="*/ 30 h 43"/>
              <a:gd name="T34" fmla="*/ 9 w 22"/>
              <a:gd name="T35" fmla="*/ 26 h 43"/>
              <a:gd name="T36" fmla="*/ 5 w 22"/>
              <a:gd name="T37" fmla="*/ 22 h 43"/>
              <a:gd name="T38" fmla="*/ 0 w 22"/>
              <a:gd name="T3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43">
                <a:moveTo>
                  <a:pt x="0" y="17"/>
                </a:moveTo>
                <a:lnTo>
                  <a:pt x="5" y="13"/>
                </a:lnTo>
                <a:lnTo>
                  <a:pt x="9" y="5"/>
                </a:lnTo>
                <a:lnTo>
                  <a:pt x="13" y="5"/>
                </a:lnTo>
                <a:lnTo>
                  <a:pt x="18" y="0"/>
                </a:lnTo>
                <a:lnTo>
                  <a:pt x="22" y="5"/>
                </a:lnTo>
                <a:lnTo>
                  <a:pt x="22" y="9"/>
                </a:lnTo>
                <a:lnTo>
                  <a:pt x="18" y="13"/>
                </a:lnTo>
                <a:lnTo>
                  <a:pt x="18" y="17"/>
                </a:lnTo>
                <a:lnTo>
                  <a:pt x="22" y="22"/>
                </a:lnTo>
                <a:lnTo>
                  <a:pt x="22" y="26"/>
                </a:lnTo>
                <a:lnTo>
                  <a:pt x="22" y="34"/>
                </a:lnTo>
                <a:lnTo>
                  <a:pt x="13" y="43"/>
                </a:lnTo>
                <a:lnTo>
                  <a:pt x="9" y="43"/>
                </a:lnTo>
                <a:lnTo>
                  <a:pt x="5" y="43"/>
                </a:lnTo>
                <a:lnTo>
                  <a:pt x="5" y="39"/>
                </a:lnTo>
                <a:lnTo>
                  <a:pt x="9" y="30"/>
                </a:lnTo>
                <a:lnTo>
                  <a:pt x="9" y="26"/>
                </a:lnTo>
                <a:lnTo>
                  <a:pt x="5" y="22"/>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2" name="Freeform 58">
            <a:extLst>
              <a:ext uri="{FF2B5EF4-FFF2-40B4-BE49-F238E27FC236}">
                <a16:creationId xmlns:a16="http://schemas.microsoft.com/office/drawing/2014/main" id="{3313320D-2A37-466E-9BF5-9B8373131153}"/>
              </a:ext>
            </a:extLst>
          </p:cNvPr>
          <p:cNvSpPr>
            <a:spLocks/>
          </p:cNvSpPr>
          <p:nvPr/>
        </p:nvSpPr>
        <p:spPr bwMode="auto">
          <a:xfrm>
            <a:off x="4433887" y="6208712"/>
            <a:ext cx="47625" cy="26988"/>
          </a:xfrm>
          <a:custGeom>
            <a:avLst/>
            <a:gdLst>
              <a:gd name="T0" fmla="*/ 4 w 30"/>
              <a:gd name="T1" fmla="*/ 12 h 17"/>
              <a:gd name="T2" fmla="*/ 0 w 30"/>
              <a:gd name="T3" fmla="*/ 4 h 17"/>
              <a:gd name="T4" fmla="*/ 4 w 30"/>
              <a:gd name="T5" fmla="*/ 4 h 17"/>
              <a:gd name="T6" fmla="*/ 9 w 30"/>
              <a:gd name="T7" fmla="*/ 0 h 17"/>
              <a:gd name="T8" fmla="*/ 17 w 30"/>
              <a:gd name="T9" fmla="*/ 4 h 17"/>
              <a:gd name="T10" fmla="*/ 22 w 30"/>
              <a:gd name="T11" fmla="*/ 8 h 17"/>
              <a:gd name="T12" fmla="*/ 26 w 30"/>
              <a:gd name="T13" fmla="*/ 8 h 17"/>
              <a:gd name="T14" fmla="*/ 30 w 30"/>
              <a:gd name="T15" fmla="*/ 12 h 17"/>
              <a:gd name="T16" fmla="*/ 30 w 30"/>
              <a:gd name="T17" fmla="*/ 17 h 17"/>
              <a:gd name="T18" fmla="*/ 26 w 30"/>
              <a:gd name="T19" fmla="*/ 17 h 17"/>
              <a:gd name="T20" fmla="*/ 13 w 30"/>
              <a:gd name="T21" fmla="*/ 17 h 17"/>
              <a:gd name="T22" fmla="*/ 4 w 30"/>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7">
                <a:moveTo>
                  <a:pt x="4" y="12"/>
                </a:moveTo>
                <a:lnTo>
                  <a:pt x="0" y="4"/>
                </a:lnTo>
                <a:lnTo>
                  <a:pt x="4" y="4"/>
                </a:lnTo>
                <a:lnTo>
                  <a:pt x="9" y="0"/>
                </a:lnTo>
                <a:lnTo>
                  <a:pt x="17" y="4"/>
                </a:lnTo>
                <a:lnTo>
                  <a:pt x="22" y="8"/>
                </a:lnTo>
                <a:lnTo>
                  <a:pt x="26" y="8"/>
                </a:lnTo>
                <a:lnTo>
                  <a:pt x="30" y="12"/>
                </a:lnTo>
                <a:lnTo>
                  <a:pt x="30" y="17"/>
                </a:lnTo>
                <a:lnTo>
                  <a:pt x="26" y="17"/>
                </a:lnTo>
                <a:lnTo>
                  <a:pt x="13" y="17"/>
                </a:lnTo>
                <a:lnTo>
                  <a:pt x="4"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3" name="Freeform 59">
            <a:extLst>
              <a:ext uri="{FF2B5EF4-FFF2-40B4-BE49-F238E27FC236}">
                <a16:creationId xmlns:a16="http://schemas.microsoft.com/office/drawing/2014/main" id="{EB237778-FEF6-4145-9186-DCFE45753514}"/>
              </a:ext>
            </a:extLst>
          </p:cNvPr>
          <p:cNvSpPr>
            <a:spLocks/>
          </p:cNvSpPr>
          <p:nvPr/>
        </p:nvSpPr>
        <p:spPr bwMode="auto">
          <a:xfrm>
            <a:off x="4419600" y="6403975"/>
            <a:ext cx="88900" cy="47625"/>
          </a:xfrm>
          <a:custGeom>
            <a:avLst/>
            <a:gdLst>
              <a:gd name="T0" fmla="*/ 0 w 56"/>
              <a:gd name="T1" fmla="*/ 26 h 30"/>
              <a:gd name="T2" fmla="*/ 0 w 56"/>
              <a:gd name="T3" fmla="*/ 22 h 30"/>
              <a:gd name="T4" fmla="*/ 9 w 56"/>
              <a:gd name="T5" fmla="*/ 17 h 30"/>
              <a:gd name="T6" fmla="*/ 18 w 56"/>
              <a:gd name="T7" fmla="*/ 9 h 30"/>
              <a:gd name="T8" fmla="*/ 26 w 56"/>
              <a:gd name="T9" fmla="*/ 4 h 30"/>
              <a:gd name="T10" fmla="*/ 35 w 56"/>
              <a:gd name="T11" fmla="*/ 0 h 30"/>
              <a:gd name="T12" fmla="*/ 39 w 56"/>
              <a:gd name="T13" fmla="*/ 4 h 30"/>
              <a:gd name="T14" fmla="*/ 48 w 56"/>
              <a:gd name="T15" fmla="*/ 4 h 30"/>
              <a:gd name="T16" fmla="*/ 56 w 56"/>
              <a:gd name="T17" fmla="*/ 9 h 30"/>
              <a:gd name="T18" fmla="*/ 56 w 56"/>
              <a:gd name="T19" fmla="*/ 13 h 30"/>
              <a:gd name="T20" fmla="*/ 56 w 56"/>
              <a:gd name="T21" fmla="*/ 17 h 30"/>
              <a:gd name="T22" fmla="*/ 52 w 56"/>
              <a:gd name="T23" fmla="*/ 22 h 30"/>
              <a:gd name="T24" fmla="*/ 43 w 56"/>
              <a:gd name="T25" fmla="*/ 26 h 30"/>
              <a:gd name="T26" fmla="*/ 26 w 56"/>
              <a:gd name="T27" fmla="*/ 30 h 30"/>
              <a:gd name="T28" fmla="*/ 22 w 56"/>
              <a:gd name="T29" fmla="*/ 30 h 30"/>
              <a:gd name="T30" fmla="*/ 9 w 56"/>
              <a:gd name="T31" fmla="*/ 30 h 30"/>
              <a:gd name="T32" fmla="*/ 5 w 56"/>
              <a:gd name="T33" fmla="*/ 30 h 30"/>
              <a:gd name="T34" fmla="*/ 0 w 56"/>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0">
                <a:moveTo>
                  <a:pt x="0" y="26"/>
                </a:moveTo>
                <a:lnTo>
                  <a:pt x="0" y="22"/>
                </a:lnTo>
                <a:lnTo>
                  <a:pt x="9" y="17"/>
                </a:lnTo>
                <a:lnTo>
                  <a:pt x="18" y="9"/>
                </a:lnTo>
                <a:lnTo>
                  <a:pt x="26" y="4"/>
                </a:lnTo>
                <a:lnTo>
                  <a:pt x="35" y="0"/>
                </a:lnTo>
                <a:lnTo>
                  <a:pt x="39" y="4"/>
                </a:lnTo>
                <a:lnTo>
                  <a:pt x="48" y="4"/>
                </a:lnTo>
                <a:lnTo>
                  <a:pt x="56" y="9"/>
                </a:lnTo>
                <a:lnTo>
                  <a:pt x="56" y="13"/>
                </a:lnTo>
                <a:lnTo>
                  <a:pt x="56" y="17"/>
                </a:lnTo>
                <a:lnTo>
                  <a:pt x="52" y="22"/>
                </a:lnTo>
                <a:lnTo>
                  <a:pt x="43" y="26"/>
                </a:lnTo>
                <a:lnTo>
                  <a:pt x="26" y="30"/>
                </a:lnTo>
                <a:lnTo>
                  <a:pt x="22" y="30"/>
                </a:lnTo>
                <a:lnTo>
                  <a:pt x="9" y="30"/>
                </a:lnTo>
                <a:lnTo>
                  <a:pt x="5" y="30"/>
                </a:lnTo>
                <a:lnTo>
                  <a:pt x="0"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4" name="Freeform 60">
            <a:extLst>
              <a:ext uri="{FF2B5EF4-FFF2-40B4-BE49-F238E27FC236}">
                <a16:creationId xmlns:a16="http://schemas.microsoft.com/office/drawing/2014/main" id="{346E6B27-30C3-4FC0-A5AA-0FBE66C4189A}"/>
              </a:ext>
            </a:extLst>
          </p:cNvPr>
          <p:cNvSpPr>
            <a:spLocks/>
          </p:cNvSpPr>
          <p:nvPr/>
        </p:nvSpPr>
        <p:spPr bwMode="auto">
          <a:xfrm>
            <a:off x="4392612" y="6329362"/>
            <a:ext cx="34925" cy="61913"/>
          </a:xfrm>
          <a:custGeom>
            <a:avLst/>
            <a:gdLst>
              <a:gd name="T0" fmla="*/ 17 w 22"/>
              <a:gd name="T1" fmla="*/ 34 h 39"/>
              <a:gd name="T2" fmla="*/ 13 w 22"/>
              <a:gd name="T3" fmla="*/ 39 h 39"/>
              <a:gd name="T4" fmla="*/ 9 w 22"/>
              <a:gd name="T5" fmla="*/ 39 h 39"/>
              <a:gd name="T6" fmla="*/ 5 w 22"/>
              <a:gd name="T7" fmla="*/ 34 h 39"/>
              <a:gd name="T8" fmla="*/ 0 w 22"/>
              <a:gd name="T9" fmla="*/ 26 h 39"/>
              <a:gd name="T10" fmla="*/ 0 w 22"/>
              <a:gd name="T11" fmla="*/ 18 h 39"/>
              <a:gd name="T12" fmla="*/ 5 w 22"/>
              <a:gd name="T13" fmla="*/ 13 h 39"/>
              <a:gd name="T14" fmla="*/ 5 w 22"/>
              <a:gd name="T15" fmla="*/ 9 h 39"/>
              <a:gd name="T16" fmla="*/ 13 w 22"/>
              <a:gd name="T17" fmla="*/ 0 h 39"/>
              <a:gd name="T18" fmla="*/ 17 w 22"/>
              <a:gd name="T19" fmla="*/ 5 h 39"/>
              <a:gd name="T20" fmla="*/ 22 w 22"/>
              <a:gd name="T21" fmla="*/ 13 h 39"/>
              <a:gd name="T22" fmla="*/ 17 w 22"/>
              <a:gd name="T23" fmla="*/ 26 h 39"/>
              <a:gd name="T24" fmla="*/ 17 w 22"/>
              <a:gd name="T2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9">
                <a:moveTo>
                  <a:pt x="17" y="34"/>
                </a:moveTo>
                <a:lnTo>
                  <a:pt x="13" y="39"/>
                </a:lnTo>
                <a:lnTo>
                  <a:pt x="9" y="39"/>
                </a:lnTo>
                <a:lnTo>
                  <a:pt x="5" y="34"/>
                </a:lnTo>
                <a:lnTo>
                  <a:pt x="0" y="26"/>
                </a:lnTo>
                <a:lnTo>
                  <a:pt x="0" y="18"/>
                </a:lnTo>
                <a:lnTo>
                  <a:pt x="5" y="13"/>
                </a:lnTo>
                <a:lnTo>
                  <a:pt x="5" y="9"/>
                </a:lnTo>
                <a:lnTo>
                  <a:pt x="13" y="0"/>
                </a:lnTo>
                <a:lnTo>
                  <a:pt x="17" y="5"/>
                </a:lnTo>
                <a:lnTo>
                  <a:pt x="22" y="13"/>
                </a:lnTo>
                <a:lnTo>
                  <a:pt x="17" y="26"/>
                </a:lnTo>
                <a:lnTo>
                  <a:pt x="17"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5" name="Freeform 61">
            <a:extLst>
              <a:ext uri="{FF2B5EF4-FFF2-40B4-BE49-F238E27FC236}">
                <a16:creationId xmlns:a16="http://schemas.microsoft.com/office/drawing/2014/main" id="{4585469F-F64C-4B2E-8981-D4664C3BB92C}"/>
              </a:ext>
            </a:extLst>
          </p:cNvPr>
          <p:cNvSpPr>
            <a:spLocks/>
          </p:cNvSpPr>
          <p:nvPr/>
        </p:nvSpPr>
        <p:spPr bwMode="auto">
          <a:xfrm>
            <a:off x="4754562" y="5781675"/>
            <a:ext cx="830263" cy="663575"/>
          </a:xfrm>
          <a:custGeom>
            <a:avLst/>
            <a:gdLst>
              <a:gd name="T0" fmla="*/ 480 w 523"/>
              <a:gd name="T1" fmla="*/ 320 h 418"/>
              <a:gd name="T2" fmla="*/ 459 w 523"/>
              <a:gd name="T3" fmla="*/ 388 h 418"/>
              <a:gd name="T4" fmla="*/ 403 w 523"/>
              <a:gd name="T5" fmla="*/ 401 h 418"/>
              <a:gd name="T6" fmla="*/ 334 w 523"/>
              <a:gd name="T7" fmla="*/ 418 h 418"/>
              <a:gd name="T8" fmla="*/ 317 w 523"/>
              <a:gd name="T9" fmla="*/ 401 h 418"/>
              <a:gd name="T10" fmla="*/ 309 w 523"/>
              <a:gd name="T11" fmla="*/ 371 h 418"/>
              <a:gd name="T12" fmla="*/ 343 w 523"/>
              <a:gd name="T13" fmla="*/ 324 h 418"/>
              <a:gd name="T14" fmla="*/ 309 w 523"/>
              <a:gd name="T15" fmla="*/ 333 h 418"/>
              <a:gd name="T16" fmla="*/ 287 w 523"/>
              <a:gd name="T17" fmla="*/ 350 h 418"/>
              <a:gd name="T18" fmla="*/ 249 w 523"/>
              <a:gd name="T19" fmla="*/ 345 h 418"/>
              <a:gd name="T20" fmla="*/ 240 w 523"/>
              <a:gd name="T21" fmla="*/ 320 h 418"/>
              <a:gd name="T22" fmla="*/ 244 w 523"/>
              <a:gd name="T23" fmla="*/ 299 h 418"/>
              <a:gd name="T24" fmla="*/ 214 w 523"/>
              <a:gd name="T25" fmla="*/ 307 h 418"/>
              <a:gd name="T26" fmla="*/ 193 w 523"/>
              <a:gd name="T27" fmla="*/ 311 h 418"/>
              <a:gd name="T28" fmla="*/ 167 w 523"/>
              <a:gd name="T29" fmla="*/ 299 h 418"/>
              <a:gd name="T30" fmla="*/ 163 w 523"/>
              <a:gd name="T31" fmla="*/ 277 h 418"/>
              <a:gd name="T32" fmla="*/ 150 w 523"/>
              <a:gd name="T33" fmla="*/ 273 h 418"/>
              <a:gd name="T34" fmla="*/ 133 w 523"/>
              <a:gd name="T35" fmla="*/ 269 h 418"/>
              <a:gd name="T36" fmla="*/ 146 w 523"/>
              <a:gd name="T37" fmla="*/ 260 h 418"/>
              <a:gd name="T38" fmla="*/ 137 w 523"/>
              <a:gd name="T39" fmla="*/ 239 h 418"/>
              <a:gd name="T40" fmla="*/ 111 w 523"/>
              <a:gd name="T41" fmla="*/ 243 h 418"/>
              <a:gd name="T42" fmla="*/ 90 w 523"/>
              <a:gd name="T43" fmla="*/ 248 h 418"/>
              <a:gd name="T44" fmla="*/ 94 w 523"/>
              <a:gd name="T45" fmla="*/ 226 h 418"/>
              <a:gd name="T46" fmla="*/ 111 w 523"/>
              <a:gd name="T47" fmla="*/ 205 h 418"/>
              <a:gd name="T48" fmla="*/ 94 w 523"/>
              <a:gd name="T49" fmla="*/ 201 h 418"/>
              <a:gd name="T50" fmla="*/ 77 w 523"/>
              <a:gd name="T51" fmla="*/ 235 h 418"/>
              <a:gd name="T52" fmla="*/ 56 w 523"/>
              <a:gd name="T53" fmla="*/ 218 h 418"/>
              <a:gd name="T54" fmla="*/ 34 w 523"/>
              <a:gd name="T55" fmla="*/ 192 h 418"/>
              <a:gd name="T56" fmla="*/ 21 w 523"/>
              <a:gd name="T57" fmla="*/ 149 h 418"/>
              <a:gd name="T58" fmla="*/ 17 w 523"/>
              <a:gd name="T59" fmla="*/ 107 h 418"/>
              <a:gd name="T60" fmla="*/ 21 w 523"/>
              <a:gd name="T61" fmla="*/ 86 h 418"/>
              <a:gd name="T62" fmla="*/ 0 w 523"/>
              <a:gd name="T63" fmla="*/ 64 h 418"/>
              <a:gd name="T64" fmla="*/ 17 w 523"/>
              <a:gd name="T65" fmla="*/ 51 h 418"/>
              <a:gd name="T66" fmla="*/ 17 w 523"/>
              <a:gd name="T67" fmla="*/ 34 h 418"/>
              <a:gd name="T68" fmla="*/ 38 w 523"/>
              <a:gd name="T69" fmla="*/ 56 h 418"/>
              <a:gd name="T70" fmla="*/ 30 w 523"/>
              <a:gd name="T71" fmla="*/ 34 h 418"/>
              <a:gd name="T72" fmla="*/ 34 w 523"/>
              <a:gd name="T73" fmla="*/ 0 h 418"/>
              <a:gd name="T74" fmla="*/ 86 w 523"/>
              <a:gd name="T75" fmla="*/ 17 h 418"/>
              <a:gd name="T76" fmla="*/ 146 w 523"/>
              <a:gd name="T77" fmla="*/ 77 h 418"/>
              <a:gd name="T78" fmla="*/ 210 w 523"/>
              <a:gd name="T79" fmla="*/ 77 h 418"/>
              <a:gd name="T80" fmla="*/ 292 w 523"/>
              <a:gd name="T81" fmla="*/ 56 h 418"/>
              <a:gd name="T82" fmla="*/ 343 w 523"/>
              <a:gd name="T83" fmla="*/ 39 h 418"/>
              <a:gd name="T84" fmla="*/ 382 w 523"/>
              <a:gd name="T85" fmla="*/ 60 h 418"/>
              <a:gd name="T86" fmla="*/ 403 w 523"/>
              <a:gd name="T87" fmla="*/ 81 h 418"/>
              <a:gd name="T88" fmla="*/ 377 w 523"/>
              <a:gd name="T89" fmla="*/ 124 h 418"/>
              <a:gd name="T90" fmla="*/ 377 w 523"/>
              <a:gd name="T91" fmla="*/ 158 h 418"/>
              <a:gd name="T92" fmla="*/ 485 w 523"/>
              <a:gd name="T93" fmla="*/ 201 h 418"/>
              <a:gd name="T94" fmla="*/ 510 w 523"/>
              <a:gd name="T95" fmla="*/ 26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3" h="418">
                <a:moveTo>
                  <a:pt x="480" y="286"/>
                </a:moveTo>
                <a:lnTo>
                  <a:pt x="493" y="294"/>
                </a:lnTo>
                <a:lnTo>
                  <a:pt x="489" y="316"/>
                </a:lnTo>
                <a:lnTo>
                  <a:pt x="480" y="320"/>
                </a:lnTo>
                <a:lnTo>
                  <a:pt x="476" y="341"/>
                </a:lnTo>
                <a:lnTo>
                  <a:pt x="459" y="350"/>
                </a:lnTo>
                <a:lnTo>
                  <a:pt x="459" y="354"/>
                </a:lnTo>
                <a:lnTo>
                  <a:pt x="459" y="388"/>
                </a:lnTo>
                <a:lnTo>
                  <a:pt x="459" y="392"/>
                </a:lnTo>
                <a:lnTo>
                  <a:pt x="437" y="384"/>
                </a:lnTo>
                <a:lnTo>
                  <a:pt x="407" y="401"/>
                </a:lnTo>
                <a:lnTo>
                  <a:pt x="403" y="401"/>
                </a:lnTo>
                <a:lnTo>
                  <a:pt x="390" y="392"/>
                </a:lnTo>
                <a:lnTo>
                  <a:pt x="369" y="418"/>
                </a:lnTo>
                <a:lnTo>
                  <a:pt x="347" y="418"/>
                </a:lnTo>
                <a:lnTo>
                  <a:pt x="334" y="418"/>
                </a:lnTo>
                <a:lnTo>
                  <a:pt x="334" y="409"/>
                </a:lnTo>
                <a:lnTo>
                  <a:pt x="326" y="405"/>
                </a:lnTo>
                <a:lnTo>
                  <a:pt x="322" y="401"/>
                </a:lnTo>
                <a:lnTo>
                  <a:pt x="317" y="401"/>
                </a:lnTo>
                <a:lnTo>
                  <a:pt x="309" y="392"/>
                </a:lnTo>
                <a:lnTo>
                  <a:pt x="309" y="388"/>
                </a:lnTo>
                <a:lnTo>
                  <a:pt x="309" y="375"/>
                </a:lnTo>
                <a:lnTo>
                  <a:pt x="309" y="371"/>
                </a:lnTo>
                <a:lnTo>
                  <a:pt x="326" y="354"/>
                </a:lnTo>
                <a:lnTo>
                  <a:pt x="334" y="341"/>
                </a:lnTo>
                <a:lnTo>
                  <a:pt x="339" y="337"/>
                </a:lnTo>
                <a:lnTo>
                  <a:pt x="343" y="324"/>
                </a:lnTo>
                <a:lnTo>
                  <a:pt x="343" y="316"/>
                </a:lnTo>
                <a:lnTo>
                  <a:pt x="339" y="316"/>
                </a:lnTo>
                <a:lnTo>
                  <a:pt x="322" y="324"/>
                </a:lnTo>
                <a:lnTo>
                  <a:pt x="309" y="333"/>
                </a:lnTo>
                <a:lnTo>
                  <a:pt x="309" y="337"/>
                </a:lnTo>
                <a:lnTo>
                  <a:pt x="304" y="341"/>
                </a:lnTo>
                <a:lnTo>
                  <a:pt x="300" y="345"/>
                </a:lnTo>
                <a:lnTo>
                  <a:pt x="287" y="350"/>
                </a:lnTo>
                <a:lnTo>
                  <a:pt x="279" y="354"/>
                </a:lnTo>
                <a:lnTo>
                  <a:pt x="262" y="354"/>
                </a:lnTo>
                <a:lnTo>
                  <a:pt x="257" y="354"/>
                </a:lnTo>
                <a:lnTo>
                  <a:pt x="249" y="345"/>
                </a:lnTo>
                <a:lnTo>
                  <a:pt x="236" y="345"/>
                </a:lnTo>
                <a:lnTo>
                  <a:pt x="231" y="345"/>
                </a:lnTo>
                <a:lnTo>
                  <a:pt x="227" y="337"/>
                </a:lnTo>
                <a:lnTo>
                  <a:pt x="240" y="320"/>
                </a:lnTo>
                <a:lnTo>
                  <a:pt x="244" y="311"/>
                </a:lnTo>
                <a:lnTo>
                  <a:pt x="249" y="307"/>
                </a:lnTo>
                <a:lnTo>
                  <a:pt x="249" y="303"/>
                </a:lnTo>
                <a:lnTo>
                  <a:pt x="244" y="299"/>
                </a:lnTo>
                <a:lnTo>
                  <a:pt x="236" y="299"/>
                </a:lnTo>
                <a:lnTo>
                  <a:pt x="231" y="299"/>
                </a:lnTo>
                <a:lnTo>
                  <a:pt x="227" y="303"/>
                </a:lnTo>
                <a:lnTo>
                  <a:pt x="214" y="307"/>
                </a:lnTo>
                <a:lnTo>
                  <a:pt x="206" y="307"/>
                </a:lnTo>
                <a:lnTo>
                  <a:pt x="201" y="307"/>
                </a:lnTo>
                <a:lnTo>
                  <a:pt x="197" y="311"/>
                </a:lnTo>
                <a:lnTo>
                  <a:pt x="193" y="311"/>
                </a:lnTo>
                <a:lnTo>
                  <a:pt x="184" y="311"/>
                </a:lnTo>
                <a:lnTo>
                  <a:pt x="176" y="307"/>
                </a:lnTo>
                <a:lnTo>
                  <a:pt x="171" y="303"/>
                </a:lnTo>
                <a:lnTo>
                  <a:pt x="167" y="299"/>
                </a:lnTo>
                <a:lnTo>
                  <a:pt x="163" y="299"/>
                </a:lnTo>
                <a:lnTo>
                  <a:pt x="159" y="299"/>
                </a:lnTo>
                <a:lnTo>
                  <a:pt x="159" y="294"/>
                </a:lnTo>
                <a:lnTo>
                  <a:pt x="163" y="277"/>
                </a:lnTo>
                <a:lnTo>
                  <a:pt x="163" y="273"/>
                </a:lnTo>
                <a:lnTo>
                  <a:pt x="159" y="269"/>
                </a:lnTo>
                <a:lnTo>
                  <a:pt x="154" y="269"/>
                </a:lnTo>
                <a:lnTo>
                  <a:pt x="150" y="273"/>
                </a:lnTo>
                <a:lnTo>
                  <a:pt x="146" y="273"/>
                </a:lnTo>
                <a:lnTo>
                  <a:pt x="141" y="273"/>
                </a:lnTo>
                <a:lnTo>
                  <a:pt x="137" y="269"/>
                </a:lnTo>
                <a:lnTo>
                  <a:pt x="133" y="269"/>
                </a:lnTo>
                <a:lnTo>
                  <a:pt x="133" y="264"/>
                </a:lnTo>
                <a:lnTo>
                  <a:pt x="133" y="256"/>
                </a:lnTo>
                <a:lnTo>
                  <a:pt x="137" y="260"/>
                </a:lnTo>
                <a:lnTo>
                  <a:pt x="146" y="260"/>
                </a:lnTo>
                <a:lnTo>
                  <a:pt x="146" y="256"/>
                </a:lnTo>
                <a:lnTo>
                  <a:pt x="146" y="252"/>
                </a:lnTo>
                <a:lnTo>
                  <a:pt x="141" y="243"/>
                </a:lnTo>
                <a:lnTo>
                  <a:pt x="137" y="239"/>
                </a:lnTo>
                <a:lnTo>
                  <a:pt x="133" y="239"/>
                </a:lnTo>
                <a:lnTo>
                  <a:pt x="129" y="239"/>
                </a:lnTo>
                <a:lnTo>
                  <a:pt x="124" y="239"/>
                </a:lnTo>
                <a:lnTo>
                  <a:pt x="111" y="243"/>
                </a:lnTo>
                <a:lnTo>
                  <a:pt x="107" y="243"/>
                </a:lnTo>
                <a:lnTo>
                  <a:pt x="98" y="243"/>
                </a:lnTo>
                <a:lnTo>
                  <a:pt x="94" y="248"/>
                </a:lnTo>
                <a:lnTo>
                  <a:pt x="90" y="248"/>
                </a:lnTo>
                <a:lnTo>
                  <a:pt x="86" y="248"/>
                </a:lnTo>
                <a:lnTo>
                  <a:pt x="86" y="239"/>
                </a:lnTo>
                <a:lnTo>
                  <a:pt x="90" y="230"/>
                </a:lnTo>
                <a:lnTo>
                  <a:pt x="94" y="226"/>
                </a:lnTo>
                <a:lnTo>
                  <a:pt x="98" y="222"/>
                </a:lnTo>
                <a:lnTo>
                  <a:pt x="107" y="222"/>
                </a:lnTo>
                <a:lnTo>
                  <a:pt x="111" y="213"/>
                </a:lnTo>
                <a:lnTo>
                  <a:pt x="111" y="205"/>
                </a:lnTo>
                <a:lnTo>
                  <a:pt x="111" y="196"/>
                </a:lnTo>
                <a:lnTo>
                  <a:pt x="107" y="196"/>
                </a:lnTo>
                <a:lnTo>
                  <a:pt x="103" y="196"/>
                </a:lnTo>
                <a:lnTo>
                  <a:pt x="94" y="201"/>
                </a:lnTo>
                <a:lnTo>
                  <a:pt x="90" y="205"/>
                </a:lnTo>
                <a:lnTo>
                  <a:pt x="81" y="209"/>
                </a:lnTo>
                <a:lnTo>
                  <a:pt x="81" y="222"/>
                </a:lnTo>
                <a:lnTo>
                  <a:pt x="77" y="235"/>
                </a:lnTo>
                <a:lnTo>
                  <a:pt x="73" y="239"/>
                </a:lnTo>
                <a:lnTo>
                  <a:pt x="64" y="239"/>
                </a:lnTo>
                <a:lnTo>
                  <a:pt x="60" y="226"/>
                </a:lnTo>
                <a:lnTo>
                  <a:pt x="56" y="218"/>
                </a:lnTo>
                <a:lnTo>
                  <a:pt x="51" y="209"/>
                </a:lnTo>
                <a:lnTo>
                  <a:pt x="43" y="205"/>
                </a:lnTo>
                <a:lnTo>
                  <a:pt x="38" y="201"/>
                </a:lnTo>
                <a:lnTo>
                  <a:pt x="34" y="192"/>
                </a:lnTo>
                <a:lnTo>
                  <a:pt x="34" y="184"/>
                </a:lnTo>
                <a:lnTo>
                  <a:pt x="30" y="175"/>
                </a:lnTo>
                <a:lnTo>
                  <a:pt x="21" y="162"/>
                </a:lnTo>
                <a:lnTo>
                  <a:pt x="21" y="149"/>
                </a:lnTo>
                <a:lnTo>
                  <a:pt x="21" y="141"/>
                </a:lnTo>
                <a:lnTo>
                  <a:pt x="21" y="137"/>
                </a:lnTo>
                <a:lnTo>
                  <a:pt x="17" y="128"/>
                </a:lnTo>
                <a:lnTo>
                  <a:pt x="17" y="107"/>
                </a:lnTo>
                <a:lnTo>
                  <a:pt x="13" y="98"/>
                </a:lnTo>
                <a:lnTo>
                  <a:pt x="17" y="90"/>
                </a:lnTo>
                <a:lnTo>
                  <a:pt x="21" y="90"/>
                </a:lnTo>
                <a:lnTo>
                  <a:pt x="21" y="86"/>
                </a:lnTo>
                <a:lnTo>
                  <a:pt x="17" y="81"/>
                </a:lnTo>
                <a:lnTo>
                  <a:pt x="4" y="77"/>
                </a:lnTo>
                <a:lnTo>
                  <a:pt x="0" y="73"/>
                </a:lnTo>
                <a:lnTo>
                  <a:pt x="0" y="64"/>
                </a:lnTo>
                <a:lnTo>
                  <a:pt x="4" y="64"/>
                </a:lnTo>
                <a:lnTo>
                  <a:pt x="17" y="64"/>
                </a:lnTo>
                <a:lnTo>
                  <a:pt x="17" y="60"/>
                </a:lnTo>
                <a:lnTo>
                  <a:pt x="17" y="51"/>
                </a:lnTo>
                <a:lnTo>
                  <a:pt x="17" y="47"/>
                </a:lnTo>
                <a:lnTo>
                  <a:pt x="13" y="43"/>
                </a:lnTo>
                <a:lnTo>
                  <a:pt x="13" y="39"/>
                </a:lnTo>
                <a:lnTo>
                  <a:pt x="17" y="34"/>
                </a:lnTo>
                <a:lnTo>
                  <a:pt x="21" y="34"/>
                </a:lnTo>
                <a:lnTo>
                  <a:pt x="26" y="39"/>
                </a:lnTo>
                <a:lnTo>
                  <a:pt x="30" y="43"/>
                </a:lnTo>
                <a:lnTo>
                  <a:pt x="38" y="56"/>
                </a:lnTo>
                <a:lnTo>
                  <a:pt x="43" y="60"/>
                </a:lnTo>
                <a:lnTo>
                  <a:pt x="43" y="56"/>
                </a:lnTo>
                <a:lnTo>
                  <a:pt x="43" y="51"/>
                </a:lnTo>
                <a:lnTo>
                  <a:pt x="30" y="34"/>
                </a:lnTo>
                <a:lnTo>
                  <a:pt x="26" y="9"/>
                </a:lnTo>
                <a:lnTo>
                  <a:pt x="26" y="5"/>
                </a:lnTo>
                <a:lnTo>
                  <a:pt x="30" y="0"/>
                </a:lnTo>
                <a:lnTo>
                  <a:pt x="34" y="0"/>
                </a:lnTo>
                <a:lnTo>
                  <a:pt x="38" y="5"/>
                </a:lnTo>
                <a:lnTo>
                  <a:pt x="56" y="30"/>
                </a:lnTo>
                <a:lnTo>
                  <a:pt x="68" y="26"/>
                </a:lnTo>
                <a:lnTo>
                  <a:pt x="86" y="17"/>
                </a:lnTo>
                <a:lnTo>
                  <a:pt x="90" y="47"/>
                </a:lnTo>
                <a:lnTo>
                  <a:pt x="120" y="30"/>
                </a:lnTo>
                <a:lnTo>
                  <a:pt x="129" y="43"/>
                </a:lnTo>
                <a:lnTo>
                  <a:pt x="146" y="77"/>
                </a:lnTo>
                <a:lnTo>
                  <a:pt x="176" y="86"/>
                </a:lnTo>
                <a:lnTo>
                  <a:pt x="184" y="94"/>
                </a:lnTo>
                <a:lnTo>
                  <a:pt x="189" y="94"/>
                </a:lnTo>
                <a:lnTo>
                  <a:pt x="210" y="77"/>
                </a:lnTo>
                <a:lnTo>
                  <a:pt x="227" y="81"/>
                </a:lnTo>
                <a:lnTo>
                  <a:pt x="262" y="73"/>
                </a:lnTo>
                <a:lnTo>
                  <a:pt x="257" y="60"/>
                </a:lnTo>
                <a:lnTo>
                  <a:pt x="292" y="56"/>
                </a:lnTo>
                <a:lnTo>
                  <a:pt x="296" y="56"/>
                </a:lnTo>
                <a:lnTo>
                  <a:pt x="317" y="60"/>
                </a:lnTo>
                <a:lnTo>
                  <a:pt x="322" y="30"/>
                </a:lnTo>
                <a:lnTo>
                  <a:pt x="343" y="39"/>
                </a:lnTo>
                <a:lnTo>
                  <a:pt x="347" y="39"/>
                </a:lnTo>
                <a:lnTo>
                  <a:pt x="356" y="51"/>
                </a:lnTo>
                <a:lnTo>
                  <a:pt x="382" y="47"/>
                </a:lnTo>
                <a:lnTo>
                  <a:pt x="382" y="60"/>
                </a:lnTo>
                <a:lnTo>
                  <a:pt x="390" y="60"/>
                </a:lnTo>
                <a:lnTo>
                  <a:pt x="390" y="64"/>
                </a:lnTo>
                <a:lnTo>
                  <a:pt x="390" y="73"/>
                </a:lnTo>
                <a:lnTo>
                  <a:pt x="403" y="81"/>
                </a:lnTo>
                <a:lnTo>
                  <a:pt x="399" y="103"/>
                </a:lnTo>
                <a:lnTo>
                  <a:pt x="377" y="103"/>
                </a:lnTo>
                <a:lnTo>
                  <a:pt x="377" y="107"/>
                </a:lnTo>
                <a:lnTo>
                  <a:pt x="377" y="124"/>
                </a:lnTo>
                <a:lnTo>
                  <a:pt x="382" y="128"/>
                </a:lnTo>
                <a:lnTo>
                  <a:pt x="386" y="137"/>
                </a:lnTo>
                <a:lnTo>
                  <a:pt x="377" y="145"/>
                </a:lnTo>
                <a:lnTo>
                  <a:pt x="377" y="158"/>
                </a:lnTo>
                <a:lnTo>
                  <a:pt x="407" y="171"/>
                </a:lnTo>
                <a:lnTo>
                  <a:pt x="425" y="166"/>
                </a:lnTo>
                <a:lnTo>
                  <a:pt x="437" y="162"/>
                </a:lnTo>
                <a:lnTo>
                  <a:pt x="485" y="201"/>
                </a:lnTo>
                <a:lnTo>
                  <a:pt x="519" y="213"/>
                </a:lnTo>
                <a:lnTo>
                  <a:pt x="515" y="218"/>
                </a:lnTo>
                <a:lnTo>
                  <a:pt x="523" y="230"/>
                </a:lnTo>
                <a:lnTo>
                  <a:pt x="510" y="264"/>
                </a:lnTo>
                <a:lnTo>
                  <a:pt x="476" y="269"/>
                </a:lnTo>
                <a:lnTo>
                  <a:pt x="480" y="28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 name="Freeform 62">
            <a:extLst>
              <a:ext uri="{FF2B5EF4-FFF2-40B4-BE49-F238E27FC236}">
                <a16:creationId xmlns:a16="http://schemas.microsoft.com/office/drawing/2014/main" id="{33F05024-0696-42B5-999E-7964711B211E}"/>
              </a:ext>
            </a:extLst>
          </p:cNvPr>
          <p:cNvSpPr>
            <a:spLocks/>
          </p:cNvSpPr>
          <p:nvPr/>
        </p:nvSpPr>
        <p:spPr bwMode="auto">
          <a:xfrm>
            <a:off x="4719637" y="6188075"/>
            <a:ext cx="14288" cy="26988"/>
          </a:xfrm>
          <a:custGeom>
            <a:avLst/>
            <a:gdLst>
              <a:gd name="T0" fmla="*/ 0 w 9"/>
              <a:gd name="T1" fmla="*/ 13 h 17"/>
              <a:gd name="T2" fmla="*/ 0 w 9"/>
              <a:gd name="T3" fmla="*/ 8 h 17"/>
              <a:gd name="T4" fmla="*/ 0 w 9"/>
              <a:gd name="T5" fmla="*/ 4 h 17"/>
              <a:gd name="T6" fmla="*/ 5 w 9"/>
              <a:gd name="T7" fmla="*/ 0 h 17"/>
              <a:gd name="T8" fmla="*/ 9 w 9"/>
              <a:gd name="T9" fmla="*/ 0 h 17"/>
              <a:gd name="T10" fmla="*/ 9 w 9"/>
              <a:gd name="T11" fmla="*/ 8 h 17"/>
              <a:gd name="T12" fmla="*/ 9 w 9"/>
              <a:gd name="T13" fmla="*/ 17 h 17"/>
              <a:gd name="T14" fmla="*/ 0 w 9"/>
              <a:gd name="T15" fmla="*/ 17 h 17"/>
              <a:gd name="T16" fmla="*/ 0 w 9"/>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0" y="13"/>
                </a:moveTo>
                <a:lnTo>
                  <a:pt x="0" y="8"/>
                </a:lnTo>
                <a:lnTo>
                  <a:pt x="0" y="4"/>
                </a:lnTo>
                <a:lnTo>
                  <a:pt x="5" y="0"/>
                </a:lnTo>
                <a:lnTo>
                  <a:pt x="9" y="0"/>
                </a:lnTo>
                <a:lnTo>
                  <a:pt x="9" y="8"/>
                </a:lnTo>
                <a:lnTo>
                  <a:pt x="9" y="17"/>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7" name="Freeform 63">
            <a:extLst>
              <a:ext uri="{FF2B5EF4-FFF2-40B4-BE49-F238E27FC236}">
                <a16:creationId xmlns:a16="http://schemas.microsoft.com/office/drawing/2014/main" id="{EACD312F-D502-42F8-A332-5B1B35C1DFCB}"/>
              </a:ext>
            </a:extLst>
          </p:cNvPr>
          <p:cNvSpPr>
            <a:spLocks/>
          </p:cNvSpPr>
          <p:nvPr/>
        </p:nvSpPr>
        <p:spPr bwMode="auto">
          <a:xfrm>
            <a:off x="4733925" y="6316662"/>
            <a:ext cx="68263" cy="41275"/>
          </a:xfrm>
          <a:custGeom>
            <a:avLst/>
            <a:gdLst>
              <a:gd name="T0" fmla="*/ 26 w 43"/>
              <a:gd name="T1" fmla="*/ 4 h 26"/>
              <a:gd name="T2" fmla="*/ 39 w 43"/>
              <a:gd name="T3" fmla="*/ 4 h 26"/>
              <a:gd name="T4" fmla="*/ 43 w 43"/>
              <a:gd name="T5" fmla="*/ 4 h 26"/>
              <a:gd name="T6" fmla="*/ 43 w 43"/>
              <a:gd name="T7" fmla="*/ 8 h 26"/>
              <a:gd name="T8" fmla="*/ 43 w 43"/>
              <a:gd name="T9" fmla="*/ 17 h 26"/>
              <a:gd name="T10" fmla="*/ 39 w 43"/>
              <a:gd name="T11" fmla="*/ 26 h 26"/>
              <a:gd name="T12" fmla="*/ 34 w 43"/>
              <a:gd name="T13" fmla="*/ 26 h 26"/>
              <a:gd name="T14" fmla="*/ 26 w 43"/>
              <a:gd name="T15" fmla="*/ 26 h 26"/>
              <a:gd name="T16" fmla="*/ 13 w 43"/>
              <a:gd name="T17" fmla="*/ 26 h 26"/>
              <a:gd name="T18" fmla="*/ 4 w 43"/>
              <a:gd name="T19" fmla="*/ 21 h 26"/>
              <a:gd name="T20" fmla="*/ 0 w 43"/>
              <a:gd name="T21" fmla="*/ 17 h 26"/>
              <a:gd name="T22" fmla="*/ 4 w 43"/>
              <a:gd name="T23" fmla="*/ 4 h 26"/>
              <a:gd name="T24" fmla="*/ 8 w 43"/>
              <a:gd name="T25" fmla="*/ 0 h 26"/>
              <a:gd name="T26" fmla="*/ 13 w 43"/>
              <a:gd name="T27" fmla="*/ 0 h 26"/>
              <a:gd name="T28" fmla="*/ 21 w 43"/>
              <a:gd name="T29" fmla="*/ 4 h 26"/>
              <a:gd name="T30" fmla="*/ 26 w 43"/>
              <a:gd name="T3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6">
                <a:moveTo>
                  <a:pt x="26" y="4"/>
                </a:moveTo>
                <a:lnTo>
                  <a:pt x="39" y="4"/>
                </a:lnTo>
                <a:lnTo>
                  <a:pt x="43" y="4"/>
                </a:lnTo>
                <a:lnTo>
                  <a:pt x="43" y="8"/>
                </a:lnTo>
                <a:lnTo>
                  <a:pt x="43" y="17"/>
                </a:lnTo>
                <a:lnTo>
                  <a:pt x="39" y="26"/>
                </a:lnTo>
                <a:lnTo>
                  <a:pt x="34" y="26"/>
                </a:lnTo>
                <a:lnTo>
                  <a:pt x="26" y="26"/>
                </a:lnTo>
                <a:lnTo>
                  <a:pt x="13" y="26"/>
                </a:lnTo>
                <a:lnTo>
                  <a:pt x="4" y="21"/>
                </a:lnTo>
                <a:lnTo>
                  <a:pt x="0" y="17"/>
                </a:lnTo>
                <a:lnTo>
                  <a:pt x="4" y="4"/>
                </a:lnTo>
                <a:lnTo>
                  <a:pt x="8" y="0"/>
                </a:lnTo>
                <a:lnTo>
                  <a:pt x="13" y="0"/>
                </a:lnTo>
                <a:lnTo>
                  <a:pt x="21" y="4"/>
                </a:lnTo>
                <a:lnTo>
                  <a:pt x="2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8" name="Freeform 64">
            <a:extLst>
              <a:ext uri="{FF2B5EF4-FFF2-40B4-BE49-F238E27FC236}">
                <a16:creationId xmlns:a16="http://schemas.microsoft.com/office/drawing/2014/main" id="{C241A3C8-629A-470E-B036-428D6CAE43F4}"/>
              </a:ext>
            </a:extLst>
          </p:cNvPr>
          <p:cNvSpPr>
            <a:spLocks/>
          </p:cNvSpPr>
          <p:nvPr/>
        </p:nvSpPr>
        <p:spPr bwMode="auto">
          <a:xfrm>
            <a:off x="4740275" y="6100762"/>
            <a:ext cx="34925" cy="53975"/>
          </a:xfrm>
          <a:custGeom>
            <a:avLst/>
            <a:gdLst>
              <a:gd name="T0" fmla="*/ 0 w 22"/>
              <a:gd name="T1" fmla="*/ 4 h 34"/>
              <a:gd name="T2" fmla="*/ 0 w 22"/>
              <a:gd name="T3" fmla="*/ 0 h 34"/>
              <a:gd name="T4" fmla="*/ 4 w 22"/>
              <a:gd name="T5" fmla="*/ 0 h 34"/>
              <a:gd name="T6" fmla="*/ 13 w 22"/>
              <a:gd name="T7" fmla="*/ 12 h 34"/>
              <a:gd name="T8" fmla="*/ 17 w 22"/>
              <a:gd name="T9" fmla="*/ 21 h 34"/>
              <a:gd name="T10" fmla="*/ 22 w 22"/>
              <a:gd name="T11" fmla="*/ 34 h 34"/>
              <a:gd name="T12" fmla="*/ 17 w 22"/>
              <a:gd name="T13" fmla="*/ 34 h 34"/>
              <a:gd name="T14" fmla="*/ 13 w 22"/>
              <a:gd name="T15" fmla="*/ 34 h 34"/>
              <a:gd name="T16" fmla="*/ 9 w 22"/>
              <a:gd name="T17" fmla="*/ 34 h 34"/>
              <a:gd name="T18" fmla="*/ 4 w 22"/>
              <a:gd name="T19" fmla="*/ 29 h 34"/>
              <a:gd name="T20" fmla="*/ 0 w 22"/>
              <a:gd name="T21" fmla="*/ 12 h 34"/>
              <a:gd name="T22" fmla="*/ 0 w 22"/>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4">
                <a:moveTo>
                  <a:pt x="0" y="4"/>
                </a:moveTo>
                <a:lnTo>
                  <a:pt x="0" y="0"/>
                </a:lnTo>
                <a:lnTo>
                  <a:pt x="4" y="0"/>
                </a:lnTo>
                <a:lnTo>
                  <a:pt x="13" y="12"/>
                </a:lnTo>
                <a:lnTo>
                  <a:pt x="17" y="21"/>
                </a:lnTo>
                <a:lnTo>
                  <a:pt x="22" y="34"/>
                </a:lnTo>
                <a:lnTo>
                  <a:pt x="17" y="34"/>
                </a:lnTo>
                <a:lnTo>
                  <a:pt x="13" y="34"/>
                </a:lnTo>
                <a:lnTo>
                  <a:pt x="9" y="34"/>
                </a:lnTo>
                <a:lnTo>
                  <a:pt x="4" y="29"/>
                </a:lnTo>
                <a:lnTo>
                  <a:pt x="0" y="12"/>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9" name="Freeform 65">
            <a:extLst>
              <a:ext uri="{FF2B5EF4-FFF2-40B4-BE49-F238E27FC236}">
                <a16:creationId xmlns:a16="http://schemas.microsoft.com/office/drawing/2014/main" id="{12128C42-8834-4D52-8B0F-610925B4C2E4}"/>
              </a:ext>
            </a:extLst>
          </p:cNvPr>
          <p:cNvSpPr>
            <a:spLocks/>
          </p:cNvSpPr>
          <p:nvPr/>
        </p:nvSpPr>
        <p:spPr bwMode="auto">
          <a:xfrm>
            <a:off x="4740275" y="6221412"/>
            <a:ext cx="34925" cy="26988"/>
          </a:xfrm>
          <a:custGeom>
            <a:avLst/>
            <a:gdLst>
              <a:gd name="T0" fmla="*/ 0 w 22"/>
              <a:gd name="T1" fmla="*/ 9 h 17"/>
              <a:gd name="T2" fmla="*/ 4 w 22"/>
              <a:gd name="T3" fmla="*/ 0 h 17"/>
              <a:gd name="T4" fmla="*/ 13 w 22"/>
              <a:gd name="T5" fmla="*/ 0 h 17"/>
              <a:gd name="T6" fmla="*/ 17 w 22"/>
              <a:gd name="T7" fmla="*/ 4 h 17"/>
              <a:gd name="T8" fmla="*/ 22 w 22"/>
              <a:gd name="T9" fmla="*/ 13 h 17"/>
              <a:gd name="T10" fmla="*/ 17 w 22"/>
              <a:gd name="T11" fmla="*/ 17 h 17"/>
              <a:gd name="T12" fmla="*/ 13 w 22"/>
              <a:gd name="T13" fmla="*/ 17 h 17"/>
              <a:gd name="T14" fmla="*/ 4 w 22"/>
              <a:gd name="T15" fmla="*/ 17 h 17"/>
              <a:gd name="T16" fmla="*/ 0 w 22"/>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0" y="9"/>
                </a:moveTo>
                <a:lnTo>
                  <a:pt x="4" y="0"/>
                </a:lnTo>
                <a:lnTo>
                  <a:pt x="13" y="0"/>
                </a:lnTo>
                <a:lnTo>
                  <a:pt x="17" y="4"/>
                </a:lnTo>
                <a:lnTo>
                  <a:pt x="22" y="13"/>
                </a:lnTo>
                <a:lnTo>
                  <a:pt x="17" y="17"/>
                </a:lnTo>
                <a:lnTo>
                  <a:pt x="13" y="17"/>
                </a:lnTo>
                <a:lnTo>
                  <a:pt x="4" y="17"/>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 name="Freeform 66">
            <a:extLst>
              <a:ext uri="{FF2B5EF4-FFF2-40B4-BE49-F238E27FC236}">
                <a16:creationId xmlns:a16="http://schemas.microsoft.com/office/drawing/2014/main" id="{0637A0DD-87C4-4FBC-A7C4-41732AEEA791}"/>
              </a:ext>
            </a:extLst>
          </p:cNvPr>
          <p:cNvSpPr>
            <a:spLocks/>
          </p:cNvSpPr>
          <p:nvPr/>
        </p:nvSpPr>
        <p:spPr bwMode="auto">
          <a:xfrm>
            <a:off x="4746625" y="6053137"/>
            <a:ext cx="28575" cy="47625"/>
          </a:xfrm>
          <a:custGeom>
            <a:avLst/>
            <a:gdLst>
              <a:gd name="T0" fmla="*/ 18 w 18"/>
              <a:gd name="T1" fmla="*/ 0 h 30"/>
              <a:gd name="T2" fmla="*/ 18 w 18"/>
              <a:gd name="T3" fmla="*/ 4 h 30"/>
              <a:gd name="T4" fmla="*/ 18 w 18"/>
              <a:gd name="T5" fmla="*/ 21 h 30"/>
              <a:gd name="T6" fmla="*/ 18 w 18"/>
              <a:gd name="T7" fmla="*/ 30 h 30"/>
              <a:gd name="T8" fmla="*/ 9 w 18"/>
              <a:gd name="T9" fmla="*/ 30 h 30"/>
              <a:gd name="T10" fmla="*/ 5 w 18"/>
              <a:gd name="T11" fmla="*/ 21 h 30"/>
              <a:gd name="T12" fmla="*/ 0 w 18"/>
              <a:gd name="T13" fmla="*/ 13 h 30"/>
              <a:gd name="T14" fmla="*/ 0 w 18"/>
              <a:gd name="T15" fmla="*/ 8 h 30"/>
              <a:gd name="T16" fmla="*/ 0 w 18"/>
              <a:gd name="T17" fmla="*/ 4 h 30"/>
              <a:gd name="T18" fmla="*/ 5 w 18"/>
              <a:gd name="T19" fmla="*/ 0 h 30"/>
              <a:gd name="T20" fmla="*/ 9 w 18"/>
              <a:gd name="T21" fmla="*/ 0 h 30"/>
              <a:gd name="T22" fmla="*/ 13 w 18"/>
              <a:gd name="T23" fmla="*/ 0 h 30"/>
              <a:gd name="T24" fmla="*/ 18 w 18"/>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0">
                <a:moveTo>
                  <a:pt x="18" y="0"/>
                </a:moveTo>
                <a:lnTo>
                  <a:pt x="18" y="4"/>
                </a:lnTo>
                <a:lnTo>
                  <a:pt x="18" y="21"/>
                </a:lnTo>
                <a:lnTo>
                  <a:pt x="18" y="30"/>
                </a:lnTo>
                <a:lnTo>
                  <a:pt x="9" y="30"/>
                </a:lnTo>
                <a:lnTo>
                  <a:pt x="5" y="21"/>
                </a:lnTo>
                <a:lnTo>
                  <a:pt x="0" y="13"/>
                </a:lnTo>
                <a:lnTo>
                  <a:pt x="0" y="8"/>
                </a:lnTo>
                <a:lnTo>
                  <a:pt x="0" y="4"/>
                </a:lnTo>
                <a:lnTo>
                  <a:pt x="5" y="0"/>
                </a:lnTo>
                <a:lnTo>
                  <a:pt x="9" y="0"/>
                </a:lnTo>
                <a:lnTo>
                  <a:pt x="13" y="0"/>
                </a:lnTo>
                <a:lnTo>
                  <a:pt x="1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 name="Freeform 67">
            <a:extLst>
              <a:ext uri="{FF2B5EF4-FFF2-40B4-BE49-F238E27FC236}">
                <a16:creationId xmlns:a16="http://schemas.microsoft.com/office/drawing/2014/main" id="{8A1C82B6-BAB4-4C65-A0CE-34C91F74DB1F}"/>
              </a:ext>
            </a:extLst>
          </p:cNvPr>
          <p:cNvSpPr>
            <a:spLocks/>
          </p:cNvSpPr>
          <p:nvPr/>
        </p:nvSpPr>
        <p:spPr bwMode="auto">
          <a:xfrm>
            <a:off x="4767262" y="6289675"/>
            <a:ext cx="34925" cy="33338"/>
          </a:xfrm>
          <a:custGeom>
            <a:avLst/>
            <a:gdLst>
              <a:gd name="T0" fmla="*/ 9 w 22"/>
              <a:gd name="T1" fmla="*/ 21 h 21"/>
              <a:gd name="T2" fmla="*/ 0 w 22"/>
              <a:gd name="T3" fmla="*/ 17 h 21"/>
              <a:gd name="T4" fmla="*/ 0 w 22"/>
              <a:gd name="T5" fmla="*/ 13 h 21"/>
              <a:gd name="T6" fmla="*/ 5 w 22"/>
              <a:gd name="T7" fmla="*/ 4 h 21"/>
              <a:gd name="T8" fmla="*/ 13 w 22"/>
              <a:gd name="T9" fmla="*/ 0 h 21"/>
              <a:gd name="T10" fmla="*/ 18 w 22"/>
              <a:gd name="T11" fmla="*/ 0 h 21"/>
              <a:gd name="T12" fmla="*/ 22 w 22"/>
              <a:gd name="T13" fmla="*/ 0 h 21"/>
              <a:gd name="T14" fmla="*/ 22 w 22"/>
              <a:gd name="T15" fmla="*/ 8 h 21"/>
              <a:gd name="T16" fmla="*/ 18 w 22"/>
              <a:gd name="T17" fmla="*/ 17 h 21"/>
              <a:gd name="T18" fmla="*/ 13 w 22"/>
              <a:gd name="T19" fmla="*/ 17 h 21"/>
              <a:gd name="T20" fmla="*/ 9 w 22"/>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1">
                <a:moveTo>
                  <a:pt x="9" y="21"/>
                </a:moveTo>
                <a:lnTo>
                  <a:pt x="0" y="17"/>
                </a:lnTo>
                <a:lnTo>
                  <a:pt x="0" y="13"/>
                </a:lnTo>
                <a:lnTo>
                  <a:pt x="5" y="4"/>
                </a:lnTo>
                <a:lnTo>
                  <a:pt x="13" y="0"/>
                </a:lnTo>
                <a:lnTo>
                  <a:pt x="18" y="0"/>
                </a:lnTo>
                <a:lnTo>
                  <a:pt x="22" y="0"/>
                </a:lnTo>
                <a:lnTo>
                  <a:pt x="22" y="8"/>
                </a:lnTo>
                <a:lnTo>
                  <a:pt x="18" y="17"/>
                </a:lnTo>
                <a:lnTo>
                  <a:pt x="13" y="17"/>
                </a:lnTo>
                <a:lnTo>
                  <a:pt x="9"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 name="Freeform 68">
            <a:extLst>
              <a:ext uri="{FF2B5EF4-FFF2-40B4-BE49-F238E27FC236}">
                <a16:creationId xmlns:a16="http://schemas.microsoft.com/office/drawing/2014/main" id="{46997B65-E49F-45E3-81DE-DE27B031B45F}"/>
              </a:ext>
            </a:extLst>
          </p:cNvPr>
          <p:cNvSpPr>
            <a:spLocks/>
          </p:cNvSpPr>
          <p:nvPr/>
        </p:nvSpPr>
        <p:spPr bwMode="auto">
          <a:xfrm>
            <a:off x="4775200" y="6194425"/>
            <a:ext cx="26988" cy="41275"/>
          </a:xfrm>
          <a:custGeom>
            <a:avLst/>
            <a:gdLst>
              <a:gd name="T0" fmla="*/ 0 w 17"/>
              <a:gd name="T1" fmla="*/ 9 h 26"/>
              <a:gd name="T2" fmla="*/ 0 w 17"/>
              <a:gd name="T3" fmla="*/ 4 h 26"/>
              <a:gd name="T4" fmla="*/ 4 w 17"/>
              <a:gd name="T5" fmla="*/ 0 h 26"/>
              <a:gd name="T6" fmla="*/ 13 w 17"/>
              <a:gd name="T7" fmla="*/ 0 h 26"/>
              <a:gd name="T8" fmla="*/ 17 w 17"/>
              <a:gd name="T9" fmla="*/ 13 h 26"/>
              <a:gd name="T10" fmla="*/ 13 w 17"/>
              <a:gd name="T11" fmla="*/ 21 h 26"/>
              <a:gd name="T12" fmla="*/ 8 w 17"/>
              <a:gd name="T13" fmla="*/ 26 h 26"/>
              <a:gd name="T14" fmla="*/ 4 w 17"/>
              <a:gd name="T15" fmla="*/ 26 h 26"/>
              <a:gd name="T16" fmla="*/ 0 w 17"/>
              <a:gd name="T17" fmla="*/ 13 h 26"/>
              <a:gd name="T18" fmla="*/ 0 w 17"/>
              <a:gd name="T1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9"/>
                </a:moveTo>
                <a:lnTo>
                  <a:pt x="0" y="4"/>
                </a:lnTo>
                <a:lnTo>
                  <a:pt x="4" y="0"/>
                </a:lnTo>
                <a:lnTo>
                  <a:pt x="13" y="0"/>
                </a:lnTo>
                <a:lnTo>
                  <a:pt x="17" y="13"/>
                </a:lnTo>
                <a:lnTo>
                  <a:pt x="13" y="21"/>
                </a:lnTo>
                <a:lnTo>
                  <a:pt x="8" y="26"/>
                </a:lnTo>
                <a:lnTo>
                  <a:pt x="4" y="26"/>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3" name="Freeform 69">
            <a:extLst>
              <a:ext uri="{FF2B5EF4-FFF2-40B4-BE49-F238E27FC236}">
                <a16:creationId xmlns:a16="http://schemas.microsoft.com/office/drawing/2014/main" id="{E8266DC3-9C73-4C85-A07B-FAED5924521F}"/>
              </a:ext>
            </a:extLst>
          </p:cNvPr>
          <p:cNvSpPr>
            <a:spLocks/>
          </p:cNvSpPr>
          <p:nvPr/>
        </p:nvSpPr>
        <p:spPr bwMode="auto">
          <a:xfrm>
            <a:off x="4781550" y="6100762"/>
            <a:ext cx="47625" cy="66675"/>
          </a:xfrm>
          <a:custGeom>
            <a:avLst/>
            <a:gdLst>
              <a:gd name="T0" fmla="*/ 30 w 30"/>
              <a:gd name="T1" fmla="*/ 25 h 42"/>
              <a:gd name="T2" fmla="*/ 30 w 30"/>
              <a:gd name="T3" fmla="*/ 34 h 42"/>
              <a:gd name="T4" fmla="*/ 26 w 30"/>
              <a:gd name="T5" fmla="*/ 38 h 42"/>
              <a:gd name="T6" fmla="*/ 21 w 30"/>
              <a:gd name="T7" fmla="*/ 42 h 42"/>
              <a:gd name="T8" fmla="*/ 17 w 30"/>
              <a:gd name="T9" fmla="*/ 42 h 42"/>
              <a:gd name="T10" fmla="*/ 9 w 30"/>
              <a:gd name="T11" fmla="*/ 34 h 42"/>
              <a:gd name="T12" fmla="*/ 0 w 30"/>
              <a:gd name="T13" fmla="*/ 25 h 42"/>
              <a:gd name="T14" fmla="*/ 0 w 30"/>
              <a:gd name="T15" fmla="*/ 17 h 42"/>
              <a:gd name="T16" fmla="*/ 4 w 30"/>
              <a:gd name="T17" fmla="*/ 8 h 42"/>
              <a:gd name="T18" fmla="*/ 9 w 30"/>
              <a:gd name="T19" fmla="*/ 0 h 42"/>
              <a:gd name="T20" fmla="*/ 17 w 30"/>
              <a:gd name="T21" fmla="*/ 8 h 42"/>
              <a:gd name="T22" fmla="*/ 26 w 30"/>
              <a:gd name="T23" fmla="*/ 21 h 42"/>
              <a:gd name="T24" fmla="*/ 30 w 30"/>
              <a:gd name="T25"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2">
                <a:moveTo>
                  <a:pt x="30" y="25"/>
                </a:moveTo>
                <a:lnTo>
                  <a:pt x="30" y="34"/>
                </a:lnTo>
                <a:lnTo>
                  <a:pt x="26" y="38"/>
                </a:lnTo>
                <a:lnTo>
                  <a:pt x="21" y="42"/>
                </a:lnTo>
                <a:lnTo>
                  <a:pt x="17" y="42"/>
                </a:lnTo>
                <a:lnTo>
                  <a:pt x="9" y="34"/>
                </a:lnTo>
                <a:lnTo>
                  <a:pt x="0" y="25"/>
                </a:lnTo>
                <a:lnTo>
                  <a:pt x="0" y="17"/>
                </a:lnTo>
                <a:lnTo>
                  <a:pt x="4" y="8"/>
                </a:lnTo>
                <a:lnTo>
                  <a:pt x="9" y="0"/>
                </a:lnTo>
                <a:lnTo>
                  <a:pt x="17" y="8"/>
                </a:lnTo>
                <a:lnTo>
                  <a:pt x="26" y="21"/>
                </a:lnTo>
                <a:lnTo>
                  <a:pt x="30" y="2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4" name="Freeform 70">
            <a:extLst>
              <a:ext uri="{FF2B5EF4-FFF2-40B4-BE49-F238E27FC236}">
                <a16:creationId xmlns:a16="http://schemas.microsoft.com/office/drawing/2014/main" id="{1AE409AC-79B1-4E78-8523-9B1DBA889770}"/>
              </a:ext>
            </a:extLst>
          </p:cNvPr>
          <p:cNvSpPr>
            <a:spLocks/>
          </p:cNvSpPr>
          <p:nvPr/>
        </p:nvSpPr>
        <p:spPr bwMode="auto">
          <a:xfrm>
            <a:off x="4802187" y="6567487"/>
            <a:ext cx="41275" cy="25400"/>
          </a:xfrm>
          <a:custGeom>
            <a:avLst/>
            <a:gdLst>
              <a:gd name="T0" fmla="*/ 0 w 26"/>
              <a:gd name="T1" fmla="*/ 12 h 16"/>
              <a:gd name="T2" fmla="*/ 4 w 26"/>
              <a:gd name="T3" fmla="*/ 8 h 16"/>
              <a:gd name="T4" fmla="*/ 13 w 26"/>
              <a:gd name="T5" fmla="*/ 0 h 16"/>
              <a:gd name="T6" fmla="*/ 21 w 26"/>
              <a:gd name="T7" fmla="*/ 0 h 16"/>
              <a:gd name="T8" fmla="*/ 26 w 26"/>
              <a:gd name="T9" fmla="*/ 8 h 16"/>
              <a:gd name="T10" fmla="*/ 21 w 26"/>
              <a:gd name="T11" fmla="*/ 12 h 16"/>
              <a:gd name="T12" fmla="*/ 13 w 26"/>
              <a:gd name="T13" fmla="*/ 16 h 16"/>
              <a:gd name="T14" fmla="*/ 8 w 26"/>
              <a:gd name="T15" fmla="*/ 16 h 16"/>
              <a:gd name="T16" fmla="*/ 4 w 26"/>
              <a:gd name="T17" fmla="*/ 16 h 16"/>
              <a:gd name="T18" fmla="*/ 0 w 26"/>
              <a:gd name="T19" fmla="*/ 16 h 16"/>
              <a:gd name="T20" fmla="*/ 0 w 26"/>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6">
                <a:moveTo>
                  <a:pt x="0" y="12"/>
                </a:moveTo>
                <a:lnTo>
                  <a:pt x="4" y="8"/>
                </a:lnTo>
                <a:lnTo>
                  <a:pt x="13" y="0"/>
                </a:lnTo>
                <a:lnTo>
                  <a:pt x="21" y="0"/>
                </a:lnTo>
                <a:lnTo>
                  <a:pt x="26" y="8"/>
                </a:lnTo>
                <a:lnTo>
                  <a:pt x="21" y="12"/>
                </a:lnTo>
                <a:lnTo>
                  <a:pt x="13" y="16"/>
                </a:lnTo>
                <a:lnTo>
                  <a:pt x="8" y="16"/>
                </a:lnTo>
                <a:lnTo>
                  <a:pt x="4" y="16"/>
                </a:lnTo>
                <a:lnTo>
                  <a:pt x="0" y="16"/>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5" name="Freeform 71">
            <a:extLst>
              <a:ext uri="{FF2B5EF4-FFF2-40B4-BE49-F238E27FC236}">
                <a16:creationId xmlns:a16="http://schemas.microsoft.com/office/drawing/2014/main" id="{9546083E-C980-4FE0-931E-3EC65CBE0872}"/>
              </a:ext>
            </a:extLst>
          </p:cNvPr>
          <p:cNvSpPr>
            <a:spLocks/>
          </p:cNvSpPr>
          <p:nvPr/>
        </p:nvSpPr>
        <p:spPr bwMode="auto">
          <a:xfrm>
            <a:off x="5237162" y="6424612"/>
            <a:ext cx="28575" cy="26988"/>
          </a:xfrm>
          <a:custGeom>
            <a:avLst/>
            <a:gdLst>
              <a:gd name="T0" fmla="*/ 0 w 18"/>
              <a:gd name="T1" fmla="*/ 9 h 17"/>
              <a:gd name="T2" fmla="*/ 0 w 18"/>
              <a:gd name="T3" fmla="*/ 4 h 17"/>
              <a:gd name="T4" fmla="*/ 9 w 18"/>
              <a:gd name="T5" fmla="*/ 0 h 17"/>
              <a:gd name="T6" fmla="*/ 13 w 18"/>
              <a:gd name="T7" fmla="*/ 0 h 17"/>
              <a:gd name="T8" fmla="*/ 18 w 18"/>
              <a:gd name="T9" fmla="*/ 4 h 17"/>
              <a:gd name="T10" fmla="*/ 18 w 18"/>
              <a:gd name="T11" fmla="*/ 9 h 17"/>
              <a:gd name="T12" fmla="*/ 18 w 18"/>
              <a:gd name="T13" fmla="*/ 13 h 17"/>
              <a:gd name="T14" fmla="*/ 13 w 18"/>
              <a:gd name="T15" fmla="*/ 17 h 17"/>
              <a:gd name="T16" fmla="*/ 5 w 18"/>
              <a:gd name="T17" fmla="*/ 17 h 17"/>
              <a:gd name="T18" fmla="*/ 0 w 18"/>
              <a:gd name="T19" fmla="*/ 13 h 17"/>
              <a:gd name="T20" fmla="*/ 0 w 18"/>
              <a:gd name="T2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9"/>
                </a:moveTo>
                <a:lnTo>
                  <a:pt x="0" y="4"/>
                </a:lnTo>
                <a:lnTo>
                  <a:pt x="9" y="0"/>
                </a:lnTo>
                <a:lnTo>
                  <a:pt x="13" y="0"/>
                </a:lnTo>
                <a:lnTo>
                  <a:pt x="18" y="4"/>
                </a:lnTo>
                <a:lnTo>
                  <a:pt x="18" y="9"/>
                </a:lnTo>
                <a:lnTo>
                  <a:pt x="18" y="13"/>
                </a:lnTo>
                <a:lnTo>
                  <a:pt x="13" y="17"/>
                </a:lnTo>
                <a:lnTo>
                  <a:pt x="5" y="17"/>
                </a:lnTo>
                <a:lnTo>
                  <a:pt x="0"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6" name="Freeform 72">
            <a:extLst>
              <a:ext uri="{FF2B5EF4-FFF2-40B4-BE49-F238E27FC236}">
                <a16:creationId xmlns:a16="http://schemas.microsoft.com/office/drawing/2014/main" id="{171B3D0A-7BCA-4962-B45A-56D897272E39}"/>
              </a:ext>
            </a:extLst>
          </p:cNvPr>
          <p:cNvSpPr>
            <a:spLocks/>
          </p:cNvSpPr>
          <p:nvPr/>
        </p:nvSpPr>
        <p:spPr bwMode="auto">
          <a:xfrm>
            <a:off x="4808537" y="6350000"/>
            <a:ext cx="53975" cy="60325"/>
          </a:xfrm>
          <a:custGeom>
            <a:avLst/>
            <a:gdLst>
              <a:gd name="T0" fmla="*/ 0 w 34"/>
              <a:gd name="T1" fmla="*/ 30 h 38"/>
              <a:gd name="T2" fmla="*/ 0 w 34"/>
              <a:gd name="T3" fmla="*/ 26 h 38"/>
              <a:gd name="T4" fmla="*/ 4 w 34"/>
              <a:gd name="T5" fmla="*/ 17 h 38"/>
              <a:gd name="T6" fmla="*/ 17 w 34"/>
              <a:gd name="T7" fmla="*/ 5 h 38"/>
              <a:gd name="T8" fmla="*/ 26 w 34"/>
              <a:gd name="T9" fmla="*/ 0 h 38"/>
              <a:gd name="T10" fmla="*/ 30 w 34"/>
              <a:gd name="T11" fmla="*/ 0 h 38"/>
              <a:gd name="T12" fmla="*/ 34 w 34"/>
              <a:gd name="T13" fmla="*/ 5 h 38"/>
              <a:gd name="T14" fmla="*/ 34 w 34"/>
              <a:gd name="T15" fmla="*/ 13 h 38"/>
              <a:gd name="T16" fmla="*/ 26 w 34"/>
              <a:gd name="T17" fmla="*/ 30 h 38"/>
              <a:gd name="T18" fmla="*/ 22 w 34"/>
              <a:gd name="T19" fmla="*/ 34 h 38"/>
              <a:gd name="T20" fmla="*/ 17 w 34"/>
              <a:gd name="T21" fmla="*/ 38 h 38"/>
              <a:gd name="T22" fmla="*/ 4 w 34"/>
              <a:gd name="T23" fmla="*/ 38 h 38"/>
              <a:gd name="T24" fmla="*/ 0 w 34"/>
              <a:gd name="T25" fmla="*/ 34 h 38"/>
              <a:gd name="T26" fmla="*/ 0 w 34"/>
              <a:gd name="T2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8">
                <a:moveTo>
                  <a:pt x="0" y="30"/>
                </a:moveTo>
                <a:lnTo>
                  <a:pt x="0" y="26"/>
                </a:lnTo>
                <a:lnTo>
                  <a:pt x="4" y="17"/>
                </a:lnTo>
                <a:lnTo>
                  <a:pt x="17" y="5"/>
                </a:lnTo>
                <a:lnTo>
                  <a:pt x="26" y="0"/>
                </a:lnTo>
                <a:lnTo>
                  <a:pt x="30" y="0"/>
                </a:lnTo>
                <a:lnTo>
                  <a:pt x="34" y="5"/>
                </a:lnTo>
                <a:lnTo>
                  <a:pt x="34" y="13"/>
                </a:lnTo>
                <a:lnTo>
                  <a:pt x="26" y="30"/>
                </a:lnTo>
                <a:lnTo>
                  <a:pt x="22" y="34"/>
                </a:lnTo>
                <a:lnTo>
                  <a:pt x="17" y="38"/>
                </a:lnTo>
                <a:lnTo>
                  <a:pt x="4" y="38"/>
                </a:lnTo>
                <a:lnTo>
                  <a:pt x="0" y="34"/>
                </a:lnTo>
                <a:lnTo>
                  <a:pt x="0" y="3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7" name="Freeform 73">
            <a:extLst>
              <a:ext uri="{FF2B5EF4-FFF2-40B4-BE49-F238E27FC236}">
                <a16:creationId xmlns:a16="http://schemas.microsoft.com/office/drawing/2014/main" id="{71900269-8638-4DDB-BD12-00220FC5F54E}"/>
              </a:ext>
            </a:extLst>
          </p:cNvPr>
          <p:cNvSpPr>
            <a:spLocks/>
          </p:cNvSpPr>
          <p:nvPr/>
        </p:nvSpPr>
        <p:spPr bwMode="auto">
          <a:xfrm>
            <a:off x="5224462" y="6457950"/>
            <a:ext cx="26988" cy="41275"/>
          </a:xfrm>
          <a:custGeom>
            <a:avLst/>
            <a:gdLst>
              <a:gd name="T0" fmla="*/ 0 w 17"/>
              <a:gd name="T1" fmla="*/ 13 h 26"/>
              <a:gd name="T2" fmla="*/ 0 w 17"/>
              <a:gd name="T3" fmla="*/ 9 h 26"/>
              <a:gd name="T4" fmla="*/ 4 w 17"/>
              <a:gd name="T5" fmla="*/ 0 h 26"/>
              <a:gd name="T6" fmla="*/ 8 w 17"/>
              <a:gd name="T7" fmla="*/ 0 h 26"/>
              <a:gd name="T8" fmla="*/ 13 w 17"/>
              <a:gd name="T9" fmla="*/ 0 h 26"/>
              <a:gd name="T10" fmla="*/ 17 w 17"/>
              <a:gd name="T11" fmla="*/ 9 h 26"/>
              <a:gd name="T12" fmla="*/ 17 w 17"/>
              <a:gd name="T13" fmla="*/ 17 h 26"/>
              <a:gd name="T14" fmla="*/ 17 w 17"/>
              <a:gd name="T15" fmla="*/ 22 h 26"/>
              <a:gd name="T16" fmla="*/ 8 w 17"/>
              <a:gd name="T17" fmla="*/ 26 h 26"/>
              <a:gd name="T18" fmla="*/ 0 w 17"/>
              <a:gd name="T19" fmla="*/ 22 h 26"/>
              <a:gd name="T20" fmla="*/ 0 w 17"/>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0" y="13"/>
                </a:moveTo>
                <a:lnTo>
                  <a:pt x="0" y="9"/>
                </a:lnTo>
                <a:lnTo>
                  <a:pt x="4" y="0"/>
                </a:lnTo>
                <a:lnTo>
                  <a:pt x="8" y="0"/>
                </a:lnTo>
                <a:lnTo>
                  <a:pt x="13" y="0"/>
                </a:lnTo>
                <a:lnTo>
                  <a:pt x="17" y="9"/>
                </a:lnTo>
                <a:lnTo>
                  <a:pt x="17" y="17"/>
                </a:lnTo>
                <a:lnTo>
                  <a:pt x="17" y="22"/>
                </a:lnTo>
                <a:lnTo>
                  <a:pt x="8" y="26"/>
                </a:lnTo>
                <a:lnTo>
                  <a:pt x="0" y="22"/>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8" name="Freeform 74">
            <a:extLst>
              <a:ext uri="{FF2B5EF4-FFF2-40B4-BE49-F238E27FC236}">
                <a16:creationId xmlns:a16="http://schemas.microsoft.com/office/drawing/2014/main" id="{09279272-CADB-4658-AB5D-3F983EDED202}"/>
              </a:ext>
            </a:extLst>
          </p:cNvPr>
          <p:cNvSpPr>
            <a:spLocks/>
          </p:cNvSpPr>
          <p:nvPr/>
        </p:nvSpPr>
        <p:spPr bwMode="auto">
          <a:xfrm>
            <a:off x="4822825" y="6289675"/>
            <a:ext cx="33338" cy="53975"/>
          </a:xfrm>
          <a:custGeom>
            <a:avLst/>
            <a:gdLst>
              <a:gd name="T0" fmla="*/ 0 w 21"/>
              <a:gd name="T1" fmla="*/ 30 h 34"/>
              <a:gd name="T2" fmla="*/ 0 w 21"/>
              <a:gd name="T3" fmla="*/ 21 h 34"/>
              <a:gd name="T4" fmla="*/ 0 w 21"/>
              <a:gd name="T5" fmla="*/ 4 h 34"/>
              <a:gd name="T6" fmla="*/ 8 w 21"/>
              <a:gd name="T7" fmla="*/ 0 h 34"/>
              <a:gd name="T8" fmla="*/ 13 w 21"/>
              <a:gd name="T9" fmla="*/ 0 h 34"/>
              <a:gd name="T10" fmla="*/ 21 w 21"/>
              <a:gd name="T11" fmla="*/ 21 h 34"/>
              <a:gd name="T12" fmla="*/ 21 w 21"/>
              <a:gd name="T13" fmla="*/ 25 h 34"/>
              <a:gd name="T14" fmla="*/ 21 w 21"/>
              <a:gd name="T15" fmla="*/ 30 h 34"/>
              <a:gd name="T16" fmla="*/ 17 w 21"/>
              <a:gd name="T17" fmla="*/ 34 h 34"/>
              <a:gd name="T18" fmla="*/ 8 w 21"/>
              <a:gd name="T19" fmla="*/ 34 h 34"/>
              <a:gd name="T20" fmla="*/ 4 w 21"/>
              <a:gd name="T21" fmla="*/ 30 h 34"/>
              <a:gd name="T22" fmla="*/ 0 w 21"/>
              <a:gd name="T2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4">
                <a:moveTo>
                  <a:pt x="0" y="30"/>
                </a:moveTo>
                <a:lnTo>
                  <a:pt x="0" y="21"/>
                </a:lnTo>
                <a:lnTo>
                  <a:pt x="0" y="4"/>
                </a:lnTo>
                <a:lnTo>
                  <a:pt x="8" y="0"/>
                </a:lnTo>
                <a:lnTo>
                  <a:pt x="13" y="0"/>
                </a:lnTo>
                <a:lnTo>
                  <a:pt x="21" y="21"/>
                </a:lnTo>
                <a:lnTo>
                  <a:pt x="21" y="25"/>
                </a:lnTo>
                <a:lnTo>
                  <a:pt x="21" y="30"/>
                </a:lnTo>
                <a:lnTo>
                  <a:pt x="17" y="34"/>
                </a:lnTo>
                <a:lnTo>
                  <a:pt x="8" y="34"/>
                </a:lnTo>
                <a:lnTo>
                  <a:pt x="4" y="30"/>
                </a:lnTo>
                <a:lnTo>
                  <a:pt x="0" y="3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9" name="Freeform 75">
            <a:extLst>
              <a:ext uri="{FF2B5EF4-FFF2-40B4-BE49-F238E27FC236}">
                <a16:creationId xmlns:a16="http://schemas.microsoft.com/office/drawing/2014/main" id="{F277A5F2-13BE-4B50-804A-440C18985290}"/>
              </a:ext>
            </a:extLst>
          </p:cNvPr>
          <p:cNvSpPr>
            <a:spLocks/>
          </p:cNvSpPr>
          <p:nvPr/>
        </p:nvSpPr>
        <p:spPr bwMode="auto">
          <a:xfrm>
            <a:off x="5073650" y="6343650"/>
            <a:ext cx="177800" cy="149225"/>
          </a:xfrm>
          <a:custGeom>
            <a:avLst/>
            <a:gdLst>
              <a:gd name="T0" fmla="*/ 39 w 112"/>
              <a:gd name="T1" fmla="*/ 89 h 94"/>
              <a:gd name="T2" fmla="*/ 30 w 112"/>
              <a:gd name="T3" fmla="*/ 94 h 94"/>
              <a:gd name="T4" fmla="*/ 18 w 112"/>
              <a:gd name="T5" fmla="*/ 94 h 94"/>
              <a:gd name="T6" fmla="*/ 13 w 112"/>
              <a:gd name="T7" fmla="*/ 94 h 94"/>
              <a:gd name="T8" fmla="*/ 9 w 112"/>
              <a:gd name="T9" fmla="*/ 89 h 94"/>
              <a:gd name="T10" fmla="*/ 0 w 112"/>
              <a:gd name="T11" fmla="*/ 81 h 94"/>
              <a:gd name="T12" fmla="*/ 5 w 112"/>
              <a:gd name="T13" fmla="*/ 64 h 94"/>
              <a:gd name="T14" fmla="*/ 5 w 112"/>
              <a:gd name="T15" fmla="*/ 60 h 94"/>
              <a:gd name="T16" fmla="*/ 9 w 112"/>
              <a:gd name="T17" fmla="*/ 55 h 94"/>
              <a:gd name="T18" fmla="*/ 22 w 112"/>
              <a:gd name="T19" fmla="*/ 47 h 94"/>
              <a:gd name="T20" fmla="*/ 26 w 112"/>
              <a:gd name="T21" fmla="*/ 47 h 94"/>
              <a:gd name="T22" fmla="*/ 26 w 112"/>
              <a:gd name="T23" fmla="*/ 42 h 94"/>
              <a:gd name="T24" fmla="*/ 26 w 112"/>
              <a:gd name="T25" fmla="*/ 34 h 94"/>
              <a:gd name="T26" fmla="*/ 18 w 112"/>
              <a:gd name="T27" fmla="*/ 30 h 94"/>
              <a:gd name="T28" fmla="*/ 18 w 112"/>
              <a:gd name="T29" fmla="*/ 25 h 94"/>
              <a:gd name="T30" fmla="*/ 22 w 112"/>
              <a:gd name="T31" fmla="*/ 25 h 94"/>
              <a:gd name="T32" fmla="*/ 22 w 112"/>
              <a:gd name="T33" fmla="*/ 21 h 94"/>
              <a:gd name="T34" fmla="*/ 26 w 112"/>
              <a:gd name="T35" fmla="*/ 13 h 94"/>
              <a:gd name="T36" fmla="*/ 30 w 112"/>
              <a:gd name="T37" fmla="*/ 4 h 94"/>
              <a:gd name="T38" fmla="*/ 39 w 112"/>
              <a:gd name="T39" fmla="*/ 13 h 94"/>
              <a:gd name="T40" fmla="*/ 48 w 112"/>
              <a:gd name="T41" fmla="*/ 13 h 94"/>
              <a:gd name="T42" fmla="*/ 82 w 112"/>
              <a:gd name="T43" fmla="*/ 4 h 94"/>
              <a:gd name="T44" fmla="*/ 103 w 112"/>
              <a:gd name="T45" fmla="*/ 0 h 94"/>
              <a:gd name="T46" fmla="*/ 112 w 112"/>
              <a:gd name="T47" fmla="*/ 0 h 94"/>
              <a:gd name="T48" fmla="*/ 112 w 112"/>
              <a:gd name="T49" fmla="*/ 4 h 94"/>
              <a:gd name="T50" fmla="*/ 103 w 112"/>
              <a:gd name="T51" fmla="*/ 17 h 94"/>
              <a:gd name="T52" fmla="*/ 99 w 112"/>
              <a:gd name="T53" fmla="*/ 25 h 94"/>
              <a:gd name="T54" fmla="*/ 103 w 112"/>
              <a:gd name="T55" fmla="*/ 38 h 94"/>
              <a:gd name="T56" fmla="*/ 103 w 112"/>
              <a:gd name="T57" fmla="*/ 47 h 94"/>
              <a:gd name="T58" fmla="*/ 99 w 112"/>
              <a:gd name="T59" fmla="*/ 55 h 94"/>
              <a:gd name="T60" fmla="*/ 99 w 112"/>
              <a:gd name="T61" fmla="*/ 60 h 94"/>
              <a:gd name="T62" fmla="*/ 91 w 112"/>
              <a:gd name="T63" fmla="*/ 68 h 94"/>
              <a:gd name="T64" fmla="*/ 86 w 112"/>
              <a:gd name="T65" fmla="*/ 77 h 94"/>
              <a:gd name="T66" fmla="*/ 86 w 112"/>
              <a:gd name="T67" fmla="*/ 81 h 94"/>
              <a:gd name="T68" fmla="*/ 86 w 112"/>
              <a:gd name="T69" fmla="*/ 89 h 94"/>
              <a:gd name="T70" fmla="*/ 78 w 112"/>
              <a:gd name="T71" fmla="*/ 94 h 94"/>
              <a:gd name="T72" fmla="*/ 73 w 112"/>
              <a:gd name="T73" fmla="*/ 94 h 94"/>
              <a:gd name="T74" fmla="*/ 61 w 112"/>
              <a:gd name="T75" fmla="*/ 94 h 94"/>
              <a:gd name="T76" fmla="*/ 48 w 112"/>
              <a:gd name="T77" fmla="*/ 89 h 94"/>
              <a:gd name="T78" fmla="*/ 39 w 112"/>
              <a:gd name="T7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94">
                <a:moveTo>
                  <a:pt x="39" y="89"/>
                </a:moveTo>
                <a:lnTo>
                  <a:pt x="30" y="94"/>
                </a:lnTo>
                <a:lnTo>
                  <a:pt x="18" y="94"/>
                </a:lnTo>
                <a:lnTo>
                  <a:pt x="13" y="94"/>
                </a:lnTo>
                <a:lnTo>
                  <a:pt x="9" y="89"/>
                </a:lnTo>
                <a:lnTo>
                  <a:pt x="0" y="81"/>
                </a:lnTo>
                <a:lnTo>
                  <a:pt x="5" y="64"/>
                </a:lnTo>
                <a:lnTo>
                  <a:pt x="5" y="60"/>
                </a:lnTo>
                <a:lnTo>
                  <a:pt x="9" y="55"/>
                </a:lnTo>
                <a:lnTo>
                  <a:pt x="22" y="47"/>
                </a:lnTo>
                <a:lnTo>
                  <a:pt x="26" y="47"/>
                </a:lnTo>
                <a:lnTo>
                  <a:pt x="26" y="42"/>
                </a:lnTo>
                <a:lnTo>
                  <a:pt x="26" y="34"/>
                </a:lnTo>
                <a:lnTo>
                  <a:pt x="18" y="30"/>
                </a:lnTo>
                <a:lnTo>
                  <a:pt x="18" y="25"/>
                </a:lnTo>
                <a:lnTo>
                  <a:pt x="22" y="25"/>
                </a:lnTo>
                <a:lnTo>
                  <a:pt x="22" y="21"/>
                </a:lnTo>
                <a:lnTo>
                  <a:pt x="26" y="13"/>
                </a:lnTo>
                <a:lnTo>
                  <a:pt x="30" y="4"/>
                </a:lnTo>
                <a:lnTo>
                  <a:pt x="39" y="13"/>
                </a:lnTo>
                <a:lnTo>
                  <a:pt x="48" y="13"/>
                </a:lnTo>
                <a:lnTo>
                  <a:pt x="82" y="4"/>
                </a:lnTo>
                <a:lnTo>
                  <a:pt x="103" y="0"/>
                </a:lnTo>
                <a:lnTo>
                  <a:pt x="112" y="0"/>
                </a:lnTo>
                <a:lnTo>
                  <a:pt x="112" y="4"/>
                </a:lnTo>
                <a:lnTo>
                  <a:pt x="103" y="17"/>
                </a:lnTo>
                <a:lnTo>
                  <a:pt x="99" y="25"/>
                </a:lnTo>
                <a:lnTo>
                  <a:pt x="103" y="38"/>
                </a:lnTo>
                <a:lnTo>
                  <a:pt x="103" y="47"/>
                </a:lnTo>
                <a:lnTo>
                  <a:pt x="99" y="55"/>
                </a:lnTo>
                <a:lnTo>
                  <a:pt x="99" y="60"/>
                </a:lnTo>
                <a:lnTo>
                  <a:pt x="91" y="68"/>
                </a:lnTo>
                <a:lnTo>
                  <a:pt x="86" y="77"/>
                </a:lnTo>
                <a:lnTo>
                  <a:pt x="86" y="81"/>
                </a:lnTo>
                <a:lnTo>
                  <a:pt x="86" y="89"/>
                </a:lnTo>
                <a:lnTo>
                  <a:pt x="78" y="94"/>
                </a:lnTo>
                <a:lnTo>
                  <a:pt x="73" y="94"/>
                </a:lnTo>
                <a:lnTo>
                  <a:pt x="61" y="94"/>
                </a:lnTo>
                <a:lnTo>
                  <a:pt x="48" y="89"/>
                </a:lnTo>
                <a:lnTo>
                  <a:pt x="39" y="8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0" name="Freeform 76">
            <a:extLst>
              <a:ext uri="{FF2B5EF4-FFF2-40B4-BE49-F238E27FC236}">
                <a16:creationId xmlns:a16="http://schemas.microsoft.com/office/drawing/2014/main" id="{54A61BC9-E97A-4095-91DF-35071281077A}"/>
              </a:ext>
            </a:extLst>
          </p:cNvPr>
          <p:cNvSpPr>
            <a:spLocks/>
          </p:cNvSpPr>
          <p:nvPr/>
        </p:nvSpPr>
        <p:spPr bwMode="auto">
          <a:xfrm>
            <a:off x="4835525" y="6188075"/>
            <a:ext cx="34925" cy="33338"/>
          </a:xfrm>
          <a:custGeom>
            <a:avLst/>
            <a:gdLst>
              <a:gd name="T0" fmla="*/ 0 w 22"/>
              <a:gd name="T1" fmla="*/ 8 h 21"/>
              <a:gd name="T2" fmla="*/ 5 w 22"/>
              <a:gd name="T3" fmla="*/ 4 h 21"/>
              <a:gd name="T4" fmla="*/ 17 w 22"/>
              <a:gd name="T5" fmla="*/ 0 h 21"/>
              <a:gd name="T6" fmla="*/ 22 w 22"/>
              <a:gd name="T7" fmla="*/ 8 h 21"/>
              <a:gd name="T8" fmla="*/ 17 w 22"/>
              <a:gd name="T9" fmla="*/ 17 h 21"/>
              <a:gd name="T10" fmla="*/ 9 w 22"/>
              <a:gd name="T11" fmla="*/ 21 h 21"/>
              <a:gd name="T12" fmla="*/ 0 w 22"/>
              <a:gd name="T13" fmla="*/ 21 h 21"/>
              <a:gd name="T14" fmla="*/ 0 w 22"/>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0" y="8"/>
                </a:moveTo>
                <a:lnTo>
                  <a:pt x="5" y="4"/>
                </a:lnTo>
                <a:lnTo>
                  <a:pt x="17" y="0"/>
                </a:lnTo>
                <a:lnTo>
                  <a:pt x="22" y="8"/>
                </a:lnTo>
                <a:lnTo>
                  <a:pt x="17" y="17"/>
                </a:lnTo>
                <a:lnTo>
                  <a:pt x="9" y="21"/>
                </a:lnTo>
                <a:lnTo>
                  <a:pt x="0" y="21"/>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1" name="Freeform 77">
            <a:extLst>
              <a:ext uri="{FF2B5EF4-FFF2-40B4-BE49-F238E27FC236}">
                <a16:creationId xmlns:a16="http://schemas.microsoft.com/office/drawing/2014/main" id="{CBBA6AC8-87D5-4228-BDCE-EBEFE5E6AB23}"/>
              </a:ext>
            </a:extLst>
          </p:cNvPr>
          <p:cNvSpPr>
            <a:spLocks/>
          </p:cNvSpPr>
          <p:nvPr/>
        </p:nvSpPr>
        <p:spPr bwMode="auto">
          <a:xfrm>
            <a:off x="5114925" y="6505575"/>
            <a:ext cx="47625" cy="34925"/>
          </a:xfrm>
          <a:custGeom>
            <a:avLst/>
            <a:gdLst>
              <a:gd name="T0" fmla="*/ 0 w 30"/>
              <a:gd name="T1" fmla="*/ 4 h 22"/>
              <a:gd name="T2" fmla="*/ 4 w 30"/>
              <a:gd name="T3" fmla="*/ 0 h 22"/>
              <a:gd name="T4" fmla="*/ 13 w 30"/>
              <a:gd name="T5" fmla="*/ 0 h 22"/>
              <a:gd name="T6" fmla="*/ 22 w 30"/>
              <a:gd name="T7" fmla="*/ 4 h 22"/>
              <a:gd name="T8" fmla="*/ 26 w 30"/>
              <a:gd name="T9" fmla="*/ 9 h 22"/>
              <a:gd name="T10" fmla="*/ 30 w 30"/>
              <a:gd name="T11" fmla="*/ 13 h 22"/>
              <a:gd name="T12" fmla="*/ 30 w 30"/>
              <a:gd name="T13" fmla="*/ 17 h 22"/>
              <a:gd name="T14" fmla="*/ 30 w 30"/>
              <a:gd name="T15" fmla="*/ 22 h 22"/>
              <a:gd name="T16" fmla="*/ 26 w 30"/>
              <a:gd name="T17" fmla="*/ 22 h 22"/>
              <a:gd name="T18" fmla="*/ 13 w 30"/>
              <a:gd name="T19" fmla="*/ 22 h 22"/>
              <a:gd name="T20" fmla="*/ 4 w 30"/>
              <a:gd name="T21" fmla="*/ 17 h 22"/>
              <a:gd name="T22" fmla="*/ 0 w 30"/>
              <a:gd name="T23" fmla="*/ 9 h 22"/>
              <a:gd name="T24" fmla="*/ 0 w 30"/>
              <a:gd name="T2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2">
                <a:moveTo>
                  <a:pt x="0" y="4"/>
                </a:moveTo>
                <a:lnTo>
                  <a:pt x="4" y="0"/>
                </a:lnTo>
                <a:lnTo>
                  <a:pt x="13" y="0"/>
                </a:lnTo>
                <a:lnTo>
                  <a:pt x="22" y="4"/>
                </a:lnTo>
                <a:lnTo>
                  <a:pt x="26" y="9"/>
                </a:lnTo>
                <a:lnTo>
                  <a:pt x="30" y="13"/>
                </a:lnTo>
                <a:lnTo>
                  <a:pt x="30" y="17"/>
                </a:lnTo>
                <a:lnTo>
                  <a:pt x="30" y="22"/>
                </a:lnTo>
                <a:lnTo>
                  <a:pt x="26" y="22"/>
                </a:lnTo>
                <a:lnTo>
                  <a:pt x="13" y="22"/>
                </a:lnTo>
                <a:lnTo>
                  <a:pt x="4" y="17"/>
                </a:lnTo>
                <a:lnTo>
                  <a:pt x="0" y="9"/>
                </a:lnTo>
                <a:lnTo>
                  <a:pt x="0"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2" name="Freeform 78">
            <a:extLst>
              <a:ext uri="{FF2B5EF4-FFF2-40B4-BE49-F238E27FC236}">
                <a16:creationId xmlns:a16="http://schemas.microsoft.com/office/drawing/2014/main" id="{CE990F3D-B09A-4E8E-8746-948939472220}"/>
              </a:ext>
            </a:extLst>
          </p:cNvPr>
          <p:cNvSpPr>
            <a:spLocks/>
          </p:cNvSpPr>
          <p:nvPr/>
        </p:nvSpPr>
        <p:spPr bwMode="auto">
          <a:xfrm>
            <a:off x="5073650" y="6559550"/>
            <a:ext cx="47625" cy="33338"/>
          </a:xfrm>
          <a:custGeom>
            <a:avLst/>
            <a:gdLst>
              <a:gd name="T0" fmla="*/ 0 w 30"/>
              <a:gd name="T1" fmla="*/ 17 h 21"/>
              <a:gd name="T2" fmla="*/ 0 w 30"/>
              <a:gd name="T3" fmla="*/ 13 h 21"/>
              <a:gd name="T4" fmla="*/ 9 w 30"/>
              <a:gd name="T5" fmla="*/ 5 h 21"/>
              <a:gd name="T6" fmla="*/ 18 w 30"/>
              <a:gd name="T7" fmla="*/ 5 h 21"/>
              <a:gd name="T8" fmla="*/ 26 w 30"/>
              <a:gd name="T9" fmla="*/ 0 h 21"/>
              <a:gd name="T10" fmla="*/ 30 w 30"/>
              <a:gd name="T11" fmla="*/ 5 h 21"/>
              <a:gd name="T12" fmla="*/ 30 w 30"/>
              <a:gd name="T13" fmla="*/ 9 h 21"/>
              <a:gd name="T14" fmla="*/ 30 w 30"/>
              <a:gd name="T15" fmla="*/ 13 h 21"/>
              <a:gd name="T16" fmla="*/ 22 w 30"/>
              <a:gd name="T17" fmla="*/ 17 h 21"/>
              <a:gd name="T18" fmla="*/ 13 w 30"/>
              <a:gd name="T19" fmla="*/ 21 h 21"/>
              <a:gd name="T20" fmla="*/ 0 w 30"/>
              <a:gd name="T21" fmla="*/ 21 h 21"/>
              <a:gd name="T22" fmla="*/ 0 w 30"/>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1">
                <a:moveTo>
                  <a:pt x="0" y="17"/>
                </a:moveTo>
                <a:lnTo>
                  <a:pt x="0" y="13"/>
                </a:lnTo>
                <a:lnTo>
                  <a:pt x="9" y="5"/>
                </a:lnTo>
                <a:lnTo>
                  <a:pt x="18" y="5"/>
                </a:lnTo>
                <a:lnTo>
                  <a:pt x="26" y="0"/>
                </a:lnTo>
                <a:lnTo>
                  <a:pt x="30" y="5"/>
                </a:lnTo>
                <a:lnTo>
                  <a:pt x="30" y="9"/>
                </a:lnTo>
                <a:lnTo>
                  <a:pt x="30" y="13"/>
                </a:lnTo>
                <a:lnTo>
                  <a:pt x="22" y="17"/>
                </a:lnTo>
                <a:lnTo>
                  <a:pt x="13"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3" name="Freeform 79">
            <a:extLst>
              <a:ext uri="{FF2B5EF4-FFF2-40B4-BE49-F238E27FC236}">
                <a16:creationId xmlns:a16="http://schemas.microsoft.com/office/drawing/2014/main" id="{39B3A0B3-8651-4BF2-872B-55BEC137FE1B}"/>
              </a:ext>
            </a:extLst>
          </p:cNvPr>
          <p:cNvSpPr>
            <a:spLocks/>
          </p:cNvSpPr>
          <p:nvPr/>
        </p:nvSpPr>
        <p:spPr bwMode="auto">
          <a:xfrm>
            <a:off x="4870450" y="6499225"/>
            <a:ext cx="26988" cy="41275"/>
          </a:xfrm>
          <a:custGeom>
            <a:avLst/>
            <a:gdLst>
              <a:gd name="T0" fmla="*/ 0 w 17"/>
              <a:gd name="T1" fmla="*/ 13 h 26"/>
              <a:gd name="T2" fmla="*/ 0 w 17"/>
              <a:gd name="T3" fmla="*/ 8 h 26"/>
              <a:gd name="T4" fmla="*/ 4 w 17"/>
              <a:gd name="T5" fmla="*/ 0 h 26"/>
              <a:gd name="T6" fmla="*/ 8 w 17"/>
              <a:gd name="T7" fmla="*/ 0 h 26"/>
              <a:gd name="T8" fmla="*/ 17 w 17"/>
              <a:gd name="T9" fmla="*/ 4 h 26"/>
              <a:gd name="T10" fmla="*/ 17 w 17"/>
              <a:gd name="T11" fmla="*/ 17 h 26"/>
              <a:gd name="T12" fmla="*/ 13 w 17"/>
              <a:gd name="T13" fmla="*/ 26 h 26"/>
              <a:gd name="T14" fmla="*/ 4 w 17"/>
              <a:gd name="T15" fmla="*/ 26 h 26"/>
              <a:gd name="T16" fmla="*/ 0 w 17"/>
              <a:gd name="T17" fmla="*/ 21 h 26"/>
              <a:gd name="T18" fmla="*/ 0 w 1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0" y="13"/>
                </a:moveTo>
                <a:lnTo>
                  <a:pt x="0" y="8"/>
                </a:lnTo>
                <a:lnTo>
                  <a:pt x="4" y="0"/>
                </a:lnTo>
                <a:lnTo>
                  <a:pt x="8" y="0"/>
                </a:lnTo>
                <a:lnTo>
                  <a:pt x="17" y="4"/>
                </a:lnTo>
                <a:lnTo>
                  <a:pt x="17" y="17"/>
                </a:lnTo>
                <a:lnTo>
                  <a:pt x="13" y="26"/>
                </a:lnTo>
                <a:lnTo>
                  <a:pt x="4" y="26"/>
                </a:lnTo>
                <a:lnTo>
                  <a:pt x="0"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4" name="Freeform 80">
            <a:extLst>
              <a:ext uri="{FF2B5EF4-FFF2-40B4-BE49-F238E27FC236}">
                <a16:creationId xmlns:a16="http://schemas.microsoft.com/office/drawing/2014/main" id="{3AD4E721-7674-4862-AC7C-114675128101}"/>
              </a:ext>
            </a:extLst>
          </p:cNvPr>
          <p:cNvSpPr>
            <a:spLocks/>
          </p:cNvSpPr>
          <p:nvPr/>
        </p:nvSpPr>
        <p:spPr bwMode="auto">
          <a:xfrm>
            <a:off x="5060950" y="6499225"/>
            <a:ext cx="33338" cy="33338"/>
          </a:xfrm>
          <a:custGeom>
            <a:avLst/>
            <a:gdLst>
              <a:gd name="T0" fmla="*/ 0 w 21"/>
              <a:gd name="T1" fmla="*/ 13 h 21"/>
              <a:gd name="T2" fmla="*/ 4 w 21"/>
              <a:gd name="T3" fmla="*/ 4 h 21"/>
              <a:gd name="T4" fmla="*/ 8 w 21"/>
              <a:gd name="T5" fmla="*/ 0 h 21"/>
              <a:gd name="T6" fmla="*/ 13 w 21"/>
              <a:gd name="T7" fmla="*/ 0 h 21"/>
              <a:gd name="T8" fmla="*/ 17 w 21"/>
              <a:gd name="T9" fmla="*/ 4 h 21"/>
              <a:gd name="T10" fmla="*/ 21 w 21"/>
              <a:gd name="T11" fmla="*/ 8 h 21"/>
              <a:gd name="T12" fmla="*/ 21 w 21"/>
              <a:gd name="T13" fmla="*/ 17 h 21"/>
              <a:gd name="T14" fmla="*/ 17 w 21"/>
              <a:gd name="T15" fmla="*/ 21 h 21"/>
              <a:gd name="T16" fmla="*/ 13 w 21"/>
              <a:gd name="T17" fmla="*/ 21 h 21"/>
              <a:gd name="T18" fmla="*/ 4 w 21"/>
              <a:gd name="T19" fmla="*/ 21 h 21"/>
              <a:gd name="T20" fmla="*/ 0 w 21"/>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0" y="13"/>
                </a:moveTo>
                <a:lnTo>
                  <a:pt x="4" y="4"/>
                </a:lnTo>
                <a:lnTo>
                  <a:pt x="8" y="0"/>
                </a:lnTo>
                <a:lnTo>
                  <a:pt x="13" y="0"/>
                </a:lnTo>
                <a:lnTo>
                  <a:pt x="17" y="4"/>
                </a:lnTo>
                <a:lnTo>
                  <a:pt x="21" y="8"/>
                </a:lnTo>
                <a:lnTo>
                  <a:pt x="21" y="17"/>
                </a:lnTo>
                <a:lnTo>
                  <a:pt x="17" y="21"/>
                </a:lnTo>
                <a:lnTo>
                  <a:pt x="13" y="21"/>
                </a:lnTo>
                <a:lnTo>
                  <a:pt x="4" y="21"/>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5" name="Freeform 81">
            <a:extLst>
              <a:ext uri="{FF2B5EF4-FFF2-40B4-BE49-F238E27FC236}">
                <a16:creationId xmlns:a16="http://schemas.microsoft.com/office/drawing/2014/main" id="{9FBEB7FD-7148-4BEC-8117-6F29D57BF395}"/>
              </a:ext>
            </a:extLst>
          </p:cNvPr>
          <p:cNvSpPr>
            <a:spLocks/>
          </p:cNvSpPr>
          <p:nvPr/>
        </p:nvSpPr>
        <p:spPr bwMode="auto">
          <a:xfrm>
            <a:off x="4870450" y="6235700"/>
            <a:ext cx="33338" cy="39688"/>
          </a:xfrm>
          <a:custGeom>
            <a:avLst/>
            <a:gdLst>
              <a:gd name="T0" fmla="*/ 0 w 21"/>
              <a:gd name="T1" fmla="*/ 0 h 25"/>
              <a:gd name="T2" fmla="*/ 13 w 21"/>
              <a:gd name="T3" fmla="*/ 4 h 25"/>
              <a:gd name="T4" fmla="*/ 21 w 21"/>
              <a:gd name="T5" fmla="*/ 8 h 25"/>
              <a:gd name="T6" fmla="*/ 21 w 21"/>
              <a:gd name="T7" fmla="*/ 13 h 25"/>
              <a:gd name="T8" fmla="*/ 21 w 21"/>
              <a:gd name="T9" fmla="*/ 17 h 25"/>
              <a:gd name="T10" fmla="*/ 21 w 21"/>
              <a:gd name="T11" fmla="*/ 21 h 25"/>
              <a:gd name="T12" fmla="*/ 8 w 21"/>
              <a:gd name="T13" fmla="*/ 25 h 25"/>
              <a:gd name="T14" fmla="*/ 4 w 21"/>
              <a:gd name="T15" fmla="*/ 17 h 25"/>
              <a:gd name="T16" fmla="*/ 0 w 21"/>
              <a:gd name="T17" fmla="*/ 13 h 25"/>
              <a:gd name="T18" fmla="*/ 0 w 21"/>
              <a:gd name="T19" fmla="*/ 4 h 25"/>
              <a:gd name="T20" fmla="*/ 0 w 21"/>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0" y="0"/>
                </a:moveTo>
                <a:lnTo>
                  <a:pt x="13" y="4"/>
                </a:lnTo>
                <a:lnTo>
                  <a:pt x="21" y="8"/>
                </a:lnTo>
                <a:lnTo>
                  <a:pt x="21" y="13"/>
                </a:lnTo>
                <a:lnTo>
                  <a:pt x="21" y="17"/>
                </a:lnTo>
                <a:lnTo>
                  <a:pt x="21" y="21"/>
                </a:lnTo>
                <a:lnTo>
                  <a:pt x="8" y="25"/>
                </a:lnTo>
                <a:lnTo>
                  <a:pt x="4" y="17"/>
                </a:lnTo>
                <a:lnTo>
                  <a:pt x="0" y="13"/>
                </a:lnTo>
                <a:lnTo>
                  <a:pt x="0" y="4"/>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6" name="Freeform 82">
            <a:extLst>
              <a:ext uri="{FF2B5EF4-FFF2-40B4-BE49-F238E27FC236}">
                <a16:creationId xmlns:a16="http://schemas.microsoft.com/office/drawing/2014/main" id="{041B45DB-A117-40AD-A9A9-AB148C9E6694}"/>
              </a:ext>
            </a:extLst>
          </p:cNvPr>
          <p:cNvSpPr>
            <a:spLocks/>
          </p:cNvSpPr>
          <p:nvPr/>
        </p:nvSpPr>
        <p:spPr bwMode="auto">
          <a:xfrm>
            <a:off x="4876800" y="6343650"/>
            <a:ext cx="68263" cy="60325"/>
          </a:xfrm>
          <a:custGeom>
            <a:avLst/>
            <a:gdLst>
              <a:gd name="T0" fmla="*/ 13 w 43"/>
              <a:gd name="T1" fmla="*/ 34 h 38"/>
              <a:gd name="T2" fmla="*/ 9 w 43"/>
              <a:gd name="T3" fmla="*/ 38 h 38"/>
              <a:gd name="T4" fmla="*/ 4 w 43"/>
              <a:gd name="T5" fmla="*/ 38 h 38"/>
              <a:gd name="T6" fmla="*/ 0 w 43"/>
              <a:gd name="T7" fmla="*/ 34 h 38"/>
              <a:gd name="T8" fmla="*/ 4 w 43"/>
              <a:gd name="T9" fmla="*/ 9 h 38"/>
              <a:gd name="T10" fmla="*/ 9 w 43"/>
              <a:gd name="T11" fmla="*/ 4 h 38"/>
              <a:gd name="T12" fmla="*/ 13 w 43"/>
              <a:gd name="T13" fmla="*/ 0 h 38"/>
              <a:gd name="T14" fmla="*/ 26 w 43"/>
              <a:gd name="T15" fmla="*/ 4 h 38"/>
              <a:gd name="T16" fmla="*/ 34 w 43"/>
              <a:gd name="T17" fmla="*/ 4 h 38"/>
              <a:gd name="T18" fmla="*/ 39 w 43"/>
              <a:gd name="T19" fmla="*/ 4 h 38"/>
              <a:gd name="T20" fmla="*/ 43 w 43"/>
              <a:gd name="T21" fmla="*/ 9 h 38"/>
              <a:gd name="T22" fmla="*/ 43 w 43"/>
              <a:gd name="T23" fmla="*/ 13 h 38"/>
              <a:gd name="T24" fmla="*/ 39 w 43"/>
              <a:gd name="T25" fmla="*/ 17 h 38"/>
              <a:gd name="T26" fmla="*/ 26 w 43"/>
              <a:gd name="T27" fmla="*/ 21 h 38"/>
              <a:gd name="T28" fmla="*/ 21 w 43"/>
              <a:gd name="T29" fmla="*/ 25 h 38"/>
              <a:gd name="T30" fmla="*/ 13 w 43"/>
              <a:gd name="T3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38">
                <a:moveTo>
                  <a:pt x="13" y="34"/>
                </a:moveTo>
                <a:lnTo>
                  <a:pt x="9" y="38"/>
                </a:lnTo>
                <a:lnTo>
                  <a:pt x="4" y="38"/>
                </a:lnTo>
                <a:lnTo>
                  <a:pt x="0" y="34"/>
                </a:lnTo>
                <a:lnTo>
                  <a:pt x="4" y="9"/>
                </a:lnTo>
                <a:lnTo>
                  <a:pt x="9" y="4"/>
                </a:lnTo>
                <a:lnTo>
                  <a:pt x="13" y="0"/>
                </a:lnTo>
                <a:lnTo>
                  <a:pt x="26" y="4"/>
                </a:lnTo>
                <a:lnTo>
                  <a:pt x="34" y="4"/>
                </a:lnTo>
                <a:lnTo>
                  <a:pt x="39" y="4"/>
                </a:lnTo>
                <a:lnTo>
                  <a:pt x="43" y="9"/>
                </a:lnTo>
                <a:lnTo>
                  <a:pt x="43" y="13"/>
                </a:lnTo>
                <a:lnTo>
                  <a:pt x="39" y="17"/>
                </a:lnTo>
                <a:lnTo>
                  <a:pt x="26" y="21"/>
                </a:lnTo>
                <a:lnTo>
                  <a:pt x="21" y="25"/>
                </a:lnTo>
                <a:lnTo>
                  <a:pt x="13"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7" name="Freeform 83">
            <a:extLst>
              <a:ext uri="{FF2B5EF4-FFF2-40B4-BE49-F238E27FC236}">
                <a16:creationId xmlns:a16="http://schemas.microsoft.com/office/drawing/2014/main" id="{099142E7-E4E2-402F-AF1E-A07AB8640AD7}"/>
              </a:ext>
            </a:extLst>
          </p:cNvPr>
          <p:cNvSpPr>
            <a:spLocks/>
          </p:cNvSpPr>
          <p:nvPr/>
        </p:nvSpPr>
        <p:spPr bwMode="auto">
          <a:xfrm>
            <a:off x="5040312" y="6364287"/>
            <a:ext cx="53975" cy="39688"/>
          </a:xfrm>
          <a:custGeom>
            <a:avLst/>
            <a:gdLst>
              <a:gd name="T0" fmla="*/ 26 w 34"/>
              <a:gd name="T1" fmla="*/ 21 h 25"/>
              <a:gd name="T2" fmla="*/ 17 w 34"/>
              <a:gd name="T3" fmla="*/ 25 h 25"/>
              <a:gd name="T4" fmla="*/ 13 w 34"/>
              <a:gd name="T5" fmla="*/ 25 h 25"/>
              <a:gd name="T6" fmla="*/ 9 w 34"/>
              <a:gd name="T7" fmla="*/ 25 h 25"/>
              <a:gd name="T8" fmla="*/ 0 w 34"/>
              <a:gd name="T9" fmla="*/ 21 h 25"/>
              <a:gd name="T10" fmla="*/ 9 w 34"/>
              <a:gd name="T11" fmla="*/ 12 h 25"/>
              <a:gd name="T12" fmla="*/ 17 w 34"/>
              <a:gd name="T13" fmla="*/ 4 h 25"/>
              <a:gd name="T14" fmla="*/ 21 w 34"/>
              <a:gd name="T15" fmla="*/ 0 h 25"/>
              <a:gd name="T16" fmla="*/ 30 w 34"/>
              <a:gd name="T17" fmla="*/ 0 h 25"/>
              <a:gd name="T18" fmla="*/ 34 w 34"/>
              <a:gd name="T19" fmla="*/ 4 h 25"/>
              <a:gd name="T20" fmla="*/ 34 w 34"/>
              <a:gd name="T21" fmla="*/ 12 h 25"/>
              <a:gd name="T22" fmla="*/ 26 w 34"/>
              <a:gd name="T2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5">
                <a:moveTo>
                  <a:pt x="26" y="21"/>
                </a:moveTo>
                <a:lnTo>
                  <a:pt x="17" y="25"/>
                </a:lnTo>
                <a:lnTo>
                  <a:pt x="13" y="25"/>
                </a:lnTo>
                <a:lnTo>
                  <a:pt x="9" y="25"/>
                </a:lnTo>
                <a:lnTo>
                  <a:pt x="0" y="21"/>
                </a:lnTo>
                <a:lnTo>
                  <a:pt x="9" y="12"/>
                </a:lnTo>
                <a:lnTo>
                  <a:pt x="17" y="4"/>
                </a:lnTo>
                <a:lnTo>
                  <a:pt x="21" y="0"/>
                </a:lnTo>
                <a:lnTo>
                  <a:pt x="30" y="0"/>
                </a:lnTo>
                <a:lnTo>
                  <a:pt x="34" y="4"/>
                </a:lnTo>
                <a:lnTo>
                  <a:pt x="34" y="12"/>
                </a:lnTo>
                <a:lnTo>
                  <a:pt x="26"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8" name="Freeform 84">
            <a:extLst>
              <a:ext uri="{FF2B5EF4-FFF2-40B4-BE49-F238E27FC236}">
                <a16:creationId xmlns:a16="http://schemas.microsoft.com/office/drawing/2014/main" id="{7A55E33F-BC64-44AE-AD12-9E3EA109B762}"/>
              </a:ext>
            </a:extLst>
          </p:cNvPr>
          <p:cNvSpPr>
            <a:spLocks/>
          </p:cNvSpPr>
          <p:nvPr/>
        </p:nvSpPr>
        <p:spPr bwMode="auto">
          <a:xfrm>
            <a:off x="4910137" y="6391275"/>
            <a:ext cx="61913" cy="26988"/>
          </a:xfrm>
          <a:custGeom>
            <a:avLst/>
            <a:gdLst>
              <a:gd name="T0" fmla="*/ 26 w 39"/>
              <a:gd name="T1" fmla="*/ 4 h 17"/>
              <a:gd name="T2" fmla="*/ 35 w 39"/>
              <a:gd name="T3" fmla="*/ 4 h 17"/>
              <a:gd name="T4" fmla="*/ 39 w 39"/>
              <a:gd name="T5" fmla="*/ 8 h 17"/>
              <a:gd name="T6" fmla="*/ 35 w 39"/>
              <a:gd name="T7" fmla="*/ 17 h 17"/>
              <a:gd name="T8" fmla="*/ 31 w 39"/>
              <a:gd name="T9" fmla="*/ 17 h 17"/>
              <a:gd name="T10" fmla="*/ 18 w 39"/>
              <a:gd name="T11" fmla="*/ 17 h 17"/>
              <a:gd name="T12" fmla="*/ 5 w 39"/>
              <a:gd name="T13" fmla="*/ 12 h 17"/>
              <a:gd name="T14" fmla="*/ 0 w 39"/>
              <a:gd name="T15" fmla="*/ 12 h 17"/>
              <a:gd name="T16" fmla="*/ 0 w 39"/>
              <a:gd name="T17" fmla="*/ 4 h 17"/>
              <a:gd name="T18" fmla="*/ 0 w 39"/>
              <a:gd name="T19" fmla="*/ 8 h 17"/>
              <a:gd name="T20" fmla="*/ 5 w 39"/>
              <a:gd name="T21" fmla="*/ 0 h 17"/>
              <a:gd name="T22" fmla="*/ 13 w 39"/>
              <a:gd name="T23" fmla="*/ 0 h 17"/>
              <a:gd name="T24" fmla="*/ 22 w 39"/>
              <a:gd name="T25" fmla="*/ 0 h 17"/>
              <a:gd name="T26" fmla="*/ 26 w 39"/>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7">
                <a:moveTo>
                  <a:pt x="26" y="4"/>
                </a:moveTo>
                <a:lnTo>
                  <a:pt x="35" y="4"/>
                </a:lnTo>
                <a:lnTo>
                  <a:pt x="39" y="8"/>
                </a:lnTo>
                <a:lnTo>
                  <a:pt x="35" y="17"/>
                </a:lnTo>
                <a:lnTo>
                  <a:pt x="31" y="17"/>
                </a:lnTo>
                <a:lnTo>
                  <a:pt x="18" y="17"/>
                </a:lnTo>
                <a:lnTo>
                  <a:pt x="5" y="12"/>
                </a:lnTo>
                <a:lnTo>
                  <a:pt x="0" y="12"/>
                </a:lnTo>
                <a:lnTo>
                  <a:pt x="0" y="4"/>
                </a:lnTo>
                <a:lnTo>
                  <a:pt x="0" y="8"/>
                </a:lnTo>
                <a:lnTo>
                  <a:pt x="5" y="0"/>
                </a:lnTo>
                <a:lnTo>
                  <a:pt x="13" y="0"/>
                </a:lnTo>
                <a:lnTo>
                  <a:pt x="22" y="0"/>
                </a:lnTo>
                <a:lnTo>
                  <a:pt x="26" y="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9" name="Freeform 85">
            <a:extLst>
              <a:ext uri="{FF2B5EF4-FFF2-40B4-BE49-F238E27FC236}">
                <a16:creationId xmlns:a16="http://schemas.microsoft.com/office/drawing/2014/main" id="{09437C26-171C-4B06-837A-1A0EAD2402B0}"/>
              </a:ext>
            </a:extLst>
          </p:cNvPr>
          <p:cNvSpPr>
            <a:spLocks/>
          </p:cNvSpPr>
          <p:nvPr/>
        </p:nvSpPr>
        <p:spPr bwMode="auto">
          <a:xfrm>
            <a:off x="4910137" y="6181725"/>
            <a:ext cx="68263" cy="120650"/>
          </a:xfrm>
          <a:custGeom>
            <a:avLst/>
            <a:gdLst>
              <a:gd name="T0" fmla="*/ 22 w 43"/>
              <a:gd name="T1" fmla="*/ 12 h 76"/>
              <a:gd name="T2" fmla="*/ 26 w 43"/>
              <a:gd name="T3" fmla="*/ 12 h 76"/>
              <a:gd name="T4" fmla="*/ 26 w 43"/>
              <a:gd name="T5" fmla="*/ 17 h 76"/>
              <a:gd name="T6" fmla="*/ 43 w 43"/>
              <a:gd name="T7" fmla="*/ 38 h 76"/>
              <a:gd name="T8" fmla="*/ 43 w 43"/>
              <a:gd name="T9" fmla="*/ 51 h 76"/>
              <a:gd name="T10" fmla="*/ 39 w 43"/>
              <a:gd name="T11" fmla="*/ 68 h 76"/>
              <a:gd name="T12" fmla="*/ 39 w 43"/>
              <a:gd name="T13" fmla="*/ 72 h 76"/>
              <a:gd name="T14" fmla="*/ 35 w 43"/>
              <a:gd name="T15" fmla="*/ 72 h 76"/>
              <a:gd name="T16" fmla="*/ 26 w 43"/>
              <a:gd name="T17" fmla="*/ 76 h 76"/>
              <a:gd name="T18" fmla="*/ 22 w 43"/>
              <a:gd name="T19" fmla="*/ 72 h 76"/>
              <a:gd name="T20" fmla="*/ 18 w 43"/>
              <a:gd name="T21" fmla="*/ 68 h 76"/>
              <a:gd name="T22" fmla="*/ 18 w 43"/>
              <a:gd name="T23" fmla="*/ 64 h 76"/>
              <a:gd name="T24" fmla="*/ 22 w 43"/>
              <a:gd name="T25" fmla="*/ 55 h 76"/>
              <a:gd name="T26" fmla="*/ 22 w 43"/>
              <a:gd name="T27" fmla="*/ 51 h 76"/>
              <a:gd name="T28" fmla="*/ 22 w 43"/>
              <a:gd name="T29" fmla="*/ 47 h 76"/>
              <a:gd name="T30" fmla="*/ 9 w 43"/>
              <a:gd name="T31" fmla="*/ 38 h 76"/>
              <a:gd name="T32" fmla="*/ 5 w 43"/>
              <a:gd name="T33" fmla="*/ 21 h 76"/>
              <a:gd name="T34" fmla="*/ 0 w 43"/>
              <a:gd name="T35" fmla="*/ 17 h 76"/>
              <a:gd name="T36" fmla="*/ 5 w 43"/>
              <a:gd name="T37" fmla="*/ 8 h 76"/>
              <a:gd name="T38" fmla="*/ 5 w 43"/>
              <a:gd name="T39" fmla="*/ 4 h 76"/>
              <a:gd name="T40" fmla="*/ 9 w 43"/>
              <a:gd name="T41" fmla="*/ 0 h 76"/>
              <a:gd name="T42" fmla="*/ 13 w 43"/>
              <a:gd name="T43" fmla="*/ 0 h 76"/>
              <a:gd name="T44" fmla="*/ 18 w 43"/>
              <a:gd name="T45" fmla="*/ 4 h 76"/>
              <a:gd name="T46" fmla="*/ 22 w 43"/>
              <a:gd name="T47"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76">
                <a:moveTo>
                  <a:pt x="22" y="12"/>
                </a:moveTo>
                <a:lnTo>
                  <a:pt x="26" y="12"/>
                </a:lnTo>
                <a:lnTo>
                  <a:pt x="26" y="17"/>
                </a:lnTo>
                <a:lnTo>
                  <a:pt x="43" y="38"/>
                </a:lnTo>
                <a:lnTo>
                  <a:pt x="43" y="51"/>
                </a:lnTo>
                <a:lnTo>
                  <a:pt x="39" y="68"/>
                </a:lnTo>
                <a:lnTo>
                  <a:pt x="39" y="72"/>
                </a:lnTo>
                <a:lnTo>
                  <a:pt x="35" y="72"/>
                </a:lnTo>
                <a:lnTo>
                  <a:pt x="26" y="76"/>
                </a:lnTo>
                <a:lnTo>
                  <a:pt x="22" y="72"/>
                </a:lnTo>
                <a:lnTo>
                  <a:pt x="18" y="68"/>
                </a:lnTo>
                <a:lnTo>
                  <a:pt x="18" y="64"/>
                </a:lnTo>
                <a:lnTo>
                  <a:pt x="22" y="55"/>
                </a:lnTo>
                <a:lnTo>
                  <a:pt x="22" y="51"/>
                </a:lnTo>
                <a:lnTo>
                  <a:pt x="22" y="47"/>
                </a:lnTo>
                <a:lnTo>
                  <a:pt x="9" y="38"/>
                </a:lnTo>
                <a:lnTo>
                  <a:pt x="5" y="21"/>
                </a:lnTo>
                <a:lnTo>
                  <a:pt x="0" y="17"/>
                </a:lnTo>
                <a:lnTo>
                  <a:pt x="5" y="8"/>
                </a:lnTo>
                <a:lnTo>
                  <a:pt x="5" y="4"/>
                </a:lnTo>
                <a:lnTo>
                  <a:pt x="9" y="0"/>
                </a:lnTo>
                <a:lnTo>
                  <a:pt x="13" y="0"/>
                </a:lnTo>
                <a:lnTo>
                  <a:pt x="18" y="4"/>
                </a:lnTo>
                <a:lnTo>
                  <a:pt x="22"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0" name="Freeform 86">
            <a:extLst>
              <a:ext uri="{FF2B5EF4-FFF2-40B4-BE49-F238E27FC236}">
                <a16:creationId xmlns:a16="http://schemas.microsoft.com/office/drawing/2014/main" id="{EE5F8FD4-DEEB-43CD-85A9-911041740C56}"/>
              </a:ext>
            </a:extLst>
          </p:cNvPr>
          <p:cNvSpPr>
            <a:spLocks/>
          </p:cNvSpPr>
          <p:nvPr/>
        </p:nvSpPr>
        <p:spPr bwMode="auto">
          <a:xfrm>
            <a:off x="5006975" y="6269037"/>
            <a:ext cx="122238" cy="95250"/>
          </a:xfrm>
          <a:custGeom>
            <a:avLst/>
            <a:gdLst>
              <a:gd name="T0" fmla="*/ 0 w 77"/>
              <a:gd name="T1" fmla="*/ 26 h 60"/>
              <a:gd name="T2" fmla="*/ 0 w 77"/>
              <a:gd name="T3" fmla="*/ 9 h 60"/>
              <a:gd name="T4" fmla="*/ 8 w 77"/>
              <a:gd name="T5" fmla="*/ 9 h 60"/>
              <a:gd name="T6" fmla="*/ 21 w 77"/>
              <a:gd name="T7" fmla="*/ 13 h 60"/>
              <a:gd name="T8" fmla="*/ 38 w 77"/>
              <a:gd name="T9" fmla="*/ 13 h 60"/>
              <a:gd name="T10" fmla="*/ 42 w 77"/>
              <a:gd name="T11" fmla="*/ 9 h 60"/>
              <a:gd name="T12" fmla="*/ 47 w 77"/>
              <a:gd name="T13" fmla="*/ 4 h 60"/>
              <a:gd name="T14" fmla="*/ 55 w 77"/>
              <a:gd name="T15" fmla="*/ 4 h 60"/>
              <a:gd name="T16" fmla="*/ 68 w 77"/>
              <a:gd name="T17" fmla="*/ 0 h 60"/>
              <a:gd name="T18" fmla="*/ 68 w 77"/>
              <a:gd name="T19" fmla="*/ 4 h 60"/>
              <a:gd name="T20" fmla="*/ 72 w 77"/>
              <a:gd name="T21" fmla="*/ 4 h 60"/>
              <a:gd name="T22" fmla="*/ 77 w 77"/>
              <a:gd name="T23" fmla="*/ 9 h 60"/>
              <a:gd name="T24" fmla="*/ 77 w 77"/>
              <a:gd name="T25" fmla="*/ 13 h 60"/>
              <a:gd name="T26" fmla="*/ 72 w 77"/>
              <a:gd name="T27" fmla="*/ 17 h 60"/>
              <a:gd name="T28" fmla="*/ 64 w 77"/>
              <a:gd name="T29" fmla="*/ 26 h 60"/>
              <a:gd name="T30" fmla="*/ 60 w 77"/>
              <a:gd name="T31" fmla="*/ 34 h 60"/>
              <a:gd name="T32" fmla="*/ 51 w 77"/>
              <a:gd name="T33" fmla="*/ 43 h 60"/>
              <a:gd name="T34" fmla="*/ 42 w 77"/>
              <a:gd name="T35" fmla="*/ 47 h 60"/>
              <a:gd name="T36" fmla="*/ 38 w 77"/>
              <a:gd name="T37" fmla="*/ 56 h 60"/>
              <a:gd name="T38" fmla="*/ 30 w 77"/>
              <a:gd name="T39" fmla="*/ 60 h 60"/>
              <a:gd name="T40" fmla="*/ 21 w 77"/>
              <a:gd name="T41" fmla="*/ 60 h 60"/>
              <a:gd name="T42" fmla="*/ 17 w 77"/>
              <a:gd name="T43" fmla="*/ 60 h 60"/>
              <a:gd name="T44" fmla="*/ 12 w 77"/>
              <a:gd name="T45" fmla="*/ 56 h 60"/>
              <a:gd name="T46" fmla="*/ 17 w 77"/>
              <a:gd name="T47" fmla="*/ 47 h 60"/>
              <a:gd name="T48" fmla="*/ 17 w 77"/>
              <a:gd name="T49" fmla="*/ 43 h 60"/>
              <a:gd name="T50" fmla="*/ 12 w 77"/>
              <a:gd name="T51" fmla="*/ 43 h 60"/>
              <a:gd name="T52" fmla="*/ 4 w 77"/>
              <a:gd name="T53" fmla="*/ 38 h 60"/>
              <a:gd name="T54" fmla="*/ 0 w 77"/>
              <a:gd name="T5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0">
                <a:moveTo>
                  <a:pt x="0" y="26"/>
                </a:moveTo>
                <a:lnTo>
                  <a:pt x="0" y="9"/>
                </a:lnTo>
                <a:lnTo>
                  <a:pt x="8" y="9"/>
                </a:lnTo>
                <a:lnTo>
                  <a:pt x="21" y="13"/>
                </a:lnTo>
                <a:lnTo>
                  <a:pt x="38" y="13"/>
                </a:lnTo>
                <a:lnTo>
                  <a:pt x="42" y="9"/>
                </a:lnTo>
                <a:lnTo>
                  <a:pt x="47" y="4"/>
                </a:lnTo>
                <a:lnTo>
                  <a:pt x="55" y="4"/>
                </a:lnTo>
                <a:lnTo>
                  <a:pt x="68" y="0"/>
                </a:lnTo>
                <a:lnTo>
                  <a:pt x="68" y="4"/>
                </a:lnTo>
                <a:lnTo>
                  <a:pt x="72" y="4"/>
                </a:lnTo>
                <a:lnTo>
                  <a:pt x="77" y="9"/>
                </a:lnTo>
                <a:lnTo>
                  <a:pt x="77" y="13"/>
                </a:lnTo>
                <a:lnTo>
                  <a:pt x="72" y="17"/>
                </a:lnTo>
                <a:lnTo>
                  <a:pt x="64" y="26"/>
                </a:lnTo>
                <a:lnTo>
                  <a:pt x="60" y="34"/>
                </a:lnTo>
                <a:lnTo>
                  <a:pt x="51" y="43"/>
                </a:lnTo>
                <a:lnTo>
                  <a:pt x="42" y="47"/>
                </a:lnTo>
                <a:lnTo>
                  <a:pt x="38" y="56"/>
                </a:lnTo>
                <a:lnTo>
                  <a:pt x="30" y="60"/>
                </a:lnTo>
                <a:lnTo>
                  <a:pt x="21" y="60"/>
                </a:lnTo>
                <a:lnTo>
                  <a:pt x="17" y="60"/>
                </a:lnTo>
                <a:lnTo>
                  <a:pt x="12" y="56"/>
                </a:lnTo>
                <a:lnTo>
                  <a:pt x="17" y="47"/>
                </a:lnTo>
                <a:lnTo>
                  <a:pt x="17" y="43"/>
                </a:lnTo>
                <a:lnTo>
                  <a:pt x="12" y="43"/>
                </a:lnTo>
                <a:lnTo>
                  <a:pt x="4" y="38"/>
                </a:lnTo>
                <a:lnTo>
                  <a:pt x="0"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1" name="Freeform 87">
            <a:extLst>
              <a:ext uri="{FF2B5EF4-FFF2-40B4-BE49-F238E27FC236}">
                <a16:creationId xmlns:a16="http://schemas.microsoft.com/office/drawing/2014/main" id="{889E7D8F-3FD7-4560-B8E3-120D41E88F3D}"/>
              </a:ext>
            </a:extLst>
          </p:cNvPr>
          <p:cNvSpPr>
            <a:spLocks/>
          </p:cNvSpPr>
          <p:nvPr/>
        </p:nvSpPr>
        <p:spPr bwMode="auto">
          <a:xfrm>
            <a:off x="4959350" y="6350000"/>
            <a:ext cx="39688" cy="33338"/>
          </a:xfrm>
          <a:custGeom>
            <a:avLst/>
            <a:gdLst>
              <a:gd name="T0" fmla="*/ 0 w 25"/>
              <a:gd name="T1" fmla="*/ 17 h 21"/>
              <a:gd name="T2" fmla="*/ 0 w 25"/>
              <a:gd name="T3" fmla="*/ 13 h 21"/>
              <a:gd name="T4" fmla="*/ 0 w 25"/>
              <a:gd name="T5" fmla="*/ 9 h 21"/>
              <a:gd name="T6" fmla="*/ 4 w 25"/>
              <a:gd name="T7" fmla="*/ 9 h 21"/>
              <a:gd name="T8" fmla="*/ 17 w 25"/>
              <a:gd name="T9" fmla="*/ 0 h 21"/>
              <a:gd name="T10" fmla="*/ 21 w 25"/>
              <a:gd name="T11" fmla="*/ 0 h 21"/>
              <a:gd name="T12" fmla="*/ 25 w 25"/>
              <a:gd name="T13" fmla="*/ 5 h 21"/>
              <a:gd name="T14" fmla="*/ 25 w 25"/>
              <a:gd name="T15" fmla="*/ 9 h 21"/>
              <a:gd name="T16" fmla="*/ 21 w 25"/>
              <a:gd name="T17" fmla="*/ 17 h 21"/>
              <a:gd name="T18" fmla="*/ 17 w 25"/>
              <a:gd name="T19" fmla="*/ 21 h 21"/>
              <a:gd name="T20" fmla="*/ 4 w 25"/>
              <a:gd name="T21" fmla="*/ 21 h 21"/>
              <a:gd name="T22" fmla="*/ 0 w 25"/>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1">
                <a:moveTo>
                  <a:pt x="0" y="17"/>
                </a:moveTo>
                <a:lnTo>
                  <a:pt x="0" y="13"/>
                </a:lnTo>
                <a:lnTo>
                  <a:pt x="0" y="9"/>
                </a:lnTo>
                <a:lnTo>
                  <a:pt x="4" y="9"/>
                </a:lnTo>
                <a:lnTo>
                  <a:pt x="17" y="0"/>
                </a:lnTo>
                <a:lnTo>
                  <a:pt x="21" y="0"/>
                </a:lnTo>
                <a:lnTo>
                  <a:pt x="25" y="5"/>
                </a:lnTo>
                <a:lnTo>
                  <a:pt x="25" y="9"/>
                </a:lnTo>
                <a:lnTo>
                  <a:pt x="21" y="17"/>
                </a:lnTo>
                <a:lnTo>
                  <a:pt x="17" y="21"/>
                </a:lnTo>
                <a:lnTo>
                  <a:pt x="4"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2" name="Freeform 88">
            <a:extLst>
              <a:ext uri="{FF2B5EF4-FFF2-40B4-BE49-F238E27FC236}">
                <a16:creationId xmlns:a16="http://schemas.microsoft.com/office/drawing/2014/main" id="{174D6E9E-6013-4452-8674-8AB7DB5E569D}"/>
              </a:ext>
            </a:extLst>
          </p:cNvPr>
          <p:cNvSpPr>
            <a:spLocks/>
          </p:cNvSpPr>
          <p:nvPr/>
        </p:nvSpPr>
        <p:spPr bwMode="auto">
          <a:xfrm>
            <a:off x="4814887" y="5051425"/>
            <a:ext cx="504825" cy="879475"/>
          </a:xfrm>
          <a:custGeom>
            <a:avLst/>
            <a:gdLst>
              <a:gd name="T0" fmla="*/ 288 w 318"/>
              <a:gd name="T1" fmla="*/ 222 h 554"/>
              <a:gd name="T2" fmla="*/ 271 w 318"/>
              <a:gd name="T3" fmla="*/ 252 h 554"/>
              <a:gd name="T4" fmla="*/ 254 w 318"/>
              <a:gd name="T5" fmla="*/ 307 h 554"/>
              <a:gd name="T6" fmla="*/ 232 w 318"/>
              <a:gd name="T7" fmla="*/ 358 h 554"/>
              <a:gd name="T8" fmla="*/ 249 w 318"/>
              <a:gd name="T9" fmla="*/ 418 h 554"/>
              <a:gd name="T10" fmla="*/ 309 w 318"/>
              <a:gd name="T11" fmla="*/ 435 h 554"/>
              <a:gd name="T12" fmla="*/ 309 w 318"/>
              <a:gd name="T13" fmla="*/ 499 h 554"/>
              <a:gd name="T14" fmla="*/ 279 w 318"/>
              <a:gd name="T15" fmla="*/ 520 h 554"/>
              <a:gd name="T16" fmla="*/ 219 w 318"/>
              <a:gd name="T17" fmla="*/ 520 h 554"/>
              <a:gd name="T18" fmla="*/ 172 w 318"/>
              <a:gd name="T19" fmla="*/ 537 h 554"/>
              <a:gd name="T20" fmla="*/ 138 w 318"/>
              <a:gd name="T21" fmla="*/ 546 h 554"/>
              <a:gd name="T22" fmla="*/ 82 w 318"/>
              <a:gd name="T23" fmla="*/ 490 h 554"/>
              <a:gd name="T24" fmla="*/ 30 w 318"/>
              <a:gd name="T25" fmla="*/ 486 h 554"/>
              <a:gd name="T26" fmla="*/ 9 w 318"/>
              <a:gd name="T27" fmla="*/ 465 h 554"/>
              <a:gd name="T28" fmla="*/ 13 w 318"/>
              <a:gd name="T29" fmla="*/ 435 h 554"/>
              <a:gd name="T30" fmla="*/ 18 w 318"/>
              <a:gd name="T31" fmla="*/ 414 h 554"/>
              <a:gd name="T32" fmla="*/ 22 w 318"/>
              <a:gd name="T33" fmla="*/ 401 h 554"/>
              <a:gd name="T34" fmla="*/ 39 w 318"/>
              <a:gd name="T35" fmla="*/ 401 h 554"/>
              <a:gd name="T36" fmla="*/ 39 w 318"/>
              <a:gd name="T37" fmla="*/ 379 h 554"/>
              <a:gd name="T38" fmla="*/ 35 w 318"/>
              <a:gd name="T39" fmla="*/ 345 h 554"/>
              <a:gd name="T40" fmla="*/ 43 w 318"/>
              <a:gd name="T41" fmla="*/ 324 h 554"/>
              <a:gd name="T42" fmla="*/ 52 w 318"/>
              <a:gd name="T43" fmla="*/ 316 h 554"/>
              <a:gd name="T44" fmla="*/ 35 w 318"/>
              <a:gd name="T45" fmla="*/ 307 h 554"/>
              <a:gd name="T46" fmla="*/ 39 w 318"/>
              <a:gd name="T47" fmla="*/ 294 h 554"/>
              <a:gd name="T48" fmla="*/ 56 w 318"/>
              <a:gd name="T49" fmla="*/ 299 h 554"/>
              <a:gd name="T50" fmla="*/ 43 w 318"/>
              <a:gd name="T51" fmla="*/ 281 h 554"/>
              <a:gd name="T52" fmla="*/ 43 w 318"/>
              <a:gd name="T53" fmla="*/ 264 h 554"/>
              <a:gd name="T54" fmla="*/ 65 w 318"/>
              <a:gd name="T55" fmla="*/ 277 h 554"/>
              <a:gd name="T56" fmla="*/ 60 w 318"/>
              <a:gd name="T57" fmla="*/ 247 h 554"/>
              <a:gd name="T58" fmla="*/ 56 w 318"/>
              <a:gd name="T59" fmla="*/ 230 h 554"/>
              <a:gd name="T60" fmla="*/ 43 w 318"/>
              <a:gd name="T61" fmla="*/ 192 h 554"/>
              <a:gd name="T62" fmla="*/ 39 w 318"/>
              <a:gd name="T63" fmla="*/ 175 h 554"/>
              <a:gd name="T64" fmla="*/ 52 w 318"/>
              <a:gd name="T65" fmla="*/ 171 h 554"/>
              <a:gd name="T66" fmla="*/ 39 w 318"/>
              <a:gd name="T67" fmla="*/ 137 h 554"/>
              <a:gd name="T68" fmla="*/ 26 w 318"/>
              <a:gd name="T69" fmla="*/ 120 h 554"/>
              <a:gd name="T70" fmla="*/ 99 w 318"/>
              <a:gd name="T71" fmla="*/ 107 h 554"/>
              <a:gd name="T72" fmla="*/ 146 w 318"/>
              <a:gd name="T73" fmla="*/ 120 h 554"/>
              <a:gd name="T74" fmla="*/ 211 w 318"/>
              <a:gd name="T75" fmla="*/ 77 h 554"/>
              <a:gd name="T76" fmla="*/ 254 w 318"/>
              <a:gd name="T77" fmla="*/ 34 h 554"/>
              <a:gd name="T78" fmla="*/ 301 w 318"/>
              <a:gd name="T79" fmla="*/ 13 h 554"/>
              <a:gd name="T80" fmla="*/ 296 w 318"/>
              <a:gd name="T81" fmla="*/ 64 h 554"/>
              <a:gd name="T82" fmla="*/ 254 w 318"/>
              <a:gd name="T83" fmla="*/ 115 h 554"/>
              <a:gd name="T84" fmla="*/ 271 w 318"/>
              <a:gd name="T85" fmla="*/ 14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554">
                <a:moveTo>
                  <a:pt x="292" y="154"/>
                </a:moveTo>
                <a:lnTo>
                  <a:pt x="301" y="192"/>
                </a:lnTo>
                <a:lnTo>
                  <a:pt x="288" y="222"/>
                </a:lnTo>
                <a:lnTo>
                  <a:pt x="271" y="218"/>
                </a:lnTo>
                <a:lnTo>
                  <a:pt x="266" y="239"/>
                </a:lnTo>
                <a:lnTo>
                  <a:pt x="271" y="252"/>
                </a:lnTo>
                <a:lnTo>
                  <a:pt x="279" y="260"/>
                </a:lnTo>
                <a:lnTo>
                  <a:pt x="258" y="277"/>
                </a:lnTo>
                <a:lnTo>
                  <a:pt x="254" y="307"/>
                </a:lnTo>
                <a:lnTo>
                  <a:pt x="215" y="320"/>
                </a:lnTo>
                <a:lnTo>
                  <a:pt x="245" y="354"/>
                </a:lnTo>
                <a:lnTo>
                  <a:pt x="232" y="358"/>
                </a:lnTo>
                <a:lnTo>
                  <a:pt x="232" y="384"/>
                </a:lnTo>
                <a:lnTo>
                  <a:pt x="245" y="405"/>
                </a:lnTo>
                <a:lnTo>
                  <a:pt x="249" y="418"/>
                </a:lnTo>
                <a:lnTo>
                  <a:pt x="284" y="431"/>
                </a:lnTo>
                <a:lnTo>
                  <a:pt x="288" y="418"/>
                </a:lnTo>
                <a:lnTo>
                  <a:pt x="309" y="435"/>
                </a:lnTo>
                <a:lnTo>
                  <a:pt x="305" y="465"/>
                </a:lnTo>
                <a:lnTo>
                  <a:pt x="318" y="494"/>
                </a:lnTo>
                <a:lnTo>
                  <a:pt x="309" y="499"/>
                </a:lnTo>
                <a:lnTo>
                  <a:pt x="305" y="499"/>
                </a:lnTo>
                <a:lnTo>
                  <a:pt x="284" y="490"/>
                </a:lnTo>
                <a:lnTo>
                  <a:pt x="279" y="520"/>
                </a:lnTo>
                <a:lnTo>
                  <a:pt x="258" y="516"/>
                </a:lnTo>
                <a:lnTo>
                  <a:pt x="254" y="516"/>
                </a:lnTo>
                <a:lnTo>
                  <a:pt x="219" y="520"/>
                </a:lnTo>
                <a:lnTo>
                  <a:pt x="224" y="533"/>
                </a:lnTo>
                <a:lnTo>
                  <a:pt x="189" y="541"/>
                </a:lnTo>
                <a:lnTo>
                  <a:pt x="172" y="537"/>
                </a:lnTo>
                <a:lnTo>
                  <a:pt x="151" y="554"/>
                </a:lnTo>
                <a:lnTo>
                  <a:pt x="146" y="554"/>
                </a:lnTo>
                <a:lnTo>
                  <a:pt x="138" y="546"/>
                </a:lnTo>
                <a:lnTo>
                  <a:pt x="108" y="537"/>
                </a:lnTo>
                <a:lnTo>
                  <a:pt x="91" y="503"/>
                </a:lnTo>
                <a:lnTo>
                  <a:pt x="82" y="490"/>
                </a:lnTo>
                <a:lnTo>
                  <a:pt x="52" y="507"/>
                </a:lnTo>
                <a:lnTo>
                  <a:pt x="48" y="477"/>
                </a:lnTo>
                <a:lnTo>
                  <a:pt x="30" y="486"/>
                </a:lnTo>
                <a:lnTo>
                  <a:pt x="18" y="490"/>
                </a:lnTo>
                <a:lnTo>
                  <a:pt x="0" y="465"/>
                </a:lnTo>
                <a:lnTo>
                  <a:pt x="9" y="465"/>
                </a:lnTo>
                <a:lnTo>
                  <a:pt x="13" y="456"/>
                </a:lnTo>
                <a:lnTo>
                  <a:pt x="13" y="448"/>
                </a:lnTo>
                <a:lnTo>
                  <a:pt x="13" y="435"/>
                </a:lnTo>
                <a:lnTo>
                  <a:pt x="13" y="431"/>
                </a:lnTo>
                <a:lnTo>
                  <a:pt x="18" y="426"/>
                </a:lnTo>
                <a:lnTo>
                  <a:pt x="18" y="414"/>
                </a:lnTo>
                <a:lnTo>
                  <a:pt x="18" y="409"/>
                </a:lnTo>
                <a:lnTo>
                  <a:pt x="18" y="401"/>
                </a:lnTo>
                <a:lnTo>
                  <a:pt x="22" y="401"/>
                </a:lnTo>
                <a:lnTo>
                  <a:pt x="26" y="401"/>
                </a:lnTo>
                <a:lnTo>
                  <a:pt x="30" y="405"/>
                </a:lnTo>
                <a:lnTo>
                  <a:pt x="39" y="401"/>
                </a:lnTo>
                <a:lnTo>
                  <a:pt x="39" y="396"/>
                </a:lnTo>
                <a:lnTo>
                  <a:pt x="35" y="388"/>
                </a:lnTo>
                <a:lnTo>
                  <a:pt x="39" y="379"/>
                </a:lnTo>
                <a:lnTo>
                  <a:pt x="39" y="371"/>
                </a:lnTo>
                <a:lnTo>
                  <a:pt x="39" y="358"/>
                </a:lnTo>
                <a:lnTo>
                  <a:pt x="35" y="345"/>
                </a:lnTo>
                <a:lnTo>
                  <a:pt x="30" y="328"/>
                </a:lnTo>
                <a:lnTo>
                  <a:pt x="30" y="324"/>
                </a:lnTo>
                <a:lnTo>
                  <a:pt x="43" y="324"/>
                </a:lnTo>
                <a:lnTo>
                  <a:pt x="48" y="324"/>
                </a:lnTo>
                <a:lnTo>
                  <a:pt x="52" y="324"/>
                </a:lnTo>
                <a:lnTo>
                  <a:pt x="52" y="316"/>
                </a:lnTo>
                <a:lnTo>
                  <a:pt x="48" y="311"/>
                </a:lnTo>
                <a:lnTo>
                  <a:pt x="43" y="311"/>
                </a:lnTo>
                <a:lnTo>
                  <a:pt x="35" y="307"/>
                </a:lnTo>
                <a:lnTo>
                  <a:pt x="30" y="299"/>
                </a:lnTo>
                <a:lnTo>
                  <a:pt x="35" y="294"/>
                </a:lnTo>
                <a:lnTo>
                  <a:pt x="39" y="294"/>
                </a:lnTo>
                <a:lnTo>
                  <a:pt x="52" y="303"/>
                </a:lnTo>
                <a:lnTo>
                  <a:pt x="56" y="303"/>
                </a:lnTo>
                <a:lnTo>
                  <a:pt x="56" y="299"/>
                </a:lnTo>
                <a:lnTo>
                  <a:pt x="56" y="294"/>
                </a:lnTo>
                <a:lnTo>
                  <a:pt x="48" y="290"/>
                </a:lnTo>
                <a:lnTo>
                  <a:pt x="43" y="281"/>
                </a:lnTo>
                <a:lnTo>
                  <a:pt x="39" y="269"/>
                </a:lnTo>
                <a:lnTo>
                  <a:pt x="39" y="264"/>
                </a:lnTo>
                <a:lnTo>
                  <a:pt x="43" y="264"/>
                </a:lnTo>
                <a:lnTo>
                  <a:pt x="48" y="264"/>
                </a:lnTo>
                <a:lnTo>
                  <a:pt x="60" y="273"/>
                </a:lnTo>
                <a:lnTo>
                  <a:pt x="65" y="277"/>
                </a:lnTo>
                <a:lnTo>
                  <a:pt x="69" y="277"/>
                </a:lnTo>
                <a:lnTo>
                  <a:pt x="69" y="269"/>
                </a:lnTo>
                <a:lnTo>
                  <a:pt x="60" y="247"/>
                </a:lnTo>
                <a:lnTo>
                  <a:pt x="56" y="243"/>
                </a:lnTo>
                <a:lnTo>
                  <a:pt x="56" y="235"/>
                </a:lnTo>
                <a:lnTo>
                  <a:pt x="56" y="230"/>
                </a:lnTo>
                <a:lnTo>
                  <a:pt x="56" y="209"/>
                </a:lnTo>
                <a:lnTo>
                  <a:pt x="52" y="201"/>
                </a:lnTo>
                <a:lnTo>
                  <a:pt x="43" y="192"/>
                </a:lnTo>
                <a:lnTo>
                  <a:pt x="39" y="188"/>
                </a:lnTo>
                <a:lnTo>
                  <a:pt x="35" y="179"/>
                </a:lnTo>
                <a:lnTo>
                  <a:pt x="39" y="175"/>
                </a:lnTo>
                <a:lnTo>
                  <a:pt x="52" y="179"/>
                </a:lnTo>
                <a:lnTo>
                  <a:pt x="52" y="175"/>
                </a:lnTo>
                <a:lnTo>
                  <a:pt x="52" y="171"/>
                </a:lnTo>
                <a:lnTo>
                  <a:pt x="43" y="162"/>
                </a:lnTo>
                <a:lnTo>
                  <a:pt x="43" y="154"/>
                </a:lnTo>
                <a:lnTo>
                  <a:pt x="39" y="137"/>
                </a:lnTo>
                <a:lnTo>
                  <a:pt x="35" y="128"/>
                </a:lnTo>
                <a:lnTo>
                  <a:pt x="26" y="124"/>
                </a:lnTo>
                <a:lnTo>
                  <a:pt x="26" y="120"/>
                </a:lnTo>
                <a:lnTo>
                  <a:pt x="43" y="103"/>
                </a:lnTo>
                <a:lnTo>
                  <a:pt x="82" y="98"/>
                </a:lnTo>
                <a:lnTo>
                  <a:pt x="99" y="107"/>
                </a:lnTo>
                <a:lnTo>
                  <a:pt x="103" y="107"/>
                </a:lnTo>
                <a:lnTo>
                  <a:pt x="121" y="111"/>
                </a:lnTo>
                <a:lnTo>
                  <a:pt x="146" y="120"/>
                </a:lnTo>
                <a:lnTo>
                  <a:pt x="189" y="77"/>
                </a:lnTo>
                <a:lnTo>
                  <a:pt x="193" y="77"/>
                </a:lnTo>
                <a:lnTo>
                  <a:pt x="211" y="77"/>
                </a:lnTo>
                <a:lnTo>
                  <a:pt x="224" y="56"/>
                </a:lnTo>
                <a:lnTo>
                  <a:pt x="236" y="39"/>
                </a:lnTo>
                <a:lnTo>
                  <a:pt x="254" y="34"/>
                </a:lnTo>
                <a:lnTo>
                  <a:pt x="266" y="0"/>
                </a:lnTo>
                <a:lnTo>
                  <a:pt x="271" y="0"/>
                </a:lnTo>
                <a:lnTo>
                  <a:pt x="301" y="13"/>
                </a:lnTo>
                <a:lnTo>
                  <a:pt x="314" y="13"/>
                </a:lnTo>
                <a:lnTo>
                  <a:pt x="314" y="51"/>
                </a:lnTo>
                <a:lnTo>
                  <a:pt x="296" y="64"/>
                </a:lnTo>
                <a:lnTo>
                  <a:pt x="292" y="98"/>
                </a:lnTo>
                <a:lnTo>
                  <a:pt x="271" y="98"/>
                </a:lnTo>
                <a:lnTo>
                  <a:pt x="254" y="115"/>
                </a:lnTo>
                <a:lnTo>
                  <a:pt x="258" y="120"/>
                </a:lnTo>
                <a:lnTo>
                  <a:pt x="275" y="128"/>
                </a:lnTo>
                <a:lnTo>
                  <a:pt x="271" y="141"/>
                </a:lnTo>
                <a:lnTo>
                  <a:pt x="288" y="158"/>
                </a:lnTo>
                <a:lnTo>
                  <a:pt x="292" y="15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3" name="Freeform 89">
            <a:extLst>
              <a:ext uri="{FF2B5EF4-FFF2-40B4-BE49-F238E27FC236}">
                <a16:creationId xmlns:a16="http://schemas.microsoft.com/office/drawing/2014/main" id="{51D6D904-9094-42F1-AEFF-7CBC73B7BF9F}"/>
              </a:ext>
            </a:extLst>
          </p:cNvPr>
          <p:cNvSpPr>
            <a:spLocks/>
          </p:cNvSpPr>
          <p:nvPr/>
        </p:nvSpPr>
        <p:spPr bwMode="auto">
          <a:xfrm>
            <a:off x="4849812" y="5416550"/>
            <a:ext cx="41275" cy="47625"/>
          </a:xfrm>
          <a:custGeom>
            <a:avLst/>
            <a:gdLst>
              <a:gd name="T0" fmla="*/ 8 w 26"/>
              <a:gd name="T1" fmla="*/ 0 h 30"/>
              <a:gd name="T2" fmla="*/ 13 w 26"/>
              <a:gd name="T3" fmla="*/ 0 h 30"/>
              <a:gd name="T4" fmla="*/ 17 w 26"/>
              <a:gd name="T5" fmla="*/ 9 h 30"/>
              <a:gd name="T6" fmla="*/ 21 w 26"/>
              <a:gd name="T7" fmla="*/ 13 h 30"/>
              <a:gd name="T8" fmla="*/ 26 w 26"/>
              <a:gd name="T9" fmla="*/ 17 h 30"/>
              <a:gd name="T10" fmla="*/ 26 w 26"/>
              <a:gd name="T11" fmla="*/ 26 h 30"/>
              <a:gd name="T12" fmla="*/ 21 w 26"/>
              <a:gd name="T13" fmla="*/ 30 h 30"/>
              <a:gd name="T14" fmla="*/ 17 w 26"/>
              <a:gd name="T15" fmla="*/ 30 h 30"/>
              <a:gd name="T16" fmla="*/ 8 w 26"/>
              <a:gd name="T17" fmla="*/ 30 h 30"/>
              <a:gd name="T18" fmla="*/ 0 w 26"/>
              <a:gd name="T19" fmla="*/ 26 h 30"/>
              <a:gd name="T20" fmla="*/ 0 w 26"/>
              <a:gd name="T21" fmla="*/ 17 h 30"/>
              <a:gd name="T22" fmla="*/ 4 w 26"/>
              <a:gd name="T23" fmla="*/ 13 h 30"/>
              <a:gd name="T24" fmla="*/ 8 w 26"/>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0">
                <a:moveTo>
                  <a:pt x="8" y="0"/>
                </a:moveTo>
                <a:lnTo>
                  <a:pt x="13" y="0"/>
                </a:lnTo>
                <a:lnTo>
                  <a:pt x="17" y="9"/>
                </a:lnTo>
                <a:lnTo>
                  <a:pt x="21" y="13"/>
                </a:lnTo>
                <a:lnTo>
                  <a:pt x="26" y="17"/>
                </a:lnTo>
                <a:lnTo>
                  <a:pt x="26" y="26"/>
                </a:lnTo>
                <a:lnTo>
                  <a:pt x="21" y="30"/>
                </a:lnTo>
                <a:lnTo>
                  <a:pt x="17" y="30"/>
                </a:lnTo>
                <a:lnTo>
                  <a:pt x="8" y="30"/>
                </a:lnTo>
                <a:lnTo>
                  <a:pt x="0" y="26"/>
                </a:lnTo>
                <a:lnTo>
                  <a:pt x="0" y="17"/>
                </a:lnTo>
                <a:lnTo>
                  <a:pt x="4" y="13"/>
                </a:lnTo>
                <a:lnTo>
                  <a:pt x="8"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4" name="Freeform 90">
            <a:extLst>
              <a:ext uri="{FF2B5EF4-FFF2-40B4-BE49-F238E27FC236}">
                <a16:creationId xmlns:a16="http://schemas.microsoft.com/office/drawing/2014/main" id="{015A3BA2-9283-4BAF-B7B1-1CFFEDE3440A}"/>
              </a:ext>
            </a:extLst>
          </p:cNvPr>
          <p:cNvSpPr>
            <a:spLocks/>
          </p:cNvSpPr>
          <p:nvPr/>
        </p:nvSpPr>
        <p:spPr bwMode="auto">
          <a:xfrm>
            <a:off x="4808537" y="5700712"/>
            <a:ext cx="20638" cy="34925"/>
          </a:xfrm>
          <a:custGeom>
            <a:avLst/>
            <a:gdLst>
              <a:gd name="T0" fmla="*/ 13 w 13"/>
              <a:gd name="T1" fmla="*/ 13 h 22"/>
              <a:gd name="T2" fmla="*/ 13 w 13"/>
              <a:gd name="T3" fmla="*/ 17 h 22"/>
              <a:gd name="T4" fmla="*/ 9 w 13"/>
              <a:gd name="T5" fmla="*/ 22 h 22"/>
              <a:gd name="T6" fmla="*/ 4 w 13"/>
              <a:gd name="T7" fmla="*/ 22 h 22"/>
              <a:gd name="T8" fmla="*/ 4 w 13"/>
              <a:gd name="T9" fmla="*/ 17 h 22"/>
              <a:gd name="T10" fmla="*/ 0 w 13"/>
              <a:gd name="T11" fmla="*/ 13 h 22"/>
              <a:gd name="T12" fmla="*/ 0 w 13"/>
              <a:gd name="T13" fmla="*/ 9 h 22"/>
              <a:gd name="T14" fmla="*/ 0 w 13"/>
              <a:gd name="T15" fmla="*/ 5 h 22"/>
              <a:gd name="T16" fmla="*/ 4 w 13"/>
              <a:gd name="T17" fmla="*/ 0 h 22"/>
              <a:gd name="T18" fmla="*/ 9 w 13"/>
              <a:gd name="T19" fmla="*/ 0 h 22"/>
              <a:gd name="T20" fmla="*/ 13 w 13"/>
              <a:gd name="T21" fmla="*/ 5 h 22"/>
              <a:gd name="T22" fmla="*/ 13 w 13"/>
              <a:gd name="T23"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2">
                <a:moveTo>
                  <a:pt x="13" y="13"/>
                </a:moveTo>
                <a:lnTo>
                  <a:pt x="13" y="17"/>
                </a:lnTo>
                <a:lnTo>
                  <a:pt x="9" y="22"/>
                </a:lnTo>
                <a:lnTo>
                  <a:pt x="4" y="22"/>
                </a:lnTo>
                <a:lnTo>
                  <a:pt x="4" y="17"/>
                </a:lnTo>
                <a:lnTo>
                  <a:pt x="0" y="13"/>
                </a:lnTo>
                <a:lnTo>
                  <a:pt x="0" y="9"/>
                </a:lnTo>
                <a:lnTo>
                  <a:pt x="0" y="5"/>
                </a:lnTo>
                <a:lnTo>
                  <a:pt x="4" y="0"/>
                </a:lnTo>
                <a:lnTo>
                  <a:pt x="9" y="0"/>
                </a:lnTo>
                <a:lnTo>
                  <a:pt x="13" y="5"/>
                </a:lnTo>
                <a:lnTo>
                  <a:pt x="13"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5" name="Freeform 91">
            <a:extLst>
              <a:ext uri="{FF2B5EF4-FFF2-40B4-BE49-F238E27FC236}">
                <a16:creationId xmlns:a16="http://schemas.microsoft.com/office/drawing/2014/main" id="{71DF8945-736E-41F4-8A6E-38E9AC58B78C}"/>
              </a:ext>
            </a:extLst>
          </p:cNvPr>
          <p:cNvSpPr>
            <a:spLocks/>
          </p:cNvSpPr>
          <p:nvPr/>
        </p:nvSpPr>
        <p:spPr bwMode="auto">
          <a:xfrm>
            <a:off x="5353050" y="5708650"/>
            <a:ext cx="661988" cy="466725"/>
          </a:xfrm>
          <a:custGeom>
            <a:avLst/>
            <a:gdLst>
              <a:gd name="T0" fmla="*/ 305 w 417"/>
              <a:gd name="T1" fmla="*/ 259 h 294"/>
              <a:gd name="T2" fmla="*/ 284 w 417"/>
              <a:gd name="T3" fmla="*/ 255 h 294"/>
              <a:gd name="T4" fmla="*/ 275 w 417"/>
              <a:gd name="T5" fmla="*/ 289 h 294"/>
              <a:gd name="T6" fmla="*/ 249 w 417"/>
              <a:gd name="T7" fmla="*/ 294 h 294"/>
              <a:gd name="T8" fmla="*/ 236 w 417"/>
              <a:gd name="T9" fmla="*/ 281 h 294"/>
              <a:gd name="T10" fmla="*/ 211 w 417"/>
              <a:gd name="T11" fmla="*/ 285 h 294"/>
              <a:gd name="T12" fmla="*/ 168 w 417"/>
              <a:gd name="T13" fmla="*/ 259 h 294"/>
              <a:gd name="T14" fmla="*/ 142 w 417"/>
              <a:gd name="T15" fmla="*/ 259 h 294"/>
              <a:gd name="T16" fmla="*/ 60 w 417"/>
              <a:gd name="T17" fmla="*/ 208 h 294"/>
              <a:gd name="T18" fmla="*/ 30 w 417"/>
              <a:gd name="T19" fmla="*/ 217 h 294"/>
              <a:gd name="T20" fmla="*/ 0 w 417"/>
              <a:gd name="T21" fmla="*/ 191 h 294"/>
              <a:gd name="T22" fmla="*/ 5 w 417"/>
              <a:gd name="T23" fmla="*/ 174 h 294"/>
              <a:gd name="T24" fmla="*/ 0 w 417"/>
              <a:gd name="T25" fmla="*/ 153 h 294"/>
              <a:gd name="T26" fmla="*/ 22 w 417"/>
              <a:gd name="T27" fmla="*/ 149 h 294"/>
              <a:gd name="T28" fmla="*/ 13 w 417"/>
              <a:gd name="T29" fmla="*/ 119 h 294"/>
              <a:gd name="T30" fmla="*/ 13 w 417"/>
              <a:gd name="T31" fmla="*/ 106 h 294"/>
              <a:gd name="T32" fmla="*/ 43 w 417"/>
              <a:gd name="T33" fmla="*/ 110 h 294"/>
              <a:gd name="T34" fmla="*/ 65 w 417"/>
              <a:gd name="T35" fmla="*/ 123 h 294"/>
              <a:gd name="T36" fmla="*/ 129 w 417"/>
              <a:gd name="T37" fmla="*/ 136 h 294"/>
              <a:gd name="T38" fmla="*/ 142 w 417"/>
              <a:gd name="T39" fmla="*/ 127 h 294"/>
              <a:gd name="T40" fmla="*/ 159 w 417"/>
              <a:gd name="T41" fmla="*/ 76 h 294"/>
              <a:gd name="T42" fmla="*/ 219 w 417"/>
              <a:gd name="T43" fmla="*/ 42 h 294"/>
              <a:gd name="T44" fmla="*/ 241 w 417"/>
              <a:gd name="T45" fmla="*/ 25 h 294"/>
              <a:gd name="T46" fmla="*/ 271 w 417"/>
              <a:gd name="T47" fmla="*/ 4 h 294"/>
              <a:gd name="T48" fmla="*/ 305 w 417"/>
              <a:gd name="T49" fmla="*/ 12 h 294"/>
              <a:gd name="T50" fmla="*/ 331 w 417"/>
              <a:gd name="T51" fmla="*/ 12 h 294"/>
              <a:gd name="T52" fmla="*/ 352 w 417"/>
              <a:gd name="T53" fmla="*/ 4 h 294"/>
              <a:gd name="T54" fmla="*/ 378 w 417"/>
              <a:gd name="T55" fmla="*/ 25 h 294"/>
              <a:gd name="T56" fmla="*/ 412 w 417"/>
              <a:gd name="T57" fmla="*/ 34 h 294"/>
              <a:gd name="T58" fmla="*/ 417 w 417"/>
              <a:gd name="T59" fmla="*/ 80 h 294"/>
              <a:gd name="T60" fmla="*/ 374 w 417"/>
              <a:gd name="T61" fmla="*/ 144 h 294"/>
              <a:gd name="T62" fmla="*/ 378 w 417"/>
              <a:gd name="T63" fmla="*/ 183 h 294"/>
              <a:gd name="T64" fmla="*/ 382 w 417"/>
              <a:gd name="T65" fmla="*/ 225 h 294"/>
              <a:gd name="T66" fmla="*/ 378 w 417"/>
              <a:gd name="T67" fmla="*/ 255 h 294"/>
              <a:gd name="T68" fmla="*/ 331 w 417"/>
              <a:gd name="T69" fmla="*/ 25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294">
                <a:moveTo>
                  <a:pt x="331" y="255"/>
                </a:moveTo>
                <a:lnTo>
                  <a:pt x="305" y="259"/>
                </a:lnTo>
                <a:lnTo>
                  <a:pt x="288" y="259"/>
                </a:lnTo>
                <a:lnTo>
                  <a:pt x="284" y="255"/>
                </a:lnTo>
                <a:lnTo>
                  <a:pt x="275" y="268"/>
                </a:lnTo>
                <a:lnTo>
                  <a:pt x="275" y="289"/>
                </a:lnTo>
                <a:lnTo>
                  <a:pt x="266" y="289"/>
                </a:lnTo>
                <a:lnTo>
                  <a:pt x="249" y="294"/>
                </a:lnTo>
                <a:lnTo>
                  <a:pt x="245" y="294"/>
                </a:lnTo>
                <a:lnTo>
                  <a:pt x="236" y="281"/>
                </a:lnTo>
                <a:lnTo>
                  <a:pt x="228" y="276"/>
                </a:lnTo>
                <a:lnTo>
                  <a:pt x="211" y="285"/>
                </a:lnTo>
                <a:lnTo>
                  <a:pt x="202" y="268"/>
                </a:lnTo>
                <a:lnTo>
                  <a:pt x="168" y="259"/>
                </a:lnTo>
                <a:lnTo>
                  <a:pt x="142" y="255"/>
                </a:lnTo>
                <a:lnTo>
                  <a:pt x="142" y="259"/>
                </a:lnTo>
                <a:lnTo>
                  <a:pt x="108" y="247"/>
                </a:lnTo>
                <a:lnTo>
                  <a:pt x="60" y="208"/>
                </a:lnTo>
                <a:lnTo>
                  <a:pt x="48" y="212"/>
                </a:lnTo>
                <a:lnTo>
                  <a:pt x="30" y="217"/>
                </a:lnTo>
                <a:lnTo>
                  <a:pt x="0" y="204"/>
                </a:lnTo>
                <a:lnTo>
                  <a:pt x="0" y="191"/>
                </a:lnTo>
                <a:lnTo>
                  <a:pt x="9" y="183"/>
                </a:lnTo>
                <a:lnTo>
                  <a:pt x="5" y="174"/>
                </a:lnTo>
                <a:lnTo>
                  <a:pt x="0" y="170"/>
                </a:lnTo>
                <a:lnTo>
                  <a:pt x="0" y="153"/>
                </a:lnTo>
                <a:lnTo>
                  <a:pt x="0" y="149"/>
                </a:lnTo>
                <a:lnTo>
                  <a:pt x="22" y="149"/>
                </a:lnTo>
                <a:lnTo>
                  <a:pt x="26" y="127"/>
                </a:lnTo>
                <a:lnTo>
                  <a:pt x="13" y="119"/>
                </a:lnTo>
                <a:lnTo>
                  <a:pt x="13" y="110"/>
                </a:lnTo>
                <a:lnTo>
                  <a:pt x="13" y="106"/>
                </a:lnTo>
                <a:lnTo>
                  <a:pt x="26" y="102"/>
                </a:lnTo>
                <a:lnTo>
                  <a:pt x="43" y="110"/>
                </a:lnTo>
                <a:lnTo>
                  <a:pt x="48" y="123"/>
                </a:lnTo>
                <a:lnTo>
                  <a:pt x="65" y="123"/>
                </a:lnTo>
                <a:lnTo>
                  <a:pt x="112" y="110"/>
                </a:lnTo>
                <a:lnTo>
                  <a:pt x="129" y="136"/>
                </a:lnTo>
                <a:lnTo>
                  <a:pt x="142" y="132"/>
                </a:lnTo>
                <a:lnTo>
                  <a:pt x="142" y="127"/>
                </a:lnTo>
                <a:lnTo>
                  <a:pt x="133" y="89"/>
                </a:lnTo>
                <a:lnTo>
                  <a:pt x="159" y="76"/>
                </a:lnTo>
                <a:lnTo>
                  <a:pt x="219" y="55"/>
                </a:lnTo>
                <a:lnTo>
                  <a:pt x="219" y="42"/>
                </a:lnTo>
                <a:lnTo>
                  <a:pt x="211" y="12"/>
                </a:lnTo>
                <a:lnTo>
                  <a:pt x="241" y="25"/>
                </a:lnTo>
                <a:lnTo>
                  <a:pt x="266" y="4"/>
                </a:lnTo>
                <a:lnTo>
                  <a:pt x="271" y="4"/>
                </a:lnTo>
                <a:lnTo>
                  <a:pt x="275" y="4"/>
                </a:lnTo>
                <a:lnTo>
                  <a:pt x="305" y="12"/>
                </a:lnTo>
                <a:lnTo>
                  <a:pt x="314" y="0"/>
                </a:lnTo>
                <a:lnTo>
                  <a:pt x="331" y="12"/>
                </a:lnTo>
                <a:lnTo>
                  <a:pt x="352" y="0"/>
                </a:lnTo>
                <a:lnTo>
                  <a:pt x="352" y="4"/>
                </a:lnTo>
                <a:lnTo>
                  <a:pt x="378" y="12"/>
                </a:lnTo>
                <a:lnTo>
                  <a:pt x="378" y="25"/>
                </a:lnTo>
                <a:lnTo>
                  <a:pt x="391" y="21"/>
                </a:lnTo>
                <a:lnTo>
                  <a:pt x="412" y="34"/>
                </a:lnTo>
                <a:lnTo>
                  <a:pt x="412" y="80"/>
                </a:lnTo>
                <a:lnTo>
                  <a:pt x="417" y="80"/>
                </a:lnTo>
                <a:lnTo>
                  <a:pt x="378" y="106"/>
                </a:lnTo>
                <a:lnTo>
                  <a:pt x="374" y="144"/>
                </a:lnTo>
                <a:lnTo>
                  <a:pt x="391" y="166"/>
                </a:lnTo>
                <a:lnTo>
                  <a:pt x="378" y="183"/>
                </a:lnTo>
                <a:lnTo>
                  <a:pt x="391" y="200"/>
                </a:lnTo>
                <a:lnTo>
                  <a:pt x="382" y="225"/>
                </a:lnTo>
                <a:lnTo>
                  <a:pt x="395" y="230"/>
                </a:lnTo>
                <a:lnTo>
                  <a:pt x="378" y="255"/>
                </a:lnTo>
                <a:lnTo>
                  <a:pt x="361" y="247"/>
                </a:lnTo>
                <a:lnTo>
                  <a:pt x="331" y="255"/>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6" name="Freeform 92">
            <a:extLst>
              <a:ext uri="{FF2B5EF4-FFF2-40B4-BE49-F238E27FC236}">
                <a16:creationId xmlns:a16="http://schemas.microsoft.com/office/drawing/2014/main" id="{7F2646C2-040D-442D-9471-B8F5314B035D}"/>
              </a:ext>
            </a:extLst>
          </p:cNvPr>
          <p:cNvSpPr>
            <a:spLocks/>
          </p:cNvSpPr>
          <p:nvPr/>
        </p:nvSpPr>
        <p:spPr bwMode="auto">
          <a:xfrm>
            <a:off x="5156200" y="4949825"/>
            <a:ext cx="946150" cy="974725"/>
          </a:xfrm>
          <a:custGeom>
            <a:avLst/>
            <a:gdLst>
              <a:gd name="T0" fmla="*/ 476 w 596"/>
              <a:gd name="T1" fmla="*/ 478 h 614"/>
              <a:gd name="T2" fmla="*/ 438 w 596"/>
              <a:gd name="T3" fmla="*/ 478 h 614"/>
              <a:gd name="T4" fmla="*/ 399 w 596"/>
              <a:gd name="T5" fmla="*/ 482 h 614"/>
              <a:gd name="T6" fmla="*/ 390 w 596"/>
              <a:gd name="T7" fmla="*/ 482 h 614"/>
              <a:gd name="T8" fmla="*/ 335 w 596"/>
              <a:gd name="T9" fmla="*/ 490 h 614"/>
              <a:gd name="T10" fmla="*/ 343 w 596"/>
              <a:gd name="T11" fmla="*/ 533 h 614"/>
              <a:gd name="T12" fmla="*/ 257 w 596"/>
              <a:gd name="T13" fmla="*/ 567 h 614"/>
              <a:gd name="T14" fmla="*/ 266 w 596"/>
              <a:gd name="T15" fmla="*/ 610 h 614"/>
              <a:gd name="T16" fmla="*/ 236 w 596"/>
              <a:gd name="T17" fmla="*/ 588 h 614"/>
              <a:gd name="T18" fmla="*/ 172 w 596"/>
              <a:gd name="T19" fmla="*/ 601 h 614"/>
              <a:gd name="T20" fmla="*/ 150 w 596"/>
              <a:gd name="T21" fmla="*/ 580 h 614"/>
              <a:gd name="T22" fmla="*/ 129 w 596"/>
              <a:gd name="T23" fmla="*/ 584 h 614"/>
              <a:gd name="T24" fmla="*/ 103 w 596"/>
              <a:gd name="T25" fmla="*/ 575 h 614"/>
              <a:gd name="T26" fmla="*/ 103 w 596"/>
              <a:gd name="T27" fmla="*/ 558 h 614"/>
              <a:gd name="T28" fmla="*/ 94 w 596"/>
              <a:gd name="T29" fmla="*/ 499 h 614"/>
              <a:gd name="T30" fmla="*/ 69 w 596"/>
              <a:gd name="T31" fmla="*/ 495 h 614"/>
              <a:gd name="T32" fmla="*/ 30 w 596"/>
              <a:gd name="T33" fmla="*/ 469 h 614"/>
              <a:gd name="T34" fmla="*/ 17 w 596"/>
              <a:gd name="T35" fmla="*/ 422 h 614"/>
              <a:gd name="T36" fmla="*/ 0 w 596"/>
              <a:gd name="T37" fmla="*/ 384 h 614"/>
              <a:gd name="T38" fmla="*/ 39 w 596"/>
              <a:gd name="T39" fmla="*/ 363 h 614"/>
              <a:gd name="T40" fmla="*/ 64 w 596"/>
              <a:gd name="T41" fmla="*/ 324 h 614"/>
              <a:gd name="T42" fmla="*/ 51 w 596"/>
              <a:gd name="T43" fmla="*/ 303 h 614"/>
              <a:gd name="T44" fmla="*/ 73 w 596"/>
              <a:gd name="T45" fmla="*/ 286 h 614"/>
              <a:gd name="T46" fmla="*/ 77 w 596"/>
              <a:gd name="T47" fmla="*/ 218 h 614"/>
              <a:gd name="T48" fmla="*/ 56 w 596"/>
              <a:gd name="T49" fmla="*/ 205 h 614"/>
              <a:gd name="T50" fmla="*/ 43 w 596"/>
              <a:gd name="T51" fmla="*/ 184 h 614"/>
              <a:gd name="T52" fmla="*/ 56 w 596"/>
              <a:gd name="T53" fmla="*/ 162 h 614"/>
              <a:gd name="T54" fmla="*/ 81 w 596"/>
              <a:gd name="T55" fmla="*/ 128 h 614"/>
              <a:gd name="T56" fmla="*/ 99 w 596"/>
              <a:gd name="T57" fmla="*/ 77 h 614"/>
              <a:gd name="T58" fmla="*/ 172 w 596"/>
              <a:gd name="T59" fmla="*/ 60 h 614"/>
              <a:gd name="T60" fmla="*/ 223 w 596"/>
              <a:gd name="T61" fmla="*/ 39 h 614"/>
              <a:gd name="T62" fmla="*/ 257 w 596"/>
              <a:gd name="T63" fmla="*/ 30 h 614"/>
              <a:gd name="T64" fmla="*/ 287 w 596"/>
              <a:gd name="T65" fmla="*/ 0 h 614"/>
              <a:gd name="T66" fmla="*/ 309 w 596"/>
              <a:gd name="T67" fmla="*/ 39 h 614"/>
              <a:gd name="T68" fmla="*/ 331 w 596"/>
              <a:gd name="T69" fmla="*/ 81 h 614"/>
              <a:gd name="T70" fmla="*/ 365 w 596"/>
              <a:gd name="T71" fmla="*/ 98 h 614"/>
              <a:gd name="T72" fmla="*/ 399 w 596"/>
              <a:gd name="T73" fmla="*/ 133 h 614"/>
              <a:gd name="T74" fmla="*/ 442 w 596"/>
              <a:gd name="T75" fmla="*/ 150 h 614"/>
              <a:gd name="T76" fmla="*/ 455 w 596"/>
              <a:gd name="T77" fmla="*/ 188 h 614"/>
              <a:gd name="T78" fmla="*/ 434 w 596"/>
              <a:gd name="T79" fmla="*/ 218 h 614"/>
              <a:gd name="T80" fmla="*/ 416 w 596"/>
              <a:gd name="T81" fmla="*/ 230 h 614"/>
              <a:gd name="T82" fmla="*/ 455 w 596"/>
              <a:gd name="T83" fmla="*/ 277 h 614"/>
              <a:gd name="T84" fmla="*/ 442 w 596"/>
              <a:gd name="T85" fmla="*/ 294 h 614"/>
              <a:gd name="T86" fmla="*/ 472 w 596"/>
              <a:gd name="T87" fmla="*/ 333 h 614"/>
              <a:gd name="T88" fmla="*/ 489 w 596"/>
              <a:gd name="T89" fmla="*/ 350 h 614"/>
              <a:gd name="T90" fmla="*/ 485 w 596"/>
              <a:gd name="T91" fmla="*/ 316 h 614"/>
              <a:gd name="T92" fmla="*/ 541 w 596"/>
              <a:gd name="T93" fmla="*/ 311 h 614"/>
              <a:gd name="T94" fmla="*/ 579 w 596"/>
              <a:gd name="T95" fmla="*/ 303 h 614"/>
              <a:gd name="T96" fmla="*/ 596 w 596"/>
              <a:gd name="T97" fmla="*/ 337 h 614"/>
              <a:gd name="T98" fmla="*/ 481 w 596"/>
              <a:gd name="T99" fmla="*/ 41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614">
                <a:moveTo>
                  <a:pt x="472" y="414"/>
                </a:moveTo>
                <a:lnTo>
                  <a:pt x="476" y="478"/>
                </a:lnTo>
                <a:lnTo>
                  <a:pt x="455" y="490"/>
                </a:lnTo>
                <a:lnTo>
                  <a:pt x="438" y="478"/>
                </a:lnTo>
                <a:lnTo>
                  <a:pt x="429" y="490"/>
                </a:lnTo>
                <a:lnTo>
                  <a:pt x="399" y="482"/>
                </a:lnTo>
                <a:lnTo>
                  <a:pt x="395" y="482"/>
                </a:lnTo>
                <a:lnTo>
                  <a:pt x="390" y="482"/>
                </a:lnTo>
                <a:lnTo>
                  <a:pt x="365" y="503"/>
                </a:lnTo>
                <a:lnTo>
                  <a:pt x="335" y="490"/>
                </a:lnTo>
                <a:lnTo>
                  <a:pt x="343" y="520"/>
                </a:lnTo>
                <a:lnTo>
                  <a:pt x="343" y="533"/>
                </a:lnTo>
                <a:lnTo>
                  <a:pt x="283" y="554"/>
                </a:lnTo>
                <a:lnTo>
                  <a:pt x="257" y="567"/>
                </a:lnTo>
                <a:lnTo>
                  <a:pt x="266" y="605"/>
                </a:lnTo>
                <a:lnTo>
                  <a:pt x="266" y="610"/>
                </a:lnTo>
                <a:lnTo>
                  <a:pt x="253" y="614"/>
                </a:lnTo>
                <a:lnTo>
                  <a:pt x="236" y="588"/>
                </a:lnTo>
                <a:lnTo>
                  <a:pt x="189" y="601"/>
                </a:lnTo>
                <a:lnTo>
                  <a:pt x="172" y="601"/>
                </a:lnTo>
                <a:lnTo>
                  <a:pt x="167" y="588"/>
                </a:lnTo>
                <a:lnTo>
                  <a:pt x="150" y="580"/>
                </a:lnTo>
                <a:lnTo>
                  <a:pt x="137" y="584"/>
                </a:lnTo>
                <a:lnTo>
                  <a:pt x="129" y="584"/>
                </a:lnTo>
                <a:lnTo>
                  <a:pt x="129" y="571"/>
                </a:lnTo>
                <a:lnTo>
                  <a:pt x="103" y="575"/>
                </a:lnTo>
                <a:lnTo>
                  <a:pt x="94" y="563"/>
                </a:lnTo>
                <a:lnTo>
                  <a:pt x="103" y="558"/>
                </a:lnTo>
                <a:lnTo>
                  <a:pt x="90" y="529"/>
                </a:lnTo>
                <a:lnTo>
                  <a:pt x="94" y="499"/>
                </a:lnTo>
                <a:lnTo>
                  <a:pt x="73" y="482"/>
                </a:lnTo>
                <a:lnTo>
                  <a:pt x="69" y="495"/>
                </a:lnTo>
                <a:lnTo>
                  <a:pt x="34" y="482"/>
                </a:lnTo>
                <a:lnTo>
                  <a:pt x="30" y="469"/>
                </a:lnTo>
                <a:lnTo>
                  <a:pt x="17" y="448"/>
                </a:lnTo>
                <a:lnTo>
                  <a:pt x="17" y="422"/>
                </a:lnTo>
                <a:lnTo>
                  <a:pt x="30" y="418"/>
                </a:lnTo>
                <a:lnTo>
                  <a:pt x="0" y="384"/>
                </a:lnTo>
                <a:lnTo>
                  <a:pt x="39" y="371"/>
                </a:lnTo>
                <a:lnTo>
                  <a:pt x="39" y="363"/>
                </a:lnTo>
                <a:lnTo>
                  <a:pt x="43" y="341"/>
                </a:lnTo>
                <a:lnTo>
                  <a:pt x="64" y="324"/>
                </a:lnTo>
                <a:lnTo>
                  <a:pt x="56" y="316"/>
                </a:lnTo>
                <a:lnTo>
                  <a:pt x="51" y="303"/>
                </a:lnTo>
                <a:lnTo>
                  <a:pt x="56" y="282"/>
                </a:lnTo>
                <a:lnTo>
                  <a:pt x="73" y="286"/>
                </a:lnTo>
                <a:lnTo>
                  <a:pt x="86" y="256"/>
                </a:lnTo>
                <a:lnTo>
                  <a:pt x="77" y="218"/>
                </a:lnTo>
                <a:lnTo>
                  <a:pt x="73" y="222"/>
                </a:lnTo>
                <a:lnTo>
                  <a:pt x="56" y="205"/>
                </a:lnTo>
                <a:lnTo>
                  <a:pt x="60" y="192"/>
                </a:lnTo>
                <a:lnTo>
                  <a:pt x="43" y="184"/>
                </a:lnTo>
                <a:lnTo>
                  <a:pt x="39" y="179"/>
                </a:lnTo>
                <a:lnTo>
                  <a:pt x="56" y="162"/>
                </a:lnTo>
                <a:lnTo>
                  <a:pt x="77" y="162"/>
                </a:lnTo>
                <a:lnTo>
                  <a:pt x="81" y="128"/>
                </a:lnTo>
                <a:lnTo>
                  <a:pt x="99" y="115"/>
                </a:lnTo>
                <a:lnTo>
                  <a:pt x="99" y="77"/>
                </a:lnTo>
                <a:lnTo>
                  <a:pt x="129" y="77"/>
                </a:lnTo>
                <a:lnTo>
                  <a:pt x="172" y="60"/>
                </a:lnTo>
                <a:lnTo>
                  <a:pt x="189" y="26"/>
                </a:lnTo>
                <a:lnTo>
                  <a:pt x="223" y="39"/>
                </a:lnTo>
                <a:lnTo>
                  <a:pt x="227" y="26"/>
                </a:lnTo>
                <a:lnTo>
                  <a:pt x="257" y="30"/>
                </a:lnTo>
                <a:lnTo>
                  <a:pt x="270" y="22"/>
                </a:lnTo>
                <a:lnTo>
                  <a:pt x="287" y="0"/>
                </a:lnTo>
                <a:lnTo>
                  <a:pt x="305" y="9"/>
                </a:lnTo>
                <a:lnTo>
                  <a:pt x="309" y="39"/>
                </a:lnTo>
                <a:lnTo>
                  <a:pt x="326" y="52"/>
                </a:lnTo>
                <a:lnTo>
                  <a:pt x="331" y="81"/>
                </a:lnTo>
                <a:lnTo>
                  <a:pt x="352" y="98"/>
                </a:lnTo>
                <a:lnTo>
                  <a:pt x="365" y="98"/>
                </a:lnTo>
                <a:lnTo>
                  <a:pt x="373" y="124"/>
                </a:lnTo>
                <a:lnTo>
                  <a:pt x="399" y="133"/>
                </a:lnTo>
                <a:lnTo>
                  <a:pt x="416" y="124"/>
                </a:lnTo>
                <a:lnTo>
                  <a:pt x="442" y="150"/>
                </a:lnTo>
                <a:lnTo>
                  <a:pt x="446" y="154"/>
                </a:lnTo>
                <a:lnTo>
                  <a:pt x="455" y="188"/>
                </a:lnTo>
                <a:lnTo>
                  <a:pt x="459" y="184"/>
                </a:lnTo>
                <a:lnTo>
                  <a:pt x="434" y="218"/>
                </a:lnTo>
                <a:lnTo>
                  <a:pt x="429" y="209"/>
                </a:lnTo>
                <a:lnTo>
                  <a:pt x="416" y="230"/>
                </a:lnTo>
                <a:lnTo>
                  <a:pt x="434" y="256"/>
                </a:lnTo>
                <a:lnTo>
                  <a:pt x="455" y="277"/>
                </a:lnTo>
                <a:lnTo>
                  <a:pt x="463" y="299"/>
                </a:lnTo>
                <a:lnTo>
                  <a:pt x="442" y="294"/>
                </a:lnTo>
                <a:lnTo>
                  <a:pt x="446" y="324"/>
                </a:lnTo>
                <a:lnTo>
                  <a:pt x="472" y="333"/>
                </a:lnTo>
                <a:lnTo>
                  <a:pt x="463" y="341"/>
                </a:lnTo>
                <a:lnTo>
                  <a:pt x="489" y="350"/>
                </a:lnTo>
                <a:lnTo>
                  <a:pt x="489" y="333"/>
                </a:lnTo>
                <a:lnTo>
                  <a:pt x="485" y="316"/>
                </a:lnTo>
                <a:lnTo>
                  <a:pt x="493" y="290"/>
                </a:lnTo>
                <a:lnTo>
                  <a:pt x="541" y="311"/>
                </a:lnTo>
                <a:lnTo>
                  <a:pt x="571" y="311"/>
                </a:lnTo>
                <a:lnTo>
                  <a:pt x="579" y="303"/>
                </a:lnTo>
                <a:lnTo>
                  <a:pt x="592" y="299"/>
                </a:lnTo>
                <a:lnTo>
                  <a:pt x="596" y="337"/>
                </a:lnTo>
                <a:lnTo>
                  <a:pt x="584" y="405"/>
                </a:lnTo>
                <a:lnTo>
                  <a:pt x="481" y="414"/>
                </a:lnTo>
                <a:lnTo>
                  <a:pt x="472" y="41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7" name="Freeform 93">
            <a:extLst>
              <a:ext uri="{FF2B5EF4-FFF2-40B4-BE49-F238E27FC236}">
                <a16:creationId xmlns:a16="http://schemas.microsoft.com/office/drawing/2014/main" id="{3C6CFDD4-76DB-4D34-BD6F-3EA81AFC9126}"/>
              </a:ext>
            </a:extLst>
          </p:cNvPr>
          <p:cNvSpPr>
            <a:spLocks/>
          </p:cNvSpPr>
          <p:nvPr/>
        </p:nvSpPr>
        <p:spPr bwMode="auto">
          <a:xfrm>
            <a:off x="4938712" y="4321175"/>
            <a:ext cx="898525" cy="920750"/>
          </a:xfrm>
          <a:custGeom>
            <a:avLst/>
            <a:gdLst>
              <a:gd name="T0" fmla="*/ 558 w 566"/>
              <a:gd name="T1" fmla="*/ 345 h 580"/>
              <a:gd name="T2" fmla="*/ 558 w 566"/>
              <a:gd name="T3" fmla="*/ 392 h 580"/>
              <a:gd name="T4" fmla="*/ 523 w 566"/>
              <a:gd name="T5" fmla="*/ 405 h 580"/>
              <a:gd name="T6" fmla="*/ 489 w 566"/>
              <a:gd name="T7" fmla="*/ 414 h 580"/>
              <a:gd name="T8" fmla="*/ 446 w 566"/>
              <a:gd name="T9" fmla="*/ 435 h 580"/>
              <a:gd name="T10" fmla="*/ 424 w 566"/>
              <a:gd name="T11" fmla="*/ 396 h 580"/>
              <a:gd name="T12" fmla="*/ 394 w 566"/>
              <a:gd name="T13" fmla="*/ 426 h 580"/>
              <a:gd name="T14" fmla="*/ 360 w 566"/>
              <a:gd name="T15" fmla="*/ 435 h 580"/>
              <a:gd name="T16" fmla="*/ 309 w 566"/>
              <a:gd name="T17" fmla="*/ 456 h 580"/>
              <a:gd name="T18" fmla="*/ 236 w 566"/>
              <a:gd name="T19" fmla="*/ 473 h 580"/>
              <a:gd name="T20" fmla="*/ 193 w 566"/>
              <a:gd name="T21" fmla="*/ 460 h 580"/>
              <a:gd name="T22" fmla="*/ 176 w 566"/>
              <a:gd name="T23" fmla="*/ 494 h 580"/>
              <a:gd name="T24" fmla="*/ 146 w 566"/>
              <a:gd name="T25" fmla="*/ 516 h 580"/>
              <a:gd name="T26" fmla="*/ 115 w 566"/>
              <a:gd name="T27" fmla="*/ 537 h 580"/>
              <a:gd name="T28" fmla="*/ 68 w 566"/>
              <a:gd name="T29" fmla="*/ 580 h 580"/>
              <a:gd name="T30" fmla="*/ 25 w 566"/>
              <a:gd name="T31" fmla="*/ 567 h 580"/>
              <a:gd name="T32" fmla="*/ 4 w 566"/>
              <a:gd name="T33" fmla="*/ 558 h 580"/>
              <a:gd name="T34" fmla="*/ 21 w 566"/>
              <a:gd name="T35" fmla="*/ 511 h 580"/>
              <a:gd name="T36" fmla="*/ 34 w 566"/>
              <a:gd name="T37" fmla="*/ 482 h 580"/>
              <a:gd name="T38" fmla="*/ 17 w 566"/>
              <a:gd name="T39" fmla="*/ 460 h 580"/>
              <a:gd name="T40" fmla="*/ 4 w 566"/>
              <a:gd name="T41" fmla="*/ 426 h 580"/>
              <a:gd name="T42" fmla="*/ 0 w 566"/>
              <a:gd name="T43" fmla="*/ 396 h 580"/>
              <a:gd name="T44" fmla="*/ 25 w 566"/>
              <a:gd name="T45" fmla="*/ 316 h 580"/>
              <a:gd name="T46" fmla="*/ 38 w 566"/>
              <a:gd name="T47" fmla="*/ 281 h 580"/>
              <a:gd name="T48" fmla="*/ 47 w 566"/>
              <a:gd name="T49" fmla="*/ 239 h 580"/>
              <a:gd name="T50" fmla="*/ 81 w 566"/>
              <a:gd name="T51" fmla="*/ 256 h 580"/>
              <a:gd name="T52" fmla="*/ 146 w 566"/>
              <a:gd name="T53" fmla="*/ 256 h 580"/>
              <a:gd name="T54" fmla="*/ 124 w 566"/>
              <a:gd name="T55" fmla="*/ 188 h 580"/>
              <a:gd name="T56" fmla="*/ 163 w 566"/>
              <a:gd name="T57" fmla="*/ 158 h 580"/>
              <a:gd name="T58" fmla="*/ 210 w 566"/>
              <a:gd name="T59" fmla="*/ 141 h 580"/>
              <a:gd name="T60" fmla="*/ 223 w 566"/>
              <a:gd name="T61" fmla="*/ 107 h 580"/>
              <a:gd name="T62" fmla="*/ 214 w 566"/>
              <a:gd name="T63" fmla="*/ 73 h 580"/>
              <a:gd name="T64" fmla="*/ 291 w 566"/>
              <a:gd name="T65" fmla="*/ 47 h 580"/>
              <a:gd name="T66" fmla="*/ 326 w 566"/>
              <a:gd name="T67" fmla="*/ 39 h 580"/>
              <a:gd name="T68" fmla="*/ 343 w 566"/>
              <a:gd name="T69" fmla="*/ 5 h 580"/>
              <a:gd name="T70" fmla="*/ 399 w 566"/>
              <a:gd name="T71" fmla="*/ 17 h 580"/>
              <a:gd name="T72" fmla="*/ 450 w 566"/>
              <a:gd name="T73" fmla="*/ 81 h 580"/>
              <a:gd name="T74" fmla="*/ 515 w 566"/>
              <a:gd name="T75" fmla="*/ 132 h 580"/>
              <a:gd name="T76" fmla="*/ 536 w 566"/>
              <a:gd name="T77" fmla="*/ 158 h 580"/>
              <a:gd name="T78" fmla="*/ 523 w 566"/>
              <a:gd name="T79" fmla="*/ 205 h 580"/>
              <a:gd name="T80" fmla="*/ 527 w 566"/>
              <a:gd name="T81" fmla="*/ 222 h 580"/>
              <a:gd name="T82" fmla="*/ 532 w 566"/>
              <a:gd name="T83" fmla="*/ 256 h 580"/>
              <a:gd name="T84" fmla="*/ 562 w 566"/>
              <a:gd name="T85" fmla="*/ 33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580">
                <a:moveTo>
                  <a:pt x="562" y="332"/>
                </a:moveTo>
                <a:lnTo>
                  <a:pt x="558" y="345"/>
                </a:lnTo>
                <a:lnTo>
                  <a:pt x="566" y="358"/>
                </a:lnTo>
                <a:lnTo>
                  <a:pt x="558" y="392"/>
                </a:lnTo>
                <a:lnTo>
                  <a:pt x="553" y="405"/>
                </a:lnTo>
                <a:lnTo>
                  <a:pt x="523" y="405"/>
                </a:lnTo>
                <a:lnTo>
                  <a:pt x="519" y="418"/>
                </a:lnTo>
                <a:lnTo>
                  <a:pt x="489" y="414"/>
                </a:lnTo>
                <a:lnTo>
                  <a:pt x="463" y="448"/>
                </a:lnTo>
                <a:lnTo>
                  <a:pt x="446" y="435"/>
                </a:lnTo>
                <a:lnTo>
                  <a:pt x="442" y="405"/>
                </a:lnTo>
                <a:lnTo>
                  <a:pt x="424" y="396"/>
                </a:lnTo>
                <a:lnTo>
                  <a:pt x="407" y="418"/>
                </a:lnTo>
                <a:lnTo>
                  <a:pt x="394" y="426"/>
                </a:lnTo>
                <a:lnTo>
                  <a:pt x="364" y="422"/>
                </a:lnTo>
                <a:lnTo>
                  <a:pt x="360" y="435"/>
                </a:lnTo>
                <a:lnTo>
                  <a:pt x="326" y="422"/>
                </a:lnTo>
                <a:lnTo>
                  <a:pt x="309" y="456"/>
                </a:lnTo>
                <a:lnTo>
                  <a:pt x="266" y="473"/>
                </a:lnTo>
                <a:lnTo>
                  <a:pt x="236" y="473"/>
                </a:lnTo>
                <a:lnTo>
                  <a:pt x="223" y="473"/>
                </a:lnTo>
                <a:lnTo>
                  <a:pt x="193" y="460"/>
                </a:lnTo>
                <a:lnTo>
                  <a:pt x="188" y="460"/>
                </a:lnTo>
                <a:lnTo>
                  <a:pt x="176" y="494"/>
                </a:lnTo>
                <a:lnTo>
                  <a:pt x="158" y="499"/>
                </a:lnTo>
                <a:lnTo>
                  <a:pt x="146" y="516"/>
                </a:lnTo>
                <a:lnTo>
                  <a:pt x="133" y="537"/>
                </a:lnTo>
                <a:lnTo>
                  <a:pt x="115" y="537"/>
                </a:lnTo>
                <a:lnTo>
                  <a:pt x="111" y="537"/>
                </a:lnTo>
                <a:lnTo>
                  <a:pt x="68" y="580"/>
                </a:lnTo>
                <a:lnTo>
                  <a:pt x="43" y="571"/>
                </a:lnTo>
                <a:lnTo>
                  <a:pt x="25" y="567"/>
                </a:lnTo>
                <a:lnTo>
                  <a:pt x="21" y="567"/>
                </a:lnTo>
                <a:lnTo>
                  <a:pt x="4" y="558"/>
                </a:lnTo>
                <a:lnTo>
                  <a:pt x="13" y="520"/>
                </a:lnTo>
                <a:lnTo>
                  <a:pt x="21" y="511"/>
                </a:lnTo>
                <a:lnTo>
                  <a:pt x="17" y="490"/>
                </a:lnTo>
                <a:lnTo>
                  <a:pt x="34" y="482"/>
                </a:lnTo>
                <a:lnTo>
                  <a:pt x="30" y="469"/>
                </a:lnTo>
                <a:lnTo>
                  <a:pt x="17" y="460"/>
                </a:lnTo>
                <a:lnTo>
                  <a:pt x="17" y="426"/>
                </a:lnTo>
                <a:lnTo>
                  <a:pt x="4" y="426"/>
                </a:lnTo>
                <a:lnTo>
                  <a:pt x="0" y="401"/>
                </a:lnTo>
                <a:lnTo>
                  <a:pt x="0" y="396"/>
                </a:lnTo>
                <a:lnTo>
                  <a:pt x="17" y="328"/>
                </a:lnTo>
                <a:lnTo>
                  <a:pt x="25" y="316"/>
                </a:lnTo>
                <a:lnTo>
                  <a:pt x="47" y="294"/>
                </a:lnTo>
                <a:lnTo>
                  <a:pt x="38" y="281"/>
                </a:lnTo>
                <a:lnTo>
                  <a:pt x="43" y="260"/>
                </a:lnTo>
                <a:lnTo>
                  <a:pt x="47" y="239"/>
                </a:lnTo>
                <a:lnTo>
                  <a:pt x="51" y="226"/>
                </a:lnTo>
                <a:lnTo>
                  <a:pt x="81" y="256"/>
                </a:lnTo>
                <a:lnTo>
                  <a:pt x="128" y="273"/>
                </a:lnTo>
                <a:lnTo>
                  <a:pt x="146" y="256"/>
                </a:lnTo>
                <a:lnTo>
                  <a:pt x="137" y="222"/>
                </a:lnTo>
                <a:lnTo>
                  <a:pt x="124" y="188"/>
                </a:lnTo>
                <a:lnTo>
                  <a:pt x="146" y="149"/>
                </a:lnTo>
                <a:lnTo>
                  <a:pt x="163" y="158"/>
                </a:lnTo>
                <a:lnTo>
                  <a:pt x="188" y="145"/>
                </a:lnTo>
                <a:lnTo>
                  <a:pt x="210" y="141"/>
                </a:lnTo>
                <a:lnTo>
                  <a:pt x="227" y="137"/>
                </a:lnTo>
                <a:lnTo>
                  <a:pt x="223" y="107"/>
                </a:lnTo>
                <a:lnTo>
                  <a:pt x="214" y="107"/>
                </a:lnTo>
                <a:lnTo>
                  <a:pt x="214" y="73"/>
                </a:lnTo>
                <a:lnTo>
                  <a:pt x="249" y="51"/>
                </a:lnTo>
                <a:lnTo>
                  <a:pt x="291" y="47"/>
                </a:lnTo>
                <a:lnTo>
                  <a:pt x="317" y="47"/>
                </a:lnTo>
                <a:lnTo>
                  <a:pt x="326" y="39"/>
                </a:lnTo>
                <a:lnTo>
                  <a:pt x="330" y="34"/>
                </a:lnTo>
                <a:lnTo>
                  <a:pt x="343" y="5"/>
                </a:lnTo>
                <a:lnTo>
                  <a:pt x="369" y="0"/>
                </a:lnTo>
                <a:lnTo>
                  <a:pt x="399" y="17"/>
                </a:lnTo>
                <a:lnTo>
                  <a:pt x="416" y="39"/>
                </a:lnTo>
                <a:lnTo>
                  <a:pt x="450" y="81"/>
                </a:lnTo>
                <a:lnTo>
                  <a:pt x="476" y="86"/>
                </a:lnTo>
                <a:lnTo>
                  <a:pt x="515" y="132"/>
                </a:lnTo>
                <a:lnTo>
                  <a:pt x="502" y="137"/>
                </a:lnTo>
                <a:lnTo>
                  <a:pt x="536" y="158"/>
                </a:lnTo>
                <a:lnTo>
                  <a:pt x="523" y="179"/>
                </a:lnTo>
                <a:lnTo>
                  <a:pt x="523" y="205"/>
                </a:lnTo>
                <a:lnTo>
                  <a:pt x="527" y="213"/>
                </a:lnTo>
                <a:lnTo>
                  <a:pt x="527" y="222"/>
                </a:lnTo>
                <a:lnTo>
                  <a:pt x="545" y="247"/>
                </a:lnTo>
                <a:lnTo>
                  <a:pt x="532" y="256"/>
                </a:lnTo>
                <a:lnTo>
                  <a:pt x="553" y="311"/>
                </a:lnTo>
                <a:lnTo>
                  <a:pt x="562" y="33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8" name="Freeform 94">
            <a:extLst>
              <a:ext uri="{FF2B5EF4-FFF2-40B4-BE49-F238E27FC236}">
                <a16:creationId xmlns:a16="http://schemas.microsoft.com/office/drawing/2014/main" id="{6D3C288F-CF5D-4DC9-A1AA-06B9BC8E2CC5}"/>
              </a:ext>
            </a:extLst>
          </p:cNvPr>
          <p:cNvSpPr>
            <a:spLocks/>
          </p:cNvSpPr>
          <p:nvPr/>
        </p:nvSpPr>
        <p:spPr bwMode="auto">
          <a:xfrm>
            <a:off x="4808537" y="4057650"/>
            <a:ext cx="823913" cy="1184275"/>
          </a:xfrm>
          <a:custGeom>
            <a:avLst/>
            <a:gdLst>
              <a:gd name="T0" fmla="*/ 408 w 519"/>
              <a:gd name="T1" fmla="*/ 205 h 746"/>
              <a:gd name="T2" fmla="*/ 296 w 519"/>
              <a:gd name="T3" fmla="*/ 239 h 746"/>
              <a:gd name="T4" fmla="*/ 292 w 519"/>
              <a:gd name="T5" fmla="*/ 307 h 746"/>
              <a:gd name="T6" fmla="*/ 206 w 519"/>
              <a:gd name="T7" fmla="*/ 354 h 746"/>
              <a:gd name="T8" fmla="*/ 163 w 519"/>
              <a:gd name="T9" fmla="*/ 422 h 746"/>
              <a:gd name="T10" fmla="*/ 120 w 519"/>
              <a:gd name="T11" fmla="*/ 447 h 746"/>
              <a:gd name="T12" fmla="*/ 82 w 519"/>
              <a:gd name="T13" fmla="*/ 562 h 746"/>
              <a:gd name="T14" fmla="*/ 99 w 519"/>
              <a:gd name="T15" fmla="*/ 626 h 746"/>
              <a:gd name="T16" fmla="*/ 103 w 519"/>
              <a:gd name="T17" fmla="*/ 677 h 746"/>
              <a:gd name="T18" fmla="*/ 30 w 519"/>
              <a:gd name="T19" fmla="*/ 746 h 746"/>
              <a:gd name="T20" fmla="*/ 17 w 519"/>
              <a:gd name="T21" fmla="*/ 724 h 746"/>
              <a:gd name="T22" fmla="*/ 34 w 519"/>
              <a:gd name="T23" fmla="*/ 669 h 746"/>
              <a:gd name="T24" fmla="*/ 47 w 519"/>
              <a:gd name="T25" fmla="*/ 643 h 746"/>
              <a:gd name="T26" fmla="*/ 34 w 519"/>
              <a:gd name="T27" fmla="*/ 626 h 746"/>
              <a:gd name="T28" fmla="*/ 39 w 519"/>
              <a:gd name="T29" fmla="*/ 592 h 746"/>
              <a:gd name="T30" fmla="*/ 26 w 519"/>
              <a:gd name="T31" fmla="*/ 584 h 746"/>
              <a:gd name="T32" fmla="*/ 9 w 519"/>
              <a:gd name="T33" fmla="*/ 567 h 746"/>
              <a:gd name="T34" fmla="*/ 9 w 519"/>
              <a:gd name="T35" fmla="*/ 537 h 746"/>
              <a:gd name="T36" fmla="*/ 22 w 519"/>
              <a:gd name="T37" fmla="*/ 490 h 746"/>
              <a:gd name="T38" fmla="*/ 13 w 519"/>
              <a:gd name="T39" fmla="*/ 477 h 746"/>
              <a:gd name="T40" fmla="*/ 0 w 519"/>
              <a:gd name="T41" fmla="*/ 477 h 746"/>
              <a:gd name="T42" fmla="*/ 13 w 519"/>
              <a:gd name="T43" fmla="*/ 443 h 746"/>
              <a:gd name="T44" fmla="*/ 13 w 519"/>
              <a:gd name="T45" fmla="*/ 409 h 746"/>
              <a:gd name="T46" fmla="*/ 39 w 519"/>
              <a:gd name="T47" fmla="*/ 405 h 746"/>
              <a:gd name="T48" fmla="*/ 52 w 519"/>
              <a:gd name="T49" fmla="*/ 375 h 746"/>
              <a:gd name="T50" fmla="*/ 69 w 519"/>
              <a:gd name="T51" fmla="*/ 379 h 746"/>
              <a:gd name="T52" fmla="*/ 86 w 519"/>
              <a:gd name="T53" fmla="*/ 350 h 746"/>
              <a:gd name="T54" fmla="*/ 86 w 519"/>
              <a:gd name="T55" fmla="*/ 328 h 746"/>
              <a:gd name="T56" fmla="*/ 69 w 519"/>
              <a:gd name="T57" fmla="*/ 311 h 746"/>
              <a:gd name="T58" fmla="*/ 82 w 519"/>
              <a:gd name="T59" fmla="*/ 303 h 746"/>
              <a:gd name="T60" fmla="*/ 99 w 519"/>
              <a:gd name="T61" fmla="*/ 307 h 746"/>
              <a:gd name="T62" fmla="*/ 112 w 519"/>
              <a:gd name="T63" fmla="*/ 298 h 746"/>
              <a:gd name="T64" fmla="*/ 95 w 519"/>
              <a:gd name="T65" fmla="*/ 277 h 746"/>
              <a:gd name="T66" fmla="*/ 107 w 519"/>
              <a:gd name="T67" fmla="*/ 239 h 746"/>
              <a:gd name="T68" fmla="*/ 120 w 519"/>
              <a:gd name="T69" fmla="*/ 235 h 746"/>
              <a:gd name="T70" fmla="*/ 159 w 519"/>
              <a:gd name="T71" fmla="*/ 235 h 746"/>
              <a:gd name="T72" fmla="*/ 215 w 519"/>
              <a:gd name="T73" fmla="*/ 243 h 746"/>
              <a:gd name="T74" fmla="*/ 240 w 519"/>
              <a:gd name="T75" fmla="*/ 226 h 746"/>
              <a:gd name="T76" fmla="*/ 262 w 519"/>
              <a:gd name="T77" fmla="*/ 213 h 746"/>
              <a:gd name="T78" fmla="*/ 249 w 519"/>
              <a:gd name="T79" fmla="*/ 175 h 746"/>
              <a:gd name="T80" fmla="*/ 249 w 519"/>
              <a:gd name="T81" fmla="*/ 149 h 746"/>
              <a:gd name="T82" fmla="*/ 258 w 519"/>
              <a:gd name="T83" fmla="*/ 124 h 746"/>
              <a:gd name="T84" fmla="*/ 270 w 519"/>
              <a:gd name="T85" fmla="*/ 128 h 746"/>
              <a:gd name="T86" fmla="*/ 279 w 519"/>
              <a:gd name="T87" fmla="*/ 107 h 746"/>
              <a:gd name="T88" fmla="*/ 292 w 519"/>
              <a:gd name="T89" fmla="*/ 94 h 746"/>
              <a:gd name="T90" fmla="*/ 313 w 519"/>
              <a:gd name="T91" fmla="*/ 77 h 746"/>
              <a:gd name="T92" fmla="*/ 326 w 519"/>
              <a:gd name="T93" fmla="*/ 60 h 746"/>
              <a:gd name="T94" fmla="*/ 331 w 519"/>
              <a:gd name="T95" fmla="*/ 30 h 746"/>
              <a:gd name="T96" fmla="*/ 343 w 519"/>
              <a:gd name="T97" fmla="*/ 5 h 746"/>
              <a:gd name="T98" fmla="*/ 421 w 519"/>
              <a:gd name="T99" fmla="*/ 68 h 746"/>
              <a:gd name="T100" fmla="*/ 515 w 519"/>
              <a:gd name="T101" fmla="*/ 90 h 746"/>
              <a:gd name="T102" fmla="*/ 472 w 519"/>
              <a:gd name="T103" fmla="*/ 94 h 746"/>
              <a:gd name="T104" fmla="*/ 498 w 519"/>
              <a:gd name="T105" fmla="*/ 166 h 746"/>
              <a:gd name="T106" fmla="*/ 451 w 519"/>
              <a:gd name="T107" fmla="*/ 16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9" h="746">
                <a:moveTo>
                  <a:pt x="451" y="166"/>
                </a:moveTo>
                <a:lnTo>
                  <a:pt x="425" y="171"/>
                </a:lnTo>
                <a:lnTo>
                  <a:pt x="412" y="200"/>
                </a:lnTo>
                <a:lnTo>
                  <a:pt x="408" y="205"/>
                </a:lnTo>
                <a:lnTo>
                  <a:pt x="399" y="213"/>
                </a:lnTo>
                <a:lnTo>
                  <a:pt x="373" y="213"/>
                </a:lnTo>
                <a:lnTo>
                  <a:pt x="331" y="217"/>
                </a:lnTo>
                <a:lnTo>
                  <a:pt x="296" y="239"/>
                </a:lnTo>
                <a:lnTo>
                  <a:pt x="296" y="273"/>
                </a:lnTo>
                <a:lnTo>
                  <a:pt x="305" y="273"/>
                </a:lnTo>
                <a:lnTo>
                  <a:pt x="309" y="303"/>
                </a:lnTo>
                <a:lnTo>
                  <a:pt x="292" y="307"/>
                </a:lnTo>
                <a:lnTo>
                  <a:pt x="270" y="311"/>
                </a:lnTo>
                <a:lnTo>
                  <a:pt x="245" y="324"/>
                </a:lnTo>
                <a:lnTo>
                  <a:pt x="228" y="315"/>
                </a:lnTo>
                <a:lnTo>
                  <a:pt x="206" y="354"/>
                </a:lnTo>
                <a:lnTo>
                  <a:pt x="219" y="388"/>
                </a:lnTo>
                <a:lnTo>
                  <a:pt x="228" y="422"/>
                </a:lnTo>
                <a:lnTo>
                  <a:pt x="210" y="439"/>
                </a:lnTo>
                <a:lnTo>
                  <a:pt x="163" y="422"/>
                </a:lnTo>
                <a:lnTo>
                  <a:pt x="133" y="392"/>
                </a:lnTo>
                <a:lnTo>
                  <a:pt x="129" y="405"/>
                </a:lnTo>
                <a:lnTo>
                  <a:pt x="125" y="426"/>
                </a:lnTo>
                <a:lnTo>
                  <a:pt x="120" y="447"/>
                </a:lnTo>
                <a:lnTo>
                  <a:pt x="129" y="460"/>
                </a:lnTo>
                <a:lnTo>
                  <a:pt x="107" y="482"/>
                </a:lnTo>
                <a:lnTo>
                  <a:pt x="99" y="494"/>
                </a:lnTo>
                <a:lnTo>
                  <a:pt x="82" y="562"/>
                </a:lnTo>
                <a:lnTo>
                  <a:pt x="82" y="567"/>
                </a:lnTo>
                <a:lnTo>
                  <a:pt x="86" y="592"/>
                </a:lnTo>
                <a:lnTo>
                  <a:pt x="99" y="592"/>
                </a:lnTo>
                <a:lnTo>
                  <a:pt x="99" y="626"/>
                </a:lnTo>
                <a:lnTo>
                  <a:pt x="112" y="635"/>
                </a:lnTo>
                <a:lnTo>
                  <a:pt x="116" y="648"/>
                </a:lnTo>
                <a:lnTo>
                  <a:pt x="99" y="656"/>
                </a:lnTo>
                <a:lnTo>
                  <a:pt x="103" y="677"/>
                </a:lnTo>
                <a:lnTo>
                  <a:pt x="95" y="686"/>
                </a:lnTo>
                <a:lnTo>
                  <a:pt x="86" y="724"/>
                </a:lnTo>
                <a:lnTo>
                  <a:pt x="47" y="729"/>
                </a:lnTo>
                <a:lnTo>
                  <a:pt x="30" y="746"/>
                </a:lnTo>
                <a:lnTo>
                  <a:pt x="26" y="746"/>
                </a:lnTo>
                <a:lnTo>
                  <a:pt x="26" y="733"/>
                </a:lnTo>
                <a:lnTo>
                  <a:pt x="17" y="729"/>
                </a:lnTo>
                <a:lnTo>
                  <a:pt x="17" y="724"/>
                </a:lnTo>
                <a:lnTo>
                  <a:pt x="17" y="720"/>
                </a:lnTo>
                <a:lnTo>
                  <a:pt x="26" y="707"/>
                </a:lnTo>
                <a:lnTo>
                  <a:pt x="26" y="690"/>
                </a:lnTo>
                <a:lnTo>
                  <a:pt x="34" y="669"/>
                </a:lnTo>
                <a:lnTo>
                  <a:pt x="34" y="660"/>
                </a:lnTo>
                <a:lnTo>
                  <a:pt x="39" y="656"/>
                </a:lnTo>
                <a:lnTo>
                  <a:pt x="43" y="652"/>
                </a:lnTo>
                <a:lnTo>
                  <a:pt x="47" y="643"/>
                </a:lnTo>
                <a:lnTo>
                  <a:pt x="52" y="639"/>
                </a:lnTo>
                <a:lnTo>
                  <a:pt x="52" y="635"/>
                </a:lnTo>
                <a:lnTo>
                  <a:pt x="47" y="631"/>
                </a:lnTo>
                <a:lnTo>
                  <a:pt x="34" y="626"/>
                </a:lnTo>
                <a:lnTo>
                  <a:pt x="30" y="622"/>
                </a:lnTo>
                <a:lnTo>
                  <a:pt x="30" y="609"/>
                </a:lnTo>
                <a:lnTo>
                  <a:pt x="34" y="605"/>
                </a:lnTo>
                <a:lnTo>
                  <a:pt x="39" y="592"/>
                </a:lnTo>
                <a:lnTo>
                  <a:pt x="43" y="584"/>
                </a:lnTo>
                <a:lnTo>
                  <a:pt x="34" y="584"/>
                </a:lnTo>
                <a:lnTo>
                  <a:pt x="30" y="584"/>
                </a:lnTo>
                <a:lnTo>
                  <a:pt x="26" y="584"/>
                </a:lnTo>
                <a:lnTo>
                  <a:pt x="17" y="580"/>
                </a:lnTo>
                <a:lnTo>
                  <a:pt x="9" y="575"/>
                </a:lnTo>
                <a:lnTo>
                  <a:pt x="9" y="571"/>
                </a:lnTo>
                <a:lnTo>
                  <a:pt x="9" y="567"/>
                </a:lnTo>
                <a:lnTo>
                  <a:pt x="9" y="558"/>
                </a:lnTo>
                <a:lnTo>
                  <a:pt x="13" y="545"/>
                </a:lnTo>
                <a:lnTo>
                  <a:pt x="13" y="537"/>
                </a:lnTo>
                <a:lnTo>
                  <a:pt x="9" y="537"/>
                </a:lnTo>
                <a:lnTo>
                  <a:pt x="9" y="528"/>
                </a:lnTo>
                <a:lnTo>
                  <a:pt x="9" y="524"/>
                </a:lnTo>
                <a:lnTo>
                  <a:pt x="9" y="507"/>
                </a:lnTo>
                <a:lnTo>
                  <a:pt x="22" y="490"/>
                </a:lnTo>
                <a:lnTo>
                  <a:pt x="22" y="486"/>
                </a:lnTo>
                <a:lnTo>
                  <a:pt x="22" y="482"/>
                </a:lnTo>
                <a:lnTo>
                  <a:pt x="17" y="477"/>
                </a:lnTo>
                <a:lnTo>
                  <a:pt x="13" y="477"/>
                </a:lnTo>
                <a:lnTo>
                  <a:pt x="9" y="482"/>
                </a:lnTo>
                <a:lnTo>
                  <a:pt x="4" y="482"/>
                </a:lnTo>
                <a:lnTo>
                  <a:pt x="4" y="477"/>
                </a:lnTo>
                <a:lnTo>
                  <a:pt x="0" y="477"/>
                </a:lnTo>
                <a:lnTo>
                  <a:pt x="4" y="460"/>
                </a:lnTo>
                <a:lnTo>
                  <a:pt x="9" y="456"/>
                </a:lnTo>
                <a:lnTo>
                  <a:pt x="9" y="447"/>
                </a:lnTo>
                <a:lnTo>
                  <a:pt x="13" y="443"/>
                </a:lnTo>
                <a:lnTo>
                  <a:pt x="22" y="435"/>
                </a:lnTo>
                <a:lnTo>
                  <a:pt x="22" y="422"/>
                </a:lnTo>
                <a:lnTo>
                  <a:pt x="17" y="413"/>
                </a:lnTo>
                <a:lnTo>
                  <a:pt x="13" y="409"/>
                </a:lnTo>
                <a:lnTo>
                  <a:pt x="17" y="409"/>
                </a:lnTo>
                <a:lnTo>
                  <a:pt x="22" y="409"/>
                </a:lnTo>
                <a:lnTo>
                  <a:pt x="30" y="409"/>
                </a:lnTo>
                <a:lnTo>
                  <a:pt x="39" y="405"/>
                </a:lnTo>
                <a:lnTo>
                  <a:pt x="39" y="388"/>
                </a:lnTo>
                <a:lnTo>
                  <a:pt x="43" y="379"/>
                </a:lnTo>
                <a:lnTo>
                  <a:pt x="47" y="375"/>
                </a:lnTo>
                <a:lnTo>
                  <a:pt x="52" y="375"/>
                </a:lnTo>
                <a:lnTo>
                  <a:pt x="56" y="379"/>
                </a:lnTo>
                <a:lnTo>
                  <a:pt x="60" y="379"/>
                </a:lnTo>
                <a:lnTo>
                  <a:pt x="64" y="379"/>
                </a:lnTo>
                <a:lnTo>
                  <a:pt x="69" y="379"/>
                </a:lnTo>
                <a:lnTo>
                  <a:pt x="73" y="375"/>
                </a:lnTo>
                <a:lnTo>
                  <a:pt x="73" y="362"/>
                </a:lnTo>
                <a:lnTo>
                  <a:pt x="77" y="354"/>
                </a:lnTo>
                <a:lnTo>
                  <a:pt x="86" y="350"/>
                </a:lnTo>
                <a:lnTo>
                  <a:pt x="86" y="345"/>
                </a:lnTo>
                <a:lnTo>
                  <a:pt x="86" y="337"/>
                </a:lnTo>
                <a:lnTo>
                  <a:pt x="86" y="332"/>
                </a:lnTo>
                <a:lnTo>
                  <a:pt x="86" y="328"/>
                </a:lnTo>
                <a:lnTo>
                  <a:pt x="82" y="328"/>
                </a:lnTo>
                <a:lnTo>
                  <a:pt x="82" y="324"/>
                </a:lnTo>
                <a:lnTo>
                  <a:pt x="77" y="315"/>
                </a:lnTo>
                <a:lnTo>
                  <a:pt x="69" y="311"/>
                </a:lnTo>
                <a:lnTo>
                  <a:pt x="69" y="307"/>
                </a:lnTo>
                <a:lnTo>
                  <a:pt x="73" y="303"/>
                </a:lnTo>
                <a:lnTo>
                  <a:pt x="77" y="298"/>
                </a:lnTo>
                <a:lnTo>
                  <a:pt x="82" y="303"/>
                </a:lnTo>
                <a:lnTo>
                  <a:pt x="82" y="307"/>
                </a:lnTo>
                <a:lnTo>
                  <a:pt x="86" y="307"/>
                </a:lnTo>
                <a:lnTo>
                  <a:pt x="90" y="307"/>
                </a:lnTo>
                <a:lnTo>
                  <a:pt x="99" y="307"/>
                </a:lnTo>
                <a:lnTo>
                  <a:pt x="107" y="311"/>
                </a:lnTo>
                <a:lnTo>
                  <a:pt x="112" y="311"/>
                </a:lnTo>
                <a:lnTo>
                  <a:pt x="112" y="307"/>
                </a:lnTo>
                <a:lnTo>
                  <a:pt x="112" y="298"/>
                </a:lnTo>
                <a:lnTo>
                  <a:pt x="107" y="294"/>
                </a:lnTo>
                <a:lnTo>
                  <a:pt x="99" y="286"/>
                </a:lnTo>
                <a:lnTo>
                  <a:pt x="95" y="281"/>
                </a:lnTo>
                <a:lnTo>
                  <a:pt x="95" y="277"/>
                </a:lnTo>
                <a:lnTo>
                  <a:pt x="99" y="268"/>
                </a:lnTo>
                <a:lnTo>
                  <a:pt x="103" y="264"/>
                </a:lnTo>
                <a:lnTo>
                  <a:pt x="107" y="252"/>
                </a:lnTo>
                <a:lnTo>
                  <a:pt x="107" y="239"/>
                </a:lnTo>
                <a:lnTo>
                  <a:pt x="112" y="230"/>
                </a:lnTo>
                <a:lnTo>
                  <a:pt x="116" y="226"/>
                </a:lnTo>
                <a:lnTo>
                  <a:pt x="120" y="230"/>
                </a:lnTo>
                <a:lnTo>
                  <a:pt x="120" y="235"/>
                </a:lnTo>
                <a:lnTo>
                  <a:pt x="125" y="243"/>
                </a:lnTo>
                <a:lnTo>
                  <a:pt x="137" y="243"/>
                </a:lnTo>
                <a:lnTo>
                  <a:pt x="150" y="239"/>
                </a:lnTo>
                <a:lnTo>
                  <a:pt x="159" y="235"/>
                </a:lnTo>
                <a:lnTo>
                  <a:pt x="167" y="235"/>
                </a:lnTo>
                <a:lnTo>
                  <a:pt x="172" y="230"/>
                </a:lnTo>
                <a:lnTo>
                  <a:pt x="180" y="235"/>
                </a:lnTo>
                <a:lnTo>
                  <a:pt x="215" y="243"/>
                </a:lnTo>
                <a:lnTo>
                  <a:pt x="228" y="247"/>
                </a:lnTo>
                <a:lnTo>
                  <a:pt x="232" y="243"/>
                </a:lnTo>
                <a:lnTo>
                  <a:pt x="236" y="239"/>
                </a:lnTo>
                <a:lnTo>
                  <a:pt x="240" y="226"/>
                </a:lnTo>
                <a:lnTo>
                  <a:pt x="245" y="222"/>
                </a:lnTo>
                <a:lnTo>
                  <a:pt x="258" y="222"/>
                </a:lnTo>
                <a:lnTo>
                  <a:pt x="262" y="217"/>
                </a:lnTo>
                <a:lnTo>
                  <a:pt x="262" y="213"/>
                </a:lnTo>
                <a:lnTo>
                  <a:pt x="262" y="209"/>
                </a:lnTo>
                <a:lnTo>
                  <a:pt x="258" y="205"/>
                </a:lnTo>
                <a:lnTo>
                  <a:pt x="253" y="192"/>
                </a:lnTo>
                <a:lnTo>
                  <a:pt x="249" y="175"/>
                </a:lnTo>
                <a:lnTo>
                  <a:pt x="240" y="166"/>
                </a:lnTo>
                <a:lnTo>
                  <a:pt x="236" y="158"/>
                </a:lnTo>
                <a:lnTo>
                  <a:pt x="240" y="153"/>
                </a:lnTo>
                <a:lnTo>
                  <a:pt x="249" y="149"/>
                </a:lnTo>
                <a:lnTo>
                  <a:pt x="253" y="145"/>
                </a:lnTo>
                <a:lnTo>
                  <a:pt x="253" y="141"/>
                </a:lnTo>
                <a:lnTo>
                  <a:pt x="253" y="132"/>
                </a:lnTo>
                <a:lnTo>
                  <a:pt x="258" y="124"/>
                </a:lnTo>
                <a:lnTo>
                  <a:pt x="262" y="120"/>
                </a:lnTo>
                <a:lnTo>
                  <a:pt x="266" y="115"/>
                </a:lnTo>
                <a:lnTo>
                  <a:pt x="266" y="120"/>
                </a:lnTo>
                <a:lnTo>
                  <a:pt x="270" y="128"/>
                </a:lnTo>
                <a:lnTo>
                  <a:pt x="275" y="128"/>
                </a:lnTo>
                <a:lnTo>
                  <a:pt x="279" y="128"/>
                </a:lnTo>
                <a:lnTo>
                  <a:pt x="279" y="111"/>
                </a:lnTo>
                <a:lnTo>
                  <a:pt x="279" y="107"/>
                </a:lnTo>
                <a:lnTo>
                  <a:pt x="283" y="102"/>
                </a:lnTo>
                <a:lnTo>
                  <a:pt x="288" y="102"/>
                </a:lnTo>
                <a:lnTo>
                  <a:pt x="292" y="98"/>
                </a:lnTo>
                <a:lnTo>
                  <a:pt x="292" y="94"/>
                </a:lnTo>
                <a:lnTo>
                  <a:pt x="296" y="90"/>
                </a:lnTo>
                <a:lnTo>
                  <a:pt x="305" y="85"/>
                </a:lnTo>
                <a:lnTo>
                  <a:pt x="313" y="81"/>
                </a:lnTo>
                <a:lnTo>
                  <a:pt x="313" y="77"/>
                </a:lnTo>
                <a:lnTo>
                  <a:pt x="313" y="73"/>
                </a:lnTo>
                <a:lnTo>
                  <a:pt x="318" y="68"/>
                </a:lnTo>
                <a:lnTo>
                  <a:pt x="322" y="64"/>
                </a:lnTo>
                <a:lnTo>
                  <a:pt x="326" y="60"/>
                </a:lnTo>
                <a:lnTo>
                  <a:pt x="331" y="60"/>
                </a:lnTo>
                <a:lnTo>
                  <a:pt x="331" y="56"/>
                </a:lnTo>
                <a:lnTo>
                  <a:pt x="335" y="43"/>
                </a:lnTo>
                <a:lnTo>
                  <a:pt x="331" y="30"/>
                </a:lnTo>
                <a:lnTo>
                  <a:pt x="326" y="26"/>
                </a:lnTo>
                <a:lnTo>
                  <a:pt x="331" y="21"/>
                </a:lnTo>
                <a:lnTo>
                  <a:pt x="339" y="17"/>
                </a:lnTo>
                <a:lnTo>
                  <a:pt x="343" y="5"/>
                </a:lnTo>
                <a:lnTo>
                  <a:pt x="352" y="0"/>
                </a:lnTo>
                <a:lnTo>
                  <a:pt x="373" y="43"/>
                </a:lnTo>
                <a:lnTo>
                  <a:pt x="382" y="38"/>
                </a:lnTo>
                <a:lnTo>
                  <a:pt x="421" y="68"/>
                </a:lnTo>
                <a:lnTo>
                  <a:pt x="451" y="56"/>
                </a:lnTo>
                <a:lnTo>
                  <a:pt x="464" y="64"/>
                </a:lnTo>
                <a:lnTo>
                  <a:pt x="472" y="56"/>
                </a:lnTo>
                <a:lnTo>
                  <a:pt x="515" y="90"/>
                </a:lnTo>
                <a:lnTo>
                  <a:pt x="519" y="94"/>
                </a:lnTo>
                <a:lnTo>
                  <a:pt x="506" y="102"/>
                </a:lnTo>
                <a:lnTo>
                  <a:pt x="489" y="102"/>
                </a:lnTo>
                <a:lnTo>
                  <a:pt x="472" y="94"/>
                </a:lnTo>
                <a:lnTo>
                  <a:pt x="455" y="107"/>
                </a:lnTo>
                <a:lnTo>
                  <a:pt x="468" y="124"/>
                </a:lnTo>
                <a:lnTo>
                  <a:pt x="476" y="124"/>
                </a:lnTo>
                <a:lnTo>
                  <a:pt x="498" y="166"/>
                </a:lnTo>
                <a:lnTo>
                  <a:pt x="502" y="166"/>
                </a:lnTo>
                <a:lnTo>
                  <a:pt x="498" y="205"/>
                </a:lnTo>
                <a:lnTo>
                  <a:pt x="481" y="183"/>
                </a:lnTo>
                <a:lnTo>
                  <a:pt x="451" y="16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9" name="Freeform 95">
            <a:extLst>
              <a:ext uri="{FF2B5EF4-FFF2-40B4-BE49-F238E27FC236}">
                <a16:creationId xmlns:a16="http://schemas.microsoft.com/office/drawing/2014/main" id="{D3BE204C-7F0A-43BF-981E-D109ED3CDE59}"/>
              </a:ext>
            </a:extLst>
          </p:cNvPr>
          <p:cNvSpPr>
            <a:spLocks/>
          </p:cNvSpPr>
          <p:nvPr/>
        </p:nvSpPr>
        <p:spPr bwMode="auto">
          <a:xfrm>
            <a:off x="4849812" y="4383087"/>
            <a:ext cx="101600" cy="100013"/>
          </a:xfrm>
          <a:custGeom>
            <a:avLst/>
            <a:gdLst>
              <a:gd name="T0" fmla="*/ 0 w 64"/>
              <a:gd name="T1" fmla="*/ 12 h 63"/>
              <a:gd name="T2" fmla="*/ 0 w 64"/>
              <a:gd name="T3" fmla="*/ 8 h 63"/>
              <a:gd name="T4" fmla="*/ 4 w 64"/>
              <a:gd name="T5" fmla="*/ 4 h 63"/>
              <a:gd name="T6" fmla="*/ 8 w 64"/>
              <a:gd name="T7" fmla="*/ 4 h 63"/>
              <a:gd name="T8" fmla="*/ 13 w 64"/>
              <a:gd name="T9" fmla="*/ 12 h 63"/>
              <a:gd name="T10" fmla="*/ 21 w 64"/>
              <a:gd name="T11" fmla="*/ 4 h 63"/>
              <a:gd name="T12" fmla="*/ 26 w 64"/>
              <a:gd name="T13" fmla="*/ 0 h 63"/>
              <a:gd name="T14" fmla="*/ 30 w 64"/>
              <a:gd name="T15" fmla="*/ 0 h 63"/>
              <a:gd name="T16" fmla="*/ 34 w 64"/>
              <a:gd name="T17" fmla="*/ 8 h 63"/>
              <a:gd name="T18" fmla="*/ 34 w 64"/>
              <a:gd name="T19" fmla="*/ 12 h 63"/>
              <a:gd name="T20" fmla="*/ 30 w 64"/>
              <a:gd name="T21" fmla="*/ 17 h 63"/>
              <a:gd name="T22" fmla="*/ 26 w 64"/>
              <a:gd name="T23" fmla="*/ 21 h 63"/>
              <a:gd name="T24" fmla="*/ 26 w 64"/>
              <a:gd name="T25" fmla="*/ 25 h 63"/>
              <a:gd name="T26" fmla="*/ 30 w 64"/>
              <a:gd name="T27" fmla="*/ 30 h 63"/>
              <a:gd name="T28" fmla="*/ 38 w 64"/>
              <a:gd name="T29" fmla="*/ 30 h 63"/>
              <a:gd name="T30" fmla="*/ 43 w 64"/>
              <a:gd name="T31" fmla="*/ 30 h 63"/>
              <a:gd name="T32" fmla="*/ 51 w 64"/>
              <a:gd name="T33" fmla="*/ 21 h 63"/>
              <a:gd name="T34" fmla="*/ 60 w 64"/>
              <a:gd name="T35" fmla="*/ 21 h 63"/>
              <a:gd name="T36" fmla="*/ 60 w 64"/>
              <a:gd name="T37" fmla="*/ 25 h 63"/>
              <a:gd name="T38" fmla="*/ 64 w 64"/>
              <a:gd name="T39" fmla="*/ 38 h 63"/>
              <a:gd name="T40" fmla="*/ 64 w 64"/>
              <a:gd name="T41" fmla="*/ 47 h 63"/>
              <a:gd name="T42" fmla="*/ 64 w 64"/>
              <a:gd name="T43" fmla="*/ 51 h 63"/>
              <a:gd name="T44" fmla="*/ 60 w 64"/>
              <a:gd name="T45" fmla="*/ 51 h 63"/>
              <a:gd name="T46" fmla="*/ 56 w 64"/>
              <a:gd name="T47" fmla="*/ 51 h 63"/>
              <a:gd name="T48" fmla="*/ 47 w 64"/>
              <a:gd name="T49" fmla="*/ 51 h 63"/>
              <a:gd name="T50" fmla="*/ 43 w 64"/>
              <a:gd name="T51" fmla="*/ 51 h 63"/>
              <a:gd name="T52" fmla="*/ 38 w 64"/>
              <a:gd name="T53" fmla="*/ 63 h 63"/>
              <a:gd name="T54" fmla="*/ 30 w 64"/>
              <a:gd name="T55" fmla="*/ 59 h 63"/>
              <a:gd name="T56" fmla="*/ 21 w 64"/>
              <a:gd name="T57" fmla="*/ 51 h 63"/>
              <a:gd name="T58" fmla="*/ 17 w 64"/>
              <a:gd name="T59" fmla="*/ 51 h 63"/>
              <a:gd name="T60" fmla="*/ 13 w 64"/>
              <a:gd name="T61" fmla="*/ 47 h 63"/>
              <a:gd name="T62" fmla="*/ 4 w 64"/>
              <a:gd name="T63" fmla="*/ 34 h 63"/>
              <a:gd name="T64" fmla="*/ 0 w 64"/>
              <a:gd name="T65"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0" y="12"/>
                </a:moveTo>
                <a:lnTo>
                  <a:pt x="0" y="8"/>
                </a:lnTo>
                <a:lnTo>
                  <a:pt x="4" y="4"/>
                </a:lnTo>
                <a:lnTo>
                  <a:pt x="8" y="4"/>
                </a:lnTo>
                <a:lnTo>
                  <a:pt x="13" y="12"/>
                </a:lnTo>
                <a:lnTo>
                  <a:pt x="21" y="4"/>
                </a:lnTo>
                <a:lnTo>
                  <a:pt x="26" y="0"/>
                </a:lnTo>
                <a:lnTo>
                  <a:pt x="30" y="0"/>
                </a:lnTo>
                <a:lnTo>
                  <a:pt x="34" y="8"/>
                </a:lnTo>
                <a:lnTo>
                  <a:pt x="34" y="12"/>
                </a:lnTo>
                <a:lnTo>
                  <a:pt x="30" y="17"/>
                </a:lnTo>
                <a:lnTo>
                  <a:pt x="26" y="21"/>
                </a:lnTo>
                <a:lnTo>
                  <a:pt x="26" y="25"/>
                </a:lnTo>
                <a:lnTo>
                  <a:pt x="30" y="30"/>
                </a:lnTo>
                <a:lnTo>
                  <a:pt x="38" y="30"/>
                </a:lnTo>
                <a:lnTo>
                  <a:pt x="43" y="30"/>
                </a:lnTo>
                <a:lnTo>
                  <a:pt x="51" y="21"/>
                </a:lnTo>
                <a:lnTo>
                  <a:pt x="60" y="21"/>
                </a:lnTo>
                <a:lnTo>
                  <a:pt x="60" y="25"/>
                </a:lnTo>
                <a:lnTo>
                  <a:pt x="64" y="38"/>
                </a:lnTo>
                <a:lnTo>
                  <a:pt x="64" y="47"/>
                </a:lnTo>
                <a:lnTo>
                  <a:pt x="64" y="51"/>
                </a:lnTo>
                <a:lnTo>
                  <a:pt x="60" y="51"/>
                </a:lnTo>
                <a:lnTo>
                  <a:pt x="56" y="51"/>
                </a:lnTo>
                <a:lnTo>
                  <a:pt x="47" y="51"/>
                </a:lnTo>
                <a:lnTo>
                  <a:pt x="43" y="51"/>
                </a:lnTo>
                <a:lnTo>
                  <a:pt x="38" y="63"/>
                </a:lnTo>
                <a:lnTo>
                  <a:pt x="30" y="59"/>
                </a:lnTo>
                <a:lnTo>
                  <a:pt x="21" y="51"/>
                </a:lnTo>
                <a:lnTo>
                  <a:pt x="17" y="51"/>
                </a:lnTo>
                <a:lnTo>
                  <a:pt x="13" y="47"/>
                </a:lnTo>
                <a:lnTo>
                  <a:pt x="4" y="34"/>
                </a:lnTo>
                <a:lnTo>
                  <a:pt x="0" y="12"/>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0" name="Freeform 96">
            <a:extLst>
              <a:ext uri="{FF2B5EF4-FFF2-40B4-BE49-F238E27FC236}">
                <a16:creationId xmlns:a16="http://schemas.microsoft.com/office/drawing/2014/main" id="{238FA712-A050-4D3B-A8ED-76F0A19F49F3}"/>
              </a:ext>
            </a:extLst>
          </p:cNvPr>
          <p:cNvSpPr>
            <a:spLocks/>
          </p:cNvSpPr>
          <p:nvPr/>
        </p:nvSpPr>
        <p:spPr bwMode="auto">
          <a:xfrm>
            <a:off x="5108575" y="4389437"/>
            <a:ext cx="74613" cy="41275"/>
          </a:xfrm>
          <a:custGeom>
            <a:avLst/>
            <a:gdLst>
              <a:gd name="T0" fmla="*/ 26 w 47"/>
              <a:gd name="T1" fmla="*/ 26 h 26"/>
              <a:gd name="T2" fmla="*/ 21 w 47"/>
              <a:gd name="T3" fmla="*/ 21 h 26"/>
              <a:gd name="T4" fmla="*/ 17 w 47"/>
              <a:gd name="T5" fmla="*/ 21 h 26"/>
              <a:gd name="T6" fmla="*/ 8 w 47"/>
              <a:gd name="T7" fmla="*/ 21 h 26"/>
              <a:gd name="T8" fmla="*/ 4 w 47"/>
              <a:gd name="T9" fmla="*/ 17 h 26"/>
              <a:gd name="T10" fmla="*/ 0 w 47"/>
              <a:gd name="T11" fmla="*/ 13 h 26"/>
              <a:gd name="T12" fmla="*/ 4 w 47"/>
              <a:gd name="T13" fmla="*/ 8 h 26"/>
              <a:gd name="T14" fmla="*/ 17 w 47"/>
              <a:gd name="T15" fmla="*/ 0 h 26"/>
              <a:gd name="T16" fmla="*/ 21 w 47"/>
              <a:gd name="T17" fmla="*/ 0 h 26"/>
              <a:gd name="T18" fmla="*/ 30 w 47"/>
              <a:gd name="T19" fmla="*/ 4 h 26"/>
              <a:gd name="T20" fmla="*/ 34 w 47"/>
              <a:gd name="T21" fmla="*/ 8 h 26"/>
              <a:gd name="T22" fmla="*/ 43 w 47"/>
              <a:gd name="T23" fmla="*/ 4 h 26"/>
              <a:gd name="T24" fmla="*/ 47 w 47"/>
              <a:gd name="T25" fmla="*/ 4 h 26"/>
              <a:gd name="T26" fmla="*/ 47 w 47"/>
              <a:gd name="T27" fmla="*/ 13 h 26"/>
              <a:gd name="T28" fmla="*/ 43 w 47"/>
              <a:gd name="T29" fmla="*/ 21 h 26"/>
              <a:gd name="T30" fmla="*/ 39 w 47"/>
              <a:gd name="T31" fmla="*/ 26 h 26"/>
              <a:gd name="T32" fmla="*/ 34 w 47"/>
              <a:gd name="T33" fmla="*/ 26 h 26"/>
              <a:gd name="T34" fmla="*/ 26 w 47"/>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6">
                <a:moveTo>
                  <a:pt x="26" y="26"/>
                </a:moveTo>
                <a:lnTo>
                  <a:pt x="21" y="21"/>
                </a:lnTo>
                <a:lnTo>
                  <a:pt x="17" y="21"/>
                </a:lnTo>
                <a:lnTo>
                  <a:pt x="8" y="21"/>
                </a:lnTo>
                <a:lnTo>
                  <a:pt x="4" y="17"/>
                </a:lnTo>
                <a:lnTo>
                  <a:pt x="0" y="13"/>
                </a:lnTo>
                <a:lnTo>
                  <a:pt x="4" y="8"/>
                </a:lnTo>
                <a:lnTo>
                  <a:pt x="17" y="0"/>
                </a:lnTo>
                <a:lnTo>
                  <a:pt x="21" y="0"/>
                </a:lnTo>
                <a:lnTo>
                  <a:pt x="30" y="4"/>
                </a:lnTo>
                <a:lnTo>
                  <a:pt x="34" y="8"/>
                </a:lnTo>
                <a:lnTo>
                  <a:pt x="43" y="4"/>
                </a:lnTo>
                <a:lnTo>
                  <a:pt x="47" y="4"/>
                </a:lnTo>
                <a:lnTo>
                  <a:pt x="47" y="13"/>
                </a:lnTo>
                <a:lnTo>
                  <a:pt x="43" y="21"/>
                </a:lnTo>
                <a:lnTo>
                  <a:pt x="39" y="26"/>
                </a:lnTo>
                <a:lnTo>
                  <a:pt x="34" y="26"/>
                </a:lnTo>
                <a:lnTo>
                  <a:pt x="26" y="26"/>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1" name="Freeform 97">
            <a:extLst>
              <a:ext uri="{FF2B5EF4-FFF2-40B4-BE49-F238E27FC236}">
                <a16:creationId xmlns:a16="http://schemas.microsoft.com/office/drawing/2014/main" id="{48F8045B-D479-4661-8CD0-F8CA7208E16D}"/>
              </a:ext>
            </a:extLst>
          </p:cNvPr>
          <p:cNvSpPr>
            <a:spLocks/>
          </p:cNvSpPr>
          <p:nvPr/>
        </p:nvSpPr>
        <p:spPr bwMode="auto">
          <a:xfrm>
            <a:off x="4903787" y="4348162"/>
            <a:ext cx="41275" cy="34925"/>
          </a:xfrm>
          <a:custGeom>
            <a:avLst/>
            <a:gdLst>
              <a:gd name="T0" fmla="*/ 0 w 26"/>
              <a:gd name="T1" fmla="*/ 9 h 22"/>
              <a:gd name="T2" fmla="*/ 4 w 26"/>
              <a:gd name="T3" fmla="*/ 5 h 22"/>
              <a:gd name="T4" fmla="*/ 17 w 26"/>
              <a:gd name="T5" fmla="*/ 0 h 22"/>
              <a:gd name="T6" fmla="*/ 26 w 26"/>
              <a:gd name="T7" fmla="*/ 0 h 22"/>
              <a:gd name="T8" fmla="*/ 26 w 26"/>
              <a:gd name="T9" fmla="*/ 5 h 22"/>
              <a:gd name="T10" fmla="*/ 26 w 26"/>
              <a:gd name="T11" fmla="*/ 9 h 22"/>
              <a:gd name="T12" fmla="*/ 22 w 26"/>
              <a:gd name="T13" fmla="*/ 17 h 22"/>
              <a:gd name="T14" fmla="*/ 22 w 26"/>
              <a:gd name="T15" fmla="*/ 22 h 22"/>
              <a:gd name="T16" fmla="*/ 9 w 26"/>
              <a:gd name="T17" fmla="*/ 22 h 22"/>
              <a:gd name="T18" fmla="*/ 0 w 26"/>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0" y="9"/>
                </a:moveTo>
                <a:lnTo>
                  <a:pt x="4" y="5"/>
                </a:lnTo>
                <a:lnTo>
                  <a:pt x="17" y="0"/>
                </a:lnTo>
                <a:lnTo>
                  <a:pt x="26" y="0"/>
                </a:lnTo>
                <a:lnTo>
                  <a:pt x="26" y="5"/>
                </a:lnTo>
                <a:lnTo>
                  <a:pt x="26" y="9"/>
                </a:lnTo>
                <a:lnTo>
                  <a:pt x="22" y="17"/>
                </a:lnTo>
                <a:lnTo>
                  <a:pt x="22" y="22"/>
                </a:lnTo>
                <a:lnTo>
                  <a:pt x="9" y="22"/>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2" name="Freeform 98">
            <a:extLst>
              <a:ext uri="{FF2B5EF4-FFF2-40B4-BE49-F238E27FC236}">
                <a16:creationId xmlns:a16="http://schemas.microsoft.com/office/drawing/2014/main" id="{3CC87592-7DBE-4077-B14F-183905100B44}"/>
              </a:ext>
            </a:extLst>
          </p:cNvPr>
          <p:cNvSpPr>
            <a:spLocks/>
          </p:cNvSpPr>
          <p:nvPr/>
        </p:nvSpPr>
        <p:spPr bwMode="auto">
          <a:xfrm>
            <a:off x="5094287" y="4356100"/>
            <a:ext cx="55563" cy="33338"/>
          </a:xfrm>
          <a:custGeom>
            <a:avLst/>
            <a:gdLst>
              <a:gd name="T0" fmla="*/ 0 w 35"/>
              <a:gd name="T1" fmla="*/ 17 h 21"/>
              <a:gd name="T2" fmla="*/ 9 w 35"/>
              <a:gd name="T3" fmla="*/ 8 h 21"/>
              <a:gd name="T4" fmla="*/ 13 w 35"/>
              <a:gd name="T5" fmla="*/ 0 h 21"/>
              <a:gd name="T6" fmla="*/ 26 w 35"/>
              <a:gd name="T7" fmla="*/ 0 h 21"/>
              <a:gd name="T8" fmla="*/ 30 w 35"/>
              <a:gd name="T9" fmla="*/ 0 h 21"/>
              <a:gd name="T10" fmla="*/ 35 w 35"/>
              <a:gd name="T11" fmla="*/ 4 h 21"/>
              <a:gd name="T12" fmla="*/ 30 w 35"/>
              <a:gd name="T13" fmla="*/ 8 h 21"/>
              <a:gd name="T14" fmla="*/ 30 w 35"/>
              <a:gd name="T15" fmla="*/ 12 h 21"/>
              <a:gd name="T16" fmla="*/ 17 w 35"/>
              <a:gd name="T17" fmla="*/ 12 h 21"/>
              <a:gd name="T18" fmla="*/ 9 w 35"/>
              <a:gd name="T19" fmla="*/ 17 h 21"/>
              <a:gd name="T20" fmla="*/ 9 w 35"/>
              <a:gd name="T21" fmla="*/ 21 h 21"/>
              <a:gd name="T22" fmla="*/ 5 w 35"/>
              <a:gd name="T23" fmla="*/ 21 h 21"/>
              <a:gd name="T24" fmla="*/ 0 w 35"/>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1">
                <a:moveTo>
                  <a:pt x="0" y="17"/>
                </a:moveTo>
                <a:lnTo>
                  <a:pt x="9" y="8"/>
                </a:lnTo>
                <a:lnTo>
                  <a:pt x="13" y="0"/>
                </a:lnTo>
                <a:lnTo>
                  <a:pt x="26" y="0"/>
                </a:lnTo>
                <a:lnTo>
                  <a:pt x="30" y="0"/>
                </a:lnTo>
                <a:lnTo>
                  <a:pt x="35" y="4"/>
                </a:lnTo>
                <a:lnTo>
                  <a:pt x="30" y="8"/>
                </a:lnTo>
                <a:lnTo>
                  <a:pt x="30" y="12"/>
                </a:lnTo>
                <a:lnTo>
                  <a:pt x="17" y="12"/>
                </a:lnTo>
                <a:lnTo>
                  <a:pt x="9" y="17"/>
                </a:lnTo>
                <a:lnTo>
                  <a:pt x="9" y="21"/>
                </a:lnTo>
                <a:lnTo>
                  <a:pt x="5"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3" name="Freeform 99">
            <a:extLst>
              <a:ext uri="{FF2B5EF4-FFF2-40B4-BE49-F238E27FC236}">
                <a16:creationId xmlns:a16="http://schemas.microsoft.com/office/drawing/2014/main" id="{4FBF0FC1-EC41-4EDE-805D-F5E89738C6C0}"/>
              </a:ext>
            </a:extLst>
          </p:cNvPr>
          <p:cNvSpPr>
            <a:spLocks/>
          </p:cNvSpPr>
          <p:nvPr/>
        </p:nvSpPr>
        <p:spPr bwMode="auto">
          <a:xfrm>
            <a:off x="5013325" y="4389437"/>
            <a:ext cx="41275" cy="41275"/>
          </a:xfrm>
          <a:custGeom>
            <a:avLst/>
            <a:gdLst>
              <a:gd name="T0" fmla="*/ 0 w 26"/>
              <a:gd name="T1" fmla="*/ 21 h 26"/>
              <a:gd name="T2" fmla="*/ 0 w 26"/>
              <a:gd name="T3" fmla="*/ 8 h 26"/>
              <a:gd name="T4" fmla="*/ 4 w 26"/>
              <a:gd name="T5" fmla="*/ 0 h 26"/>
              <a:gd name="T6" fmla="*/ 8 w 26"/>
              <a:gd name="T7" fmla="*/ 0 h 26"/>
              <a:gd name="T8" fmla="*/ 13 w 26"/>
              <a:gd name="T9" fmla="*/ 0 h 26"/>
              <a:gd name="T10" fmla="*/ 21 w 26"/>
              <a:gd name="T11" fmla="*/ 8 h 26"/>
              <a:gd name="T12" fmla="*/ 26 w 26"/>
              <a:gd name="T13" fmla="*/ 13 h 26"/>
              <a:gd name="T14" fmla="*/ 21 w 26"/>
              <a:gd name="T15" fmla="*/ 21 h 26"/>
              <a:gd name="T16" fmla="*/ 17 w 26"/>
              <a:gd name="T17" fmla="*/ 21 h 26"/>
              <a:gd name="T18" fmla="*/ 17 w 26"/>
              <a:gd name="T19" fmla="*/ 17 h 26"/>
              <a:gd name="T20" fmla="*/ 13 w 26"/>
              <a:gd name="T21" fmla="*/ 13 h 26"/>
              <a:gd name="T22" fmla="*/ 8 w 26"/>
              <a:gd name="T23" fmla="*/ 17 h 26"/>
              <a:gd name="T24" fmla="*/ 4 w 26"/>
              <a:gd name="T25" fmla="*/ 26 h 26"/>
              <a:gd name="T26" fmla="*/ 0 w 26"/>
              <a:gd name="T27" fmla="*/ 26 h 26"/>
              <a:gd name="T28" fmla="*/ 0 w 26"/>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0" y="21"/>
                </a:moveTo>
                <a:lnTo>
                  <a:pt x="0" y="8"/>
                </a:lnTo>
                <a:lnTo>
                  <a:pt x="4" y="0"/>
                </a:lnTo>
                <a:lnTo>
                  <a:pt x="8" y="0"/>
                </a:lnTo>
                <a:lnTo>
                  <a:pt x="13" y="0"/>
                </a:lnTo>
                <a:lnTo>
                  <a:pt x="21" y="8"/>
                </a:lnTo>
                <a:lnTo>
                  <a:pt x="26" y="13"/>
                </a:lnTo>
                <a:lnTo>
                  <a:pt x="21" y="21"/>
                </a:lnTo>
                <a:lnTo>
                  <a:pt x="17" y="21"/>
                </a:lnTo>
                <a:lnTo>
                  <a:pt x="17" y="17"/>
                </a:lnTo>
                <a:lnTo>
                  <a:pt x="13" y="13"/>
                </a:lnTo>
                <a:lnTo>
                  <a:pt x="8" y="17"/>
                </a:lnTo>
                <a:lnTo>
                  <a:pt x="4" y="26"/>
                </a:lnTo>
                <a:lnTo>
                  <a:pt x="0" y="26"/>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4" name="Freeform 100">
            <a:extLst>
              <a:ext uri="{FF2B5EF4-FFF2-40B4-BE49-F238E27FC236}">
                <a16:creationId xmlns:a16="http://schemas.microsoft.com/office/drawing/2014/main" id="{330C56BD-8BDB-4412-AE40-5AF6C4152AE7}"/>
              </a:ext>
            </a:extLst>
          </p:cNvPr>
          <p:cNvSpPr>
            <a:spLocks/>
          </p:cNvSpPr>
          <p:nvPr/>
        </p:nvSpPr>
        <p:spPr bwMode="auto">
          <a:xfrm>
            <a:off x="4849812" y="4565650"/>
            <a:ext cx="20638" cy="39688"/>
          </a:xfrm>
          <a:custGeom>
            <a:avLst/>
            <a:gdLst>
              <a:gd name="T0" fmla="*/ 0 w 13"/>
              <a:gd name="T1" fmla="*/ 17 h 25"/>
              <a:gd name="T2" fmla="*/ 0 w 13"/>
              <a:gd name="T3" fmla="*/ 8 h 25"/>
              <a:gd name="T4" fmla="*/ 0 w 13"/>
              <a:gd name="T5" fmla="*/ 4 h 25"/>
              <a:gd name="T6" fmla="*/ 4 w 13"/>
              <a:gd name="T7" fmla="*/ 0 h 25"/>
              <a:gd name="T8" fmla="*/ 8 w 13"/>
              <a:gd name="T9" fmla="*/ 0 h 25"/>
              <a:gd name="T10" fmla="*/ 13 w 13"/>
              <a:gd name="T11" fmla="*/ 4 h 25"/>
              <a:gd name="T12" fmla="*/ 13 w 13"/>
              <a:gd name="T13" fmla="*/ 8 h 25"/>
              <a:gd name="T14" fmla="*/ 13 w 13"/>
              <a:gd name="T15" fmla="*/ 21 h 25"/>
              <a:gd name="T16" fmla="*/ 13 w 13"/>
              <a:gd name="T17" fmla="*/ 25 h 25"/>
              <a:gd name="T18" fmla="*/ 4 w 13"/>
              <a:gd name="T19" fmla="*/ 25 h 25"/>
              <a:gd name="T20" fmla="*/ 0 w 13"/>
              <a:gd name="T21" fmla="*/ 21 h 25"/>
              <a:gd name="T22" fmla="*/ 0 w 1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5">
                <a:moveTo>
                  <a:pt x="0" y="17"/>
                </a:moveTo>
                <a:lnTo>
                  <a:pt x="0" y="8"/>
                </a:lnTo>
                <a:lnTo>
                  <a:pt x="0" y="4"/>
                </a:lnTo>
                <a:lnTo>
                  <a:pt x="4" y="0"/>
                </a:lnTo>
                <a:lnTo>
                  <a:pt x="8" y="0"/>
                </a:lnTo>
                <a:lnTo>
                  <a:pt x="13" y="4"/>
                </a:lnTo>
                <a:lnTo>
                  <a:pt x="13" y="8"/>
                </a:lnTo>
                <a:lnTo>
                  <a:pt x="13" y="21"/>
                </a:lnTo>
                <a:lnTo>
                  <a:pt x="13" y="25"/>
                </a:lnTo>
                <a:lnTo>
                  <a:pt x="4" y="25"/>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Freeform 101">
            <a:extLst>
              <a:ext uri="{FF2B5EF4-FFF2-40B4-BE49-F238E27FC236}">
                <a16:creationId xmlns:a16="http://schemas.microsoft.com/office/drawing/2014/main" id="{4E44B59B-8A35-4E85-B8CE-911385425DAB}"/>
              </a:ext>
            </a:extLst>
          </p:cNvPr>
          <p:cNvSpPr>
            <a:spLocks/>
          </p:cNvSpPr>
          <p:nvPr/>
        </p:nvSpPr>
        <p:spPr bwMode="auto">
          <a:xfrm>
            <a:off x="5292725" y="4084637"/>
            <a:ext cx="26988" cy="47625"/>
          </a:xfrm>
          <a:custGeom>
            <a:avLst/>
            <a:gdLst>
              <a:gd name="T0" fmla="*/ 0 w 17"/>
              <a:gd name="T1" fmla="*/ 21 h 30"/>
              <a:gd name="T2" fmla="*/ 4 w 17"/>
              <a:gd name="T3" fmla="*/ 9 h 30"/>
              <a:gd name="T4" fmla="*/ 4 w 17"/>
              <a:gd name="T5" fmla="*/ 4 h 30"/>
              <a:gd name="T6" fmla="*/ 8 w 17"/>
              <a:gd name="T7" fmla="*/ 0 h 30"/>
              <a:gd name="T8" fmla="*/ 13 w 17"/>
              <a:gd name="T9" fmla="*/ 9 h 30"/>
              <a:gd name="T10" fmla="*/ 17 w 17"/>
              <a:gd name="T11" fmla="*/ 17 h 30"/>
              <a:gd name="T12" fmla="*/ 13 w 17"/>
              <a:gd name="T13" fmla="*/ 26 h 30"/>
              <a:gd name="T14" fmla="*/ 8 w 17"/>
              <a:gd name="T15" fmla="*/ 30 h 30"/>
              <a:gd name="T16" fmla="*/ 4 w 17"/>
              <a:gd name="T17" fmla="*/ 30 h 30"/>
              <a:gd name="T18" fmla="*/ 0 w 17"/>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0">
                <a:moveTo>
                  <a:pt x="0" y="21"/>
                </a:moveTo>
                <a:lnTo>
                  <a:pt x="4" y="9"/>
                </a:lnTo>
                <a:lnTo>
                  <a:pt x="4" y="4"/>
                </a:lnTo>
                <a:lnTo>
                  <a:pt x="8" y="0"/>
                </a:lnTo>
                <a:lnTo>
                  <a:pt x="13" y="9"/>
                </a:lnTo>
                <a:lnTo>
                  <a:pt x="17" y="17"/>
                </a:lnTo>
                <a:lnTo>
                  <a:pt x="13" y="26"/>
                </a:lnTo>
                <a:lnTo>
                  <a:pt x="8" y="30"/>
                </a:lnTo>
                <a:lnTo>
                  <a:pt x="4" y="30"/>
                </a:lnTo>
                <a:lnTo>
                  <a:pt x="0" y="21"/>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102">
            <a:extLst>
              <a:ext uri="{FF2B5EF4-FFF2-40B4-BE49-F238E27FC236}">
                <a16:creationId xmlns:a16="http://schemas.microsoft.com/office/drawing/2014/main" id="{FEC71D3D-1033-4988-95CB-068A3C259077}"/>
              </a:ext>
            </a:extLst>
          </p:cNvPr>
          <p:cNvSpPr>
            <a:spLocks/>
          </p:cNvSpPr>
          <p:nvPr/>
        </p:nvSpPr>
        <p:spPr bwMode="auto">
          <a:xfrm>
            <a:off x="4829175" y="4659312"/>
            <a:ext cx="33338" cy="34925"/>
          </a:xfrm>
          <a:custGeom>
            <a:avLst/>
            <a:gdLst>
              <a:gd name="T0" fmla="*/ 0 w 21"/>
              <a:gd name="T1" fmla="*/ 13 h 22"/>
              <a:gd name="T2" fmla="*/ 4 w 21"/>
              <a:gd name="T3" fmla="*/ 4 h 22"/>
              <a:gd name="T4" fmla="*/ 13 w 21"/>
              <a:gd name="T5" fmla="*/ 0 h 22"/>
              <a:gd name="T6" fmla="*/ 17 w 21"/>
              <a:gd name="T7" fmla="*/ 0 h 22"/>
              <a:gd name="T8" fmla="*/ 21 w 21"/>
              <a:gd name="T9" fmla="*/ 4 h 22"/>
              <a:gd name="T10" fmla="*/ 21 w 21"/>
              <a:gd name="T11" fmla="*/ 9 h 22"/>
              <a:gd name="T12" fmla="*/ 17 w 21"/>
              <a:gd name="T13" fmla="*/ 13 h 22"/>
              <a:gd name="T14" fmla="*/ 13 w 21"/>
              <a:gd name="T15" fmla="*/ 17 h 22"/>
              <a:gd name="T16" fmla="*/ 4 w 21"/>
              <a:gd name="T17" fmla="*/ 22 h 22"/>
              <a:gd name="T18" fmla="*/ 0 w 21"/>
              <a:gd name="T19" fmla="*/ 22 h 22"/>
              <a:gd name="T20" fmla="*/ 0 w 21"/>
              <a:gd name="T2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13"/>
                </a:moveTo>
                <a:lnTo>
                  <a:pt x="4" y="4"/>
                </a:lnTo>
                <a:lnTo>
                  <a:pt x="13" y="0"/>
                </a:lnTo>
                <a:lnTo>
                  <a:pt x="17" y="0"/>
                </a:lnTo>
                <a:lnTo>
                  <a:pt x="21" y="4"/>
                </a:lnTo>
                <a:lnTo>
                  <a:pt x="21" y="9"/>
                </a:lnTo>
                <a:lnTo>
                  <a:pt x="17" y="13"/>
                </a:lnTo>
                <a:lnTo>
                  <a:pt x="13" y="17"/>
                </a:lnTo>
                <a:lnTo>
                  <a:pt x="4" y="22"/>
                </a:lnTo>
                <a:lnTo>
                  <a:pt x="0" y="22"/>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7" name="Freeform 103">
            <a:extLst>
              <a:ext uri="{FF2B5EF4-FFF2-40B4-BE49-F238E27FC236}">
                <a16:creationId xmlns:a16="http://schemas.microsoft.com/office/drawing/2014/main" id="{B4346F2C-EB7D-4FD2-A030-D0B8B20B2DCD}"/>
              </a:ext>
            </a:extLst>
          </p:cNvPr>
          <p:cNvSpPr>
            <a:spLocks/>
          </p:cNvSpPr>
          <p:nvPr/>
        </p:nvSpPr>
        <p:spPr bwMode="auto">
          <a:xfrm>
            <a:off x="4876800" y="4335462"/>
            <a:ext cx="26988" cy="33338"/>
          </a:xfrm>
          <a:custGeom>
            <a:avLst/>
            <a:gdLst>
              <a:gd name="T0" fmla="*/ 0 w 17"/>
              <a:gd name="T1" fmla="*/ 17 h 21"/>
              <a:gd name="T2" fmla="*/ 0 w 17"/>
              <a:gd name="T3" fmla="*/ 13 h 21"/>
              <a:gd name="T4" fmla="*/ 13 w 17"/>
              <a:gd name="T5" fmla="*/ 0 h 21"/>
              <a:gd name="T6" fmla="*/ 17 w 17"/>
              <a:gd name="T7" fmla="*/ 0 h 21"/>
              <a:gd name="T8" fmla="*/ 17 w 17"/>
              <a:gd name="T9" fmla="*/ 4 h 21"/>
              <a:gd name="T10" fmla="*/ 13 w 17"/>
              <a:gd name="T11" fmla="*/ 17 h 21"/>
              <a:gd name="T12" fmla="*/ 9 w 17"/>
              <a:gd name="T13" fmla="*/ 21 h 21"/>
              <a:gd name="T14" fmla="*/ 4 w 17"/>
              <a:gd name="T15" fmla="*/ 21 h 21"/>
              <a:gd name="T16" fmla="*/ 0 w 17"/>
              <a:gd name="T17" fmla="*/ 21 h 21"/>
              <a:gd name="T18" fmla="*/ 0 w 17"/>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1">
                <a:moveTo>
                  <a:pt x="0" y="17"/>
                </a:moveTo>
                <a:lnTo>
                  <a:pt x="0" y="13"/>
                </a:lnTo>
                <a:lnTo>
                  <a:pt x="13" y="0"/>
                </a:lnTo>
                <a:lnTo>
                  <a:pt x="17" y="0"/>
                </a:lnTo>
                <a:lnTo>
                  <a:pt x="17" y="4"/>
                </a:lnTo>
                <a:lnTo>
                  <a:pt x="13" y="17"/>
                </a:lnTo>
                <a:lnTo>
                  <a:pt x="9" y="21"/>
                </a:lnTo>
                <a:lnTo>
                  <a:pt x="4" y="21"/>
                </a:lnTo>
                <a:lnTo>
                  <a:pt x="0" y="21"/>
                </a:lnTo>
                <a:lnTo>
                  <a:pt x="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8" name="Freeform 104">
            <a:extLst>
              <a:ext uri="{FF2B5EF4-FFF2-40B4-BE49-F238E27FC236}">
                <a16:creationId xmlns:a16="http://schemas.microsoft.com/office/drawing/2014/main" id="{04618172-46D1-43C1-B77E-13985CB1DF5F}"/>
              </a:ext>
            </a:extLst>
          </p:cNvPr>
          <p:cNvSpPr>
            <a:spLocks/>
          </p:cNvSpPr>
          <p:nvPr/>
        </p:nvSpPr>
        <p:spPr bwMode="auto">
          <a:xfrm>
            <a:off x="5054600" y="4300537"/>
            <a:ext cx="26988" cy="28575"/>
          </a:xfrm>
          <a:custGeom>
            <a:avLst/>
            <a:gdLst>
              <a:gd name="T0" fmla="*/ 0 w 17"/>
              <a:gd name="T1" fmla="*/ 9 h 18"/>
              <a:gd name="T2" fmla="*/ 4 w 17"/>
              <a:gd name="T3" fmla="*/ 0 h 18"/>
              <a:gd name="T4" fmla="*/ 8 w 17"/>
              <a:gd name="T5" fmla="*/ 0 h 18"/>
              <a:gd name="T6" fmla="*/ 12 w 17"/>
              <a:gd name="T7" fmla="*/ 0 h 18"/>
              <a:gd name="T8" fmla="*/ 17 w 17"/>
              <a:gd name="T9" fmla="*/ 5 h 18"/>
              <a:gd name="T10" fmla="*/ 17 w 17"/>
              <a:gd name="T11" fmla="*/ 13 h 18"/>
              <a:gd name="T12" fmla="*/ 12 w 17"/>
              <a:gd name="T13" fmla="*/ 18 h 18"/>
              <a:gd name="T14" fmla="*/ 8 w 17"/>
              <a:gd name="T15" fmla="*/ 18 h 18"/>
              <a:gd name="T16" fmla="*/ 4 w 17"/>
              <a:gd name="T17" fmla="*/ 13 h 18"/>
              <a:gd name="T18" fmla="*/ 0 w 17"/>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0" y="9"/>
                </a:moveTo>
                <a:lnTo>
                  <a:pt x="4" y="0"/>
                </a:lnTo>
                <a:lnTo>
                  <a:pt x="8" y="0"/>
                </a:lnTo>
                <a:lnTo>
                  <a:pt x="12" y="0"/>
                </a:lnTo>
                <a:lnTo>
                  <a:pt x="17" y="5"/>
                </a:lnTo>
                <a:lnTo>
                  <a:pt x="17" y="13"/>
                </a:lnTo>
                <a:lnTo>
                  <a:pt x="12" y="18"/>
                </a:lnTo>
                <a:lnTo>
                  <a:pt x="8" y="18"/>
                </a:lnTo>
                <a:lnTo>
                  <a:pt x="4" y="13"/>
                </a:lnTo>
                <a:lnTo>
                  <a:pt x="0" y="9"/>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9" name="Freeform 105">
            <a:extLst>
              <a:ext uri="{FF2B5EF4-FFF2-40B4-BE49-F238E27FC236}">
                <a16:creationId xmlns:a16="http://schemas.microsoft.com/office/drawing/2014/main" id="{A037AE1E-ABBB-4596-9AED-0F74DAB483C5}"/>
              </a:ext>
            </a:extLst>
          </p:cNvPr>
          <p:cNvSpPr>
            <a:spLocks/>
          </p:cNvSpPr>
          <p:nvPr/>
        </p:nvSpPr>
        <p:spPr bwMode="auto">
          <a:xfrm>
            <a:off x="4754562" y="4565650"/>
            <a:ext cx="26988" cy="26988"/>
          </a:xfrm>
          <a:custGeom>
            <a:avLst/>
            <a:gdLst>
              <a:gd name="T0" fmla="*/ 0 w 17"/>
              <a:gd name="T1" fmla="*/ 8 h 17"/>
              <a:gd name="T2" fmla="*/ 4 w 17"/>
              <a:gd name="T3" fmla="*/ 4 h 17"/>
              <a:gd name="T4" fmla="*/ 8 w 17"/>
              <a:gd name="T5" fmla="*/ 0 h 17"/>
              <a:gd name="T6" fmla="*/ 13 w 17"/>
              <a:gd name="T7" fmla="*/ 0 h 17"/>
              <a:gd name="T8" fmla="*/ 13 w 17"/>
              <a:gd name="T9" fmla="*/ 4 h 17"/>
              <a:gd name="T10" fmla="*/ 17 w 17"/>
              <a:gd name="T11" fmla="*/ 8 h 17"/>
              <a:gd name="T12" fmla="*/ 13 w 17"/>
              <a:gd name="T13" fmla="*/ 17 h 17"/>
              <a:gd name="T14" fmla="*/ 8 w 17"/>
              <a:gd name="T15" fmla="*/ 17 h 17"/>
              <a:gd name="T16" fmla="*/ 4 w 17"/>
              <a:gd name="T17" fmla="*/ 17 h 17"/>
              <a:gd name="T18" fmla="*/ 0 w 17"/>
              <a:gd name="T19" fmla="*/ 12 h 17"/>
              <a:gd name="T20" fmla="*/ 0 w 17"/>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8"/>
                </a:moveTo>
                <a:lnTo>
                  <a:pt x="4" y="4"/>
                </a:lnTo>
                <a:lnTo>
                  <a:pt x="8" y="0"/>
                </a:lnTo>
                <a:lnTo>
                  <a:pt x="13" y="0"/>
                </a:lnTo>
                <a:lnTo>
                  <a:pt x="13" y="4"/>
                </a:lnTo>
                <a:lnTo>
                  <a:pt x="17" y="8"/>
                </a:lnTo>
                <a:lnTo>
                  <a:pt x="13" y="17"/>
                </a:lnTo>
                <a:lnTo>
                  <a:pt x="8" y="17"/>
                </a:lnTo>
                <a:lnTo>
                  <a:pt x="4" y="17"/>
                </a:lnTo>
                <a:lnTo>
                  <a:pt x="0" y="12"/>
                </a:lnTo>
                <a:lnTo>
                  <a:pt x="0" y="8"/>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0" name="Freeform 106">
            <a:extLst>
              <a:ext uri="{FF2B5EF4-FFF2-40B4-BE49-F238E27FC236}">
                <a16:creationId xmlns:a16="http://schemas.microsoft.com/office/drawing/2014/main" id="{9949AA81-35F2-4B26-933C-B93FBAAD4623}"/>
              </a:ext>
            </a:extLst>
          </p:cNvPr>
          <p:cNvSpPr>
            <a:spLocks/>
          </p:cNvSpPr>
          <p:nvPr/>
        </p:nvSpPr>
        <p:spPr bwMode="auto">
          <a:xfrm>
            <a:off x="4795837" y="4841875"/>
            <a:ext cx="19050" cy="26988"/>
          </a:xfrm>
          <a:custGeom>
            <a:avLst/>
            <a:gdLst>
              <a:gd name="T0" fmla="*/ 0 w 12"/>
              <a:gd name="T1" fmla="*/ 13 h 17"/>
              <a:gd name="T2" fmla="*/ 4 w 12"/>
              <a:gd name="T3" fmla="*/ 4 h 17"/>
              <a:gd name="T4" fmla="*/ 4 w 12"/>
              <a:gd name="T5" fmla="*/ 0 h 17"/>
              <a:gd name="T6" fmla="*/ 8 w 12"/>
              <a:gd name="T7" fmla="*/ 0 h 17"/>
              <a:gd name="T8" fmla="*/ 12 w 12"/>
              <a:gd name="T9" fmla="*/ 4 h 17"/>
              <a:gd name="T10" fmla="*/ 12 w 12"/>
              <a:gd name="T11" fmla="*/ 13 h 17"/>
              <a:gd name="T12" fmla="*/ 12 w 12"/>
              <a:gd name="T13" fmla="*/ 17 h 17"/>
              <a:gd name="T14" fmla="*/ 4 w 12"/>
              <a:gd name="T15" fmla="*/ 17 h 17"/>
              <a:gd name="T16" fmla="*/ 0 w 12"/>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0" y="13"/>
                </a:moveTo>
                <a:lnTo>
                  <a:pt x="4" y="4"/>
                </a:lnTo>
                <a:lnTo>
                  <a:pt x="4" y="0"/>
                </a:lnTo>
                <a:lnTo>
                  <a:pt x="8" y="0"/>
                </a:lnTo>
                <a:lnTo>
                  <a:pt x="12" y="4"/>
                </a:lnTo>
                <a:lnTo>
                  <a:pt x="12" y="13"/>
                </a:lnTo>
                <a:lnTo>
                  <a:pt x="12" y="17"/>
                </a:lnTo>
                <a:lnTo>
                  <a:pt x="4"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1" name="Freeform 107">
            <a:extLst>
              <a:ext uri="{FF2B5EF4-FFF2-40B4-BE49-F238E27FC236}">
                <a16:creationId xmlns:a16="http://schemas.microsoft.com/office/drawing/2014/main" id="{62800656-61F4-406B-A6EF-C23AF2C265B0}"/>
              </a:ext>
            </a:extLst>
          </p:cNvPr>
          <p:cNvSpPr>
            <a:spLocks/>
          </p:cNvSpPr>
          <p:nvPr/>
        </p:nvSpPr>
        <p:spPr bwMode="auto">
          <a:xfrm>
            <a:off x="4808537" y="4727575"/>
            <a:ext cx="20638" cy="33338"/>
          </a:xfrm>
          <a:custGeom>
            <a:avLst/>
            <a:gdLst>
              <a:gd name="T0" fmla="*/ 0 w 13"/>
              <a:gd name="T1" fmla="*/ 13 h 21"/>
              <a:gd name="T2" fmla="*/ 0 w 13"/>
              <a:gd name="T3" fmla="*/ 8 h 21"/>
              <a:gd name="T4" fmla="*/ 0 w 13"/>
              <a:gd name="T5" fmla="*/ 0 h 21"/>
              <a:gd name="T6" fmla="*/ 4 w 13"/>
              <a:gd name="T7" fmla="*/ 0 h 21"/>
              <a:gd name="T8" fmla="*/ 9 w 13"/>
              <a:gd name="T9" fmla="*/ 8 h 21"/>
              <a:gd name="T10" fmla="*/ 13 w 13"/>
              <a:gd name="T11" fmla="*/ 13 h 21"/>
              <a:gd name="T12" fmla="*/ 9 w 13"/>
              <a:gd name="T13" fmla="*/ 17 h 21"/>
              <a:gd name="T14" fmla="*/ 9 w 13"/>
              <a:gd name="T15" fmla="*/ 21 h 21"/>
              <a:gd name="T16" fmla="*/ 0 w 13"/>
              <a:gd name="T17" fmla="*/ 21 h 21"/>
              <a:gd name="T18" fmla="*/ 0 w 13"/>
              <a:gd name="T19" fmla="*/ 17 h 21"/>
              <a:gd name="T20" fmla="*/ 0 w 13"/>
              <a:gd name="T2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1">
                <a:moveTo>
                  <a:pt x="0" y="13"/>
                </a:moveTo>
                <a:lnTo>
                  <a:pt x="0" y="8"/>
                </a:lnTo>
                <a:lnTo>
                  <a:pt x="0" y="0"/>
                </a:lnTo>
                <a:lnTo>
                  <a:pt x="4" y="0"/>
                </a:lnTo>
                <a:lnTo>
                  <a:pt x="9" y="8"/>
                </a:lnTo>
                <a:lnTo>
                  <a:pt x="13" y="13"/>
                </a:lnTo>
                <a:lnTo>
                  <a:pt x="9" y="17"/>
                </a:lnTo>
                <a:lnTo>
                  <a:pt x="9" y="21"/>
                </a:lnTo>
                <a:lnTo>
                  <a:pt x="0" y="21"/>
                </a:lnTo>
                <a:lnTo>
                  <a:pt x="0" y="17"/>
                </a:lnTo>
                <a:lnTo>
                  <a:pt x="0" y="13"/>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2" name="Freeform 108">
            <a:extLst>
              <a:ext uri="{FF2B5EF4-FFF2-40B4-BE49-F238E27FC236}">
                <a16:creationId xmlns:a16="http://schemas.microsoft.com/office/drawing/2014/main" id="{58142190-22F6-4147-AED3-9207105EA37B}"/>
              </a:ext>
            </a:extLst>
          </p:cNvPr>
          <p:cNvSpPr>
            <a:spLocks/>
          </p:cNvSpPr>
          <p:nvPr/>
        </p:nvSpPr>
        <p:spPr bwMode="auto">
          <a:xfrm>
            <a:off x="5224462" y="6113462"/>
            <a:ext cx="647700" cy="514350"/>
          </a:xfrm>
          <a:custGeom>
            <a:avLst/>
            <a:gdLst>
              <a:gd name="T0" fmla="*/ 4 w 408"/>
              <a:gd name="T1" fmla="*/ 311 h 324"/>
              <a:gd name="T2" fmla="*/ 17 w 408"/>
              <a:gd name="T3" fmla="*/ 302 h 324"/>
              <a:gd name="T4" fmla="*/ 47 w 408"/>
              <a:gd name="T5" fmla="*/ 294 h 324"/>
              <a:gd name="T6" fmla="*/ 56 w 408"/>
              <a:gd name="T7" fmla="*/ 281 h 324"/>
              <a:gd name="T8" fmla="*/ 56 w 408"/>
              <a:gd name="T9" fmla="*/ 256 h 324"/>
              <a:gd name="T10" fmla="*/ 51 w 408"/>
              <a:gd name="T11" fmla="*/ 251 h 324"/>
              <a:gd name="T12" fmla="*/ 43 w 408"/>
              <a:gd name="T13" fmla="*/ 256 h 324"/>
              <a:gd name="T14" fmla="*/ 43 w 408"/>
              <a:gd name="T15" fmla="*/ 273 h 324"/>
              <a:gd name="T16" fmla="*/ 38 w 408"/>
              <a:gd name="T17" fmla="*/ 281 h 324"/>
              <a:gd name="T18" fmla="*/ 21 w 408"/>
              <a:gd name="T19" fmla="*/ 281 h 324"/>
              <a:gd name="T20" fmla="*/ 13 w 408"/>
              <a:gd name="T21" fmla="*/ 273 h 324"/>
              <a:gd name="T22" fmla="*/ 0 w 408"/>
              <a:gd name="T23" fmla="*/ 260 h 324"/>
              <a:gd name="T24" fmla="*/ 4 w 408"/>
              <a:gd name="T25" fmla="*/ 247 h 324"/>
              <a:gd name="T26" fmla="*/ 17 w 408"/>
              <a:gd name="T27" fmla="*/ 247 h 324"/>
              <a:gd name="T28" fmla="*/ 30 w 408"/>
              <a:gd name="T29" fmla="*/ 251 h 324"/>
              <a:gd name="T30" fmla="*/ 30 w 408"/>
              <a:gd name="T31" fmla="*/ 234 h 324"/>
              <a:gd name="T32" fmla="*/ 38 w 408"/>
              <a:gd name="T33" fmla="*/ 209 h 324"/>
              <a:gd name="T34" fmla="*/ 73 w 408"/>
              <a:gd name="T35" fmla="*/ 209 h 324"/>
              <a:gd name="T36" fmla="*/ 111 w 408"/>
              <a:gd name="T37" fmla="*/ 192 h 324"/>
              <a:gd name="T38" fmla="*/ 163 w 408"/>
              <a:gd name="T39" fmla="*/ 183 h 324"/>
              <a:gd name="T40" fmla="*/ 180 w 408"/>
              <a:gd name="T41" fmla="*/ 132 h 324"/>
              <a:gd name="T42" fmla="*/ 193 w 408"/>
              <a:gd name="T43" fmla="*/ 107 h 324"/>
              <a:gd name="T44" fmla="*/ 184 w 408"/>
              <a:gd name="T45" fmla="*/ 77 h 324"/>
              <a:gd name="T46" fmla="*/ 214 w 408"/>
              <a:gd name="T47" fmla="*/ 55 h 324"/>
              <a:gd name="T48" fmla="*/ 219 w 408"/>
              <a:gd name="T49" fmla="*/ 9 h 324"/>
              <a:gd name="T50" fmla="*/ 249 w 408"/>
              <a:gd name="T51" fmla="*/ 4 h 324"/>
              <a:gd name="T52" fmla="*/ 292 w 408"/>
              <a:gd name="T53" fmla="*/ 30 h 324"/>
              <a:gd name="T54" fmla="*/ 317 w 408"/>
              <a:gd name="T55" fmla="*/ 26 h 324"/>
              <a:gd name="T56" fmla="*/ 330 w 408"/>
              <a:gd name="T57" fmla="*/ 39 h 324"/>
              <a:gd name="T58" fmla="*/ 365 w 408"/>
              <a:gd name="T59" fmla="*/ 43 h 324"/>
              <a:gd name="T60" fmla="*/ 347 w 408"/>
              <a:gd name="T61" fmla="*/ 72 h 324"/>
              <a:gd name="T62" fmla="*/ 391 w 408"/>
              <a:gd name="T63" fmla="*/ 124 h 324"/>
              <a:gd name="T64" fmla="*/ 408 w 408"/>
              <a:gd name="T65" fmla="*/ 166 h 324"/>
              <a:gd name="T66" fmla="*/ 399 w 408"/>
              <a:gd name="T67" fmla="*/ 200 h 324"/>
              <a:gd name="T68" fmla="*/ 373 w 408"/>
              <a:gd name="T69" fmla="*/ 213 h 324"/>
              <a:gd name="T70" fmla="*/ 365 w 408"/>
              <a:gd name="T71" fmla="*/ 209 h 324"/>
              <a:gd name="T72" fmla="*/ 360 w 408"/>
              <a:gd name="T73" fmla="*/ 209 h 324"/>
              <a:gd name="T74" fmla="*/ 352 w 408"/>
              <a:gd name="T75" fmla="*/ 239 h 324"/>
              <a:gd name="T76" fmla="*/ 326 w 408"/>
              <a:gd name="T77" fmla="*/ 269 h 324"/>
              <a:gd name="T78" fmla="*/ 313 w 408"/>
              <a:gd name="T79" fmla="*/ 273 h 324"/>
              <a:gd name="T80" fmla="*/ 326 w 408"/>
              <a:gd name="T81" fmla="*/ 256 h 324"/>
              <a:gd name="T82" fmla="*/ 326 w 408"/>
              <a:gd name="T83" fmla="*/ 247 h 324"/>
              <a:gd name="T84" fmla="*/ 317 w 408"/>
              <a:gd name="T85" fmla="*/ 247 h 324"/>
              <a:gd name="T86" fmla="*/ 305 w 408"/>
              <a:gd name="T87" fmla="*/ 256 h 324"/>
              <a:gd name="T88" fmla="*/ 300 w 408"/>
              <a:gd name="T89" fmla="*/ 247 h 324"/>
              <a:gd name="T90" fmla="*/ 305 w 408"/>
              <a:gd name="T91" fmla="*/ 234 h 324"/>
              <a:gd name="T92" fmla="*/ 275 w 408"/>
              <a:gd name="T93" fmla="*/ 243 h 324"/>
              <a:gd name="T94" fmla="*/ 249 w 408"/>
              <a:gd name="T95" fmla="*/ 243 h 324"/>
              <a:gd name="T96" fmla="*/ 223 w 408"/>
              <a:gd name="T97" fmla="*/ 251 h 324"/>
              <a:gd name="T98" fmla="*/ 197 w 408"/>
              <a:gd name="T99" fmla="*/ 264 h 324"/>
              <a:gd name="T100" fmla="*/ 189 w 408"/>
              <a:gd name="T101" fmla="*/ 269 h 324"/>
              <a:gd name="T102" fmla="*/ 176 w 408"/>
              <a:gd name="T103" fmla="*/ 264 h 324"/>
              <a:gd name="T104" fmla="*/ 167 w 408"/>
              <a:gd name="T105" fmla="*/ 269 h 324"/>
              <a:gd name="T106" fmla="*/ 167 w 408"/>
              <a:gd name="T107" fmla="*/ 281 h 324"/>
              <a:gd name="T108" fmla="*/ 154 w 408"/>
              <a:gd name="T109" fmla="*/ 286 h 324"/>
              <a:gd name="T110" fmla="*/ 137 w 408"/>
              <a:gd name="T111" fmla="*/ 286 h 324"/>
              <a:gd name="T112" fmla="*/ 107 w 408"/>
              <a:gd name="T113" fmla="*/ 277 h 324"/>
              <a:gd name="T114" fmla="*/ 90 w 408"/>
              <a:gd name="T115" fmla="*/ 294 h 324"/>
              <a:gd name="T116" fmla="*/ 77 w 408"/>
              <a:gd name="T117" fmla="*/ 311 h 324"/>
              <a:gd name="T118" fmla="*/ 64 w 408"/>
              <a:gd name="T119" fmla="*/ 315 h 324"/>
              <a:gd name="T120" fmla="*/ 43 w 408"/>
              <a:gd name="T121" fmla="*/ 315 h 324"/>
              <a:gd name="T122" fmla="*/ 30 w 408"/>
              <a:gd name="T123" fmla="*/ 320 h 324"/>
              <a:gd name="T124" fmla="*/ 4 w 408"/>
              <a:gd name="T1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8" h="324">
                <a:moveTo>
                  <a:pt x="8" y="324"/>
                </a:moveTo>
                <a:lnTo>
                  <a:pt x="4" y="311"/>
                </a:lnTo>
                <a:lnTo>
                  <a:pt x="8" y="307"/>
                </a:lnTo>
                <a:lnTo>
                  <a:pt x="17" y="302"/>
                </a:lnTo>
                <a:lnTo>
                  <a:pt x="34" y="298"/>
                </a:lnTo>
                <a:lnTo>
                  <a:pt x="47" y="294"/>
                </a:lnTo>
                <a:lnTo>
                  <a:pt x="51" y="290"/>
                </a:lnTo>
                <a:lnTo>
                  <a:pt x="56" y="281"/>
                </a:lnTo>
                <a:lnTo>
                  <a:pt x="56" y="264"/>
                </a:lnTo>
                <a:lnTo>
                  <a:pt x="56" y="256"/>
                </a:lnTo>
                <a:lnTo>
                  <a:pt x="56" y="251"/>
                </a:lnTo>
                <a:lnTo>
                  <a:pt x="51" y="251"/>
                </a:lnTo>
                <a:lnTo>
                  <a:pt x="47" y="251"/>
                </a:lnTo>
                <a:lnTo>
                  <a:pt x="43" y="256"/>
                </a:lnTo>
                <a:lnTo>
                  <a:pt x="43" y="260"/>
                </a:lnTo>
                <a:lnTo>
                  <a:pt x="43" y="273"/>
                </a:lnTo>
                <a:lnTo>
                  <a:pt x="43" y="277"/>
                </a:lnTo>
                <a:lnTo>
                  <a:pt x="38" y="281"/>
                </a:lnTo>
                <a:lnTo>
                  <a:pt x="30" y="281"/>
                </a:lnTo>
                <a:lnTo>
                  <a:pt x="21" y="281"/>
                </a:lnTo>
                <a:lnTo>
                  <a:pt x="17" y="281"/>
                </a:lnTo>
                <a:lnTo>
                  <a:pt x="13" y="273"/>
                </a:lnTo>
                <a:lnTo>
                  <a:pt x="8" y="269"/>
                </a:lnTo>
                <a:lnTo>
                  <a:pt x="0" y="260"/>
                </a:lnTo>
                <a:lnTo>
                  <a:pt x="0" y="251"/>
                </a:lnTo>
                <a:lnTo>
                  <a:pt x="4" y="247"/>
                </a:lnTo>
                <a:lnTo>
                  <a:pt x="8" y="247"/>
                </a:lnTo>
                <a:lnTo>
                  <a:pt x="17" y="247"/>
                </a:lnTo>
                <a:lnTo>
                  <a:pt x="26" y="251"/>
                </a:lnTo>
                <a:lnTo>
                  <a:pt x="30" y="251"/>
                </a:lnTo>
                <a:lnTo>
                  <a:pt x="34" y="251"/>
                </a:lnTo>
                <a:lnTo>
                  <a:pt x="30" y="234"/>
                </a:lnTo>
                <a:lnTo>
                  <a:pt x="34" y="230"/>
                </a:lnTo>
                <a:lnTo>
                  <a:pt x="38" y="209"/>
                </a:lnTo>
                <a:lnTo>
                  <a:pt x="51" y="209"/>
                </a:lnTo>
                <a:lnTo>
                  <a:pt x="73" y="209"/>
                </a:lnTo>
                <a:lnTo>
                  <a:pt x="94" y="183"/>
                </a:lnTo>
                <a:lnTo>
                  <a:pt x="111" y="192"/>
                </a:lnTo>
                <a:lnTo>
                  <a:pt x="141" y="175"/>
                </a:lnTo>
                <a:lnTo>
                  <a:pt x="163" y="183"/>
                </a:lnTo>
                <a:lnTo>
                  <a:pt x="163" y="141"/>
                </a:lnTo>
                <a:lnTo>
                  <a:pt x="180" y="132"/>
                </a:lnTo>
                <a:lnTo>
                  <a:pt x="184" y="111"/>
                </a:lnTo>
                <a:lnTo>
                  <a:pt x="193" y="107"/>
                </a:lnTo>
                <a:lnTo>
                  <a:pt x="197" y="85"/>
                </a:lnTo>
                <a:lnTo>
                  <a:pt x="184" y="77"/>
                </a:lnTo>
                <a:lnTo>
                  <a:pt x="180" y="60"/>
                </a:lnTo>
                <a:lnTo>
                  <a:pt x="214" y="55"/>
                </a:lnTo>
                <a:lnTo>
                  <a:pt x="227" y="21"/>
                </a:lnTo>
                <a:lnTo>
                  <a:pt x="219" y="9"/>
                </a:lnTo>
                <a:lnTo>
                  <a:pt x="223" y="0"/>
                </a:lnTo>
                <a:lnTo>
                  <a:pt x="249" y="4"/>
                </a:lnTo>
                <a:lnTo>
                  <a:pt x="283" y="13"/>
                </a:lnTo>
                <a:lnTo>
                  <a:pt x="292" y="30"/>
                </a:lnTo>
                <a:lnTo>
                  <a:pt x="309" y="21"/>
                </a:lnTo>
                <a:lnTo>
                  <a:pt x="317" y="26"/>
                </a:lnTo>
                <a:lnTo>
                  <a:pt x="326" y="39"/>
                </a:lnTo>
                <a:lnTo>
                  <a:pt x="330" y="39"/>
                </a:lnTo>
                <a:lnTo>
                  <a:pt x="356" y="34"/>
                </a:lnTo>
                <a:lnTo>
                  <a:pt x="365" y="43"/>
                </a:lnTo>
                <a:lnTo>
                  <a:pt x="369" y="55"/>
                </a:lnTo>
                <a:lnTo>
                  <a:pt x="347" y="72"/>
                </a:lnTo>
                <a:lnTo>
                  <a:pt x="365" y="119"/>
                </a:lnTo>
                <a:lnTo>
                  <a:pt x="391" y="124"/>
                </a:lnTo>
                <a:lnTo>
                  <a:pt x="399" y="162"/>
                </a:lnTo>
                <a:lnTo>
                  <a:pt x="408" y="166"/>
                </a:lnTo>
                <a:lnTo>
                  <a:pt x="403" y="200"/>
                </a:lnTo>
                <a:lnTo>
                  <a:pt x="399" y="200"/>
                </a:lnTo>
                <a:lnTo>
                  <a:pt x="386" y="205"/>
                </a:lnTo>
                <a:lnTo>
                  <a:pt x="373" y="213"/>
                </a:lnTo>
                <a:lnTo>
                  <a:pt x="369" y="213"/>
                </a:lnTo>
                <a:lnTo>
                  <a:pt x="365" y="209"/>
                </a:lnTo>
                <a:lnTo>
                  <a:pt x="360" y="205"/>
                </a:lnTo>
                <a:lnTo>
                  <a:pt x="360" y="209"/>
                </a:lnTo>
                <a:lnTo>
                  <a:pt x="360" y="230"/>
                </a:lnTo>
                <a:lnTo>
                  <a:pt x="352" y="239"/>
                </a:lnTo>
                <a:lnTo>
                  <a:pt x="343" y="251"/>
                </a:lnTo>
                <a:lnTo>
                  <a:pt x="326" y="269"/>
                </a:lnTo>
                <a:lnTo>
                  <a:pt x="317" y="273"/>
                </a:lnTo>
                <a:lnTo>
                  <a:pt x="313" y="273"/>
                </a:lnTo>
                <a:lnTo>
                  <a:pt x="313" y="269"/>
                </a:lnTo>
                <a:lnTo>
                  <a:pt x="326" y="256"/>
                </a:lnTo>
                <a:lnTo>
                  <a:pt x="326" y="251"/>
                </a:lnTo>
                <a:lnTo>
                  <a:pt x="326" y="247"/>
                </a:lnTo>
                <a:lnTo>
                  <a:pt x="322" y="243"/>
                </a:lnTo>
                <a:lnTo>
                  <a:pt x="317" y="247"/>
                </a:lnTo>
                <a:lnTo>
                  <a:pt x="309" y="251"/>
                </a:lnTo>
                <a:lnTo>
                  <a:pt x="305" y="256"/>
                </a:lnTo>
                <a:lnTo>
                  <a:pt x="300" y="251"/>
                </a:lnTo>
                <a:lnTo>
                  <a:pt x="300" y="247"/>
                </a:lnTo>
                <a:lnTo>
                  <a:pt x="305" y="239"/>
                </a:lnTo>
                <a:lnTo>
                  <a:pt x="305" y="234"/>
                </a:lnTo>
                <a:lnTo>
                  <a:pt x="300" y="230"/>
                </a:lnTo>
                <a:lnTo>
                  <a:pt x="275" y="243"/>
                </a:lnTo>
                <a:lnTo>
                  <a:pt x="270" y="243"/>
                </a:lnTo>
                <a:lnTo>
                  <a:pt x="249" y="243"/>
                </a:lnTo>
                <a:lnTo>
                  <a:pt x="236" y="243"/>
                </a:lnTo>
                <a:lnTo>
                  <a:pt x="223" y="251"/>
                </a:lnTo>
                <a:lnTo>
                  <a:pt x="202" y="260"/>
                </a:lnTo>
                <a:lnTo>
                  <a:pt x="197" y="264"/>
                </a:lnTo>
                <a:lnTo>
                  <a:pt x="193" y="264"/>
                </a:lnTo>
                <a:lnTo>
                  <a:pt x="189" y="269"/>
                </a:lnTo>
                <a:lnTo>
                  <a:pt x="180" y="269"/>
                </a:lnTo>
                <a:lnTo>
                  <a:pt x="176" y="264"/>
                </a:lnTo>
                <a:lnTo>
                  <a:pt x="167" y="264"/>
                </a:lnTo>
                <a:lnTo>
                  <a:pt x="167" y="269"/>
                </a:lnTo>
                <a:lnTo>
                  <a:pt x="167" y="277"/>
                </a:lnTo>
                <a:lnTo>
                  <a:pt x="167" y="281"/>
                </a:lnTo>
                <a:lnTo>
                  <a:pt x="163" y="286"/>
                </a:lnTo>
                <a:lnTo>
                  <a:pt x="154" y="286"/>
                </a:lnTo>
                <a:lnTo>
                  <a:pt x="146" y="286"/>
                </a:lnTo>
                <a:lnTo>
                  <a:pt x="137" y="286"/>
                </a:lnTo>
                <a:lnTo>
                  <a:pt x="124" y="286"/>
                </a:lnTo>
                <a:lnTo>
                  <a:pt x="107" y="277"/>
                </a:lnTo>
                <a:lnTo>
                  <a:pt x="94" y="281"/>
                </a:lnTo>
                <a:lnTo>
                  <a:pt x="90" y="294"/>
                </a:lnTo>
                <a:lnTo>
                  <a:pt x="86" y="302"/>
                </a:lnTo>
                <a:lnTo>
                  <a:pt x="77" y="311"/>
                </a:lnTo>
                <a:lnTo>
                  <a:pt x="73" y="315"/>
                </a:lnTo>
                <a:lnTo>
                  <a:pt x="64" y="315"/>
                </a:lnTo>
                <a:lnTo>
                  <a:pt x="56" y="315"/>
                </a:lnTo>
                <a:lnTo>
                  <a:pt x="43" y="315"/>
                </a:lnTo>
                <a:lnTo>
                  <a:pt x="34" y="315"/>
                </a:lnTo>
                <a:lnTo>
                  <a:pt x="30" y="320"/>
                </a:lnTo>
                <a:lnTo>
                  <a:pt x="13" y="324"/>
                </a:lnTo>
                <a:lnTo>
                  <a:pt x="4" y="324"/>
                </a:lnTo>
                <a:lnTo>
                  <a:pt x="8"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3" name="Freeform 109">
            <a:extLst>
              <a:ext uri="{FF2B5EF4-FFF2-40B4-BE49-F238E27FC236}">
                <a16:creationId xmlns:a16="http://schemas.microsoft.com/office/drawing/2014/main" id="{CB49A251-3292-46DE-B527-CC64BFF37A34}"/>
              </a:ext>
            </a:extLst>
          </p:cNvPr>
          <p:cNvSpPr>
            <a:spLocks/>
          </p:cNvSpPr>
          <p:nvPr/>
        </p:nvSpPr>
        <p:spPr bwMode="auto">
          <a:xfrm>
            <a:off x="5224462" y="6113462"/>
            <a:ext cx="647700" cy="514350"/>
          </a:xfrm>
          <a:custGeom>
            <a:avLst/>
            <a:gdLst>
              <a:gd name="T0" fmla="*/ 4 w 408"/>
              <a:gd name="T1" fmla="*/ 311 h 324"/>
              <a:gd name="T2" fmla="*/ 17 w 408"/>
              <a:gd name="T3" fmla="*/ 302 h 324"/>
              <a:gd name="T4" fmla="*/ 47 w 408"/>
              <a:gd name="T5" fmla="*/ 294 h 324"/>
              <a:gd name="T6" fmla="*/ 56 w 408"/>
              <a:gd name="T7" fmla="*/ 281 h 324"/>
              <a:gd name="T8" fmla="*/ 56 w 408"/>
              <a:gd name="T9" fmla="*/ 256 h 324"/>
              <a:gd name="T10" fmla="*/ 51 w 408"/>
              <a:gd name="T11" fmla="*/ 251 h 324"/>
              <a:gd name="T12" fmla="*/ 43 w 408"/>
              <a:gd name="T13" fmla="*/ 256 h 324"/>
              <a:gd name="T14" fmla="*/ 43 w 408"/>
              <a:gd name="T15" fmla="*/ 273 h 324"/>
              <a:gd name="T16" fmla="*/ 38 w 408"/>
              <a:gd name="T17" fmla="*/ 281 h 324"/>
              <a:gd name="T18" fmla="*/ 21 w 408"/>
              <a:gd name="T19" fmla="*/ 281 h 324"/>
              <a:gd name="T20" fmla="*/ 13 w 408"/>
              <a:gd name="T21" fmla="*/ 273 h 324"/>
              <a:gd name="T22" fmla="*/ 0 w 408"/>
              <a:gd name="T23" fmla="*/ 260 h 324"/>
              <a:gd name="T24" fmla="*/ 4 w 408"/>
              <a:gd name="T25" fmla="*/ 247 h 324"/>
              <a:gd name="T26" fmla="*/ 17 w 408"/>
              <a:gd name="T27" fmla="*/ 247 h 324"/>
              <a:gd name="T28" fmla="*/ 30 w 408"/>
              <a:gd name="T29" fmla="*/ 251 h 324"/>
              <a:gd name="T30" fmla="*/ 30 w 408"/>
              <a:gd name="T31" fmla="*/ 234 h 324"/>
              <a:gd name="T32" fmla="*/ 38 w 408"/>
              <a:gd name="T33" fmla="*/ 209 h 324"/>
              <a:gd name="T34" fmla="*/ 73 w 408"/>
              <a:gd name="T35" fmla="*/ 209 h 324"/>
              <a:gd name="T36" fmla="*/ 111 w 408"/>
              <a:gd name="T37" fmla="*/ 192 h 324"/>
              <a:gd name="T38" fmla="*/ 163 w 408"/>
              <a:gd name="T39" fmla="*/ 183 h 324"/>
              <a:gd name="T40" fmla="*/ 180 w 408"/>
              <a:gd name="T41" fmla="*/ 132 h 324"/>
              <a:gd name="T42" fmla="*/ 193 w 408"/>
              <a:gd name="T43" fmla="*/ 107 h 324"/>
              <a:gd name="T44" fmla="*/ 184 w 408"/>
              <a:gd name="T45" fmla="*/ 77 h 324"/>
              <a:gd name="T46" fmla="*/ 214 w 408"/>
              <a:gd name="T47" fmla="*/ 55 h 324"/>
              <a:gd name="T48" fmla="*/ 219 w 408"/>
              <a:gd name="T49" fmla="*/ 9 h 324"/>
              <a:gd name="T50" fmla="*/ 249 w 408"/>
              <a:gd name="T51" fmla="*/ 4 h 324"/>
              <a:gd name="T52" fmla="*/ 292 w 408"/>
              <a:gd name="T53" fmla="*/ 30 h 324"/>
              <a:gd name="T54" fmla="*/ 317 w 408"/>
              <a:gd name="T55" fmla="*/ 26 h 324"/>
              <a:gd name="T56" fmla="*/ 330 w 408"/>
              <a:gd name="T57" fmla="*/ 39 h 324"/>
              <a:gd name="T58" fmla="*/ 365 w 408"/>
              <a:gd name="T59" fmla="*/ 43 h 324"/>
              <a:gd name="T60" fmla="*/ 347 w 408"/>
              <a:gd name="T61" fmla="*/ 72 h 324"/>
              <a:gd name="T62" fmla="*/ 391 w 408"/>
              <a:gd name="T63" fmla="*/ 124 h 324"/>
              <a:gd name="T64" fmla="*/ 408 w 408"/>
              <a:gd name="T65" fmla="*/ 166 h 324"/>
              <a:gd name="T66" fmla="*/ 399 w 408"/>
              <a:gd name="T67" fmla="*/ 200 h 324"/>
              <a:gd name="T68" fmla="*/ 373 w 408"/>
              <a:gd name="T69" fmla="*/ 213 h 324"/>
              <a:gd name="T70" fmla="*/ 365 w 408"/>
              <a:gd name="T71" fmla="*/ 209 h 324"/>
              <a:gd name="T72" fmla="*/ 360 w 408"/>
              <a:gd name="T73" fmla="*/ 209 h 324"/>
              <a:gd name="T74" fmla="*/ 352 w 408"/>
              <a:gd name="T75" fmla="*/ 239 h 324"/>
              <a:gd name="T76" fmla="*/ 326 w 408"/>
              <a:gd name="T77" fmla="*/ 269 h 324"/>
              <a:gd name="T78" fmla="*/ 313 w 408"/>
              <a:gd name="T79" fmla="*/ 273 h 324"/>
              <a:gd name="T80" fmla="*/ 326 w 408"/>
              <a:gd name="T81" fmla="*/ 256 h 324"/>
              <a:gd name="T82" fmla="*/ 326 w 408"/>
              <a:gd name="T83" fmla="*/ 247 h 324"/>
              <a:gd name="T84" fmla="*/ 317 w 408"/>
              <a:gd name="T85" fmla="*/ 247 h 324"/>
              <a:gd name="T86" fmla="*/ 305 w 408"/>
              <a:gd name="T87" fmla="*/ 256 h 324"/>
              <a:gd name="T88" fmla="*/ 300 w 408"/>
              <a:gd name="T89" fmla="*/ 247 h 324"/>
              <a:gd name="T90" fmla="*/ 305 w 408"/>
              <a:gd name="T91" fmla="*/ 234 h 324"/>
              <a:gd name="T92" fmla="*/ 275 w 408"/>
              <a:gd name="T93" fmla="*/ 243 h 324"/>
              <a:gd name="T94" fmla="*/ 249 w 408"/>
              <a:gd name="T95" fmla="*/ 243 h 324"/>
              <a:gd name="T96" fmla="*/ 223 w 408"/>
              <a:gd name="T97" fmla="*/ 251 h 324"/>
              <a:gd name="T98" fmla="*/ 197 w 408"/>
              <a:gd name="T99" fmla="*/ 264 h 324"/>
              <a:gd name="T100" fmla="*/ 189 w 408"/>
              <a:gd name="T101" fmla="*/ 269 h 324"/>
              <a:gd name="T102" fmla="*/ 176 w 408"/>
              <a:gd name="T103" fmla="*/ 264 h 324"/>
              <a:gd name="T104" fmla="*/ 167 w 408"/>
              <a:gd name="T105" fmla="*/ 269 h 324"/>
              <a:gd name="T106" fmla="*/ 167 w 408"/>
              <a:gd name="T107" fmla="*/ 281 h 324"/>
              <a:gd name="T108" fmla="*/ 154 w 408"/>
              <a:gd name="T109" fmla="*/ 286 h 324"/>
              <a:gd name="T110" fmla="*/ 137 w 408"/>
              <a:gd name="T111" fmla="*/ 286 h 324"/>
              <a:gd name="T112" fmla="*/ 107 w 408"/>
              <a:gd name="T113" fmla="*/ 277 h 324"/>
              <a:gd name="T114" fmla="*/ 90 w 408"/>
              <a:gd name="T115" fmla="*/ 294 h 324"/>
              <a:gd name="T116" fmla="*/ 77 w 408"/>
              <a:gd name="T117" fmla="*/ 311 h 324"/>
              <a:gd name="T118" fmla="*/ 64 w 408"/>
              <a:gd name="T119" fmla="*/ 315 h 324"/>
              <a:gd name="T120" fmla="*/ 43 w 408"/>
              <a:gd name="T121" fmla="*/ 315 h 324"/>
              <a:gd name="T122" fmla="*/ 30 w 408"/>
              <a:gd name="T123" fmla="*/ 320 h 324"/>
              <a:gd name="T124" fmla="*/ 4 w 408"/>
              <a:gd name="T1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8" h="324">
                <a:moveTo>
                  <a:pt x="8" y="324"/>
                </a:moveTo>
                <a:lnTo>
                  <a:pt x="4" y="311"/>
                </a:lnTo>
                <a:lnTo>
                  <a:pt x="8" y="307"/>
                </a:lnTo>
                <a:lnTo>
                  <a:pt x="17" y="302"/>
                </a:lnTo>
                <a:lnTo>
                  <a:pt x="34" y="298"/>
                </a:lnTo>
                <a:lnTo>
                  <a:pt x="47" y="294"/>
                </a:lnTo>
                <a:lnTo>
                  <a:pt x="51" y="290"/>
                </a:lnTo>
                <a:lnTo>
                  <a:pt x="56" y="281"/>
                </a:lnTo>
                <a:lnTo>
                  <a:pt x="56" y="264"/>
                </a:lnTo>
                <a:lnTo>
                  <a:pt x="56" y="256"/>
                </a:lnTo>
                <a:lnTo>
                  <a:pt x="56" y="251"/>
                </a:lnTo>
                <a:lnTo>
                  <a:pt x="51" y="251"/>
                </a:lnTo>
                <a:lnTo>
                  <a:pt x="47" y="251"/>
                </a:lnTo>
                <a:lnTo>
                  <a:pt x="43" y="256"/>
                </a:lnTo>
                <a:lnTo>
                  <a:pt x="43" y="260"/>
                </a:lnTo>
                <a:lnTo>
                  <a:pt x="43" y="273"/>
                </a:lnTo>
                <a:lnTo>
                  <a:pt x="43" y="277"/>
                </a:lnTo>
                <a:lnTo>
                  <a:pt x="38" y="281"/>
                </a:lnTo>
                <a:lnTo>
                  <a:pt x="30" y="281"/>
                </a:lnTo>
                <a:lnTo>
                  <a:pt x="21" y="281"/>
                </a:lnTo>
                <a:lnTo>
                  <a:pt x="17" y="281"/>
                </a:lnTo>
                <a:lnTo>
                  <a:pt x="13" y="273"/>
                </a:lnTo>
                <a:lnTo>
                  <a:pt x="8" y="269"/>
                </a:lnTo>
                <a:lnTo>
                  <a:pt x="0" y="260"/>
                </a:lnTo>
                <a:lnTo>
                  <a:pt x="0" y="251"/>
                </a:lnTo>
                <a:lnTo>
                  <a:pt x="4" y="247"/>
                </a:lnTo>
                <a:lnTo>
                  <a:pt x="8" y="247"/>
                </a:lnTo>
                <a:lnTo>
                  <a:pt x="17" y="247"/>
                </a:lnTo>
                <a:lnTo>
                  <a:pt x="26" y="251"/>
                </a:lnTo>
                <a:lnTo>
                  <a:pt x="30" y="251"/>
                </a:lnTo>
                <a:lnTo>
                  <a:pt x="34" y="251"/>
                </a:lnTo>
                <a:lnTo>
                  <a:pt x="30" y="234"/>
                </a:lnTo>
                <a:lnTo>
                  <a:pt x="34" y="230"/>
                </a:lnTo>
                <a:lnTo>
                  <a:pt x="38" y="209"/>
                </a:lnTo>
                <a:lnTo>
                  <a:pt x="51" y="209"/>
                </a:lnTo>
                <a:lnTo>
                  <a:pt x="73" y="209"/>
                </a:lnTo>
                <a:lnTo>
                  <a:pt x="94" y="183"/>
                </a:lnTo>
                <a:lnTo>
                  <a:pt x="111" y="192"/>
                </a:lnTo>
                <a:lnTo>
                  <a:pt x="141" y="175"/>
                </a:lnTo>
                <a:lnTo>
                  <a:pt x="163" y="183"/>
                </a:lnTo>
                <a:lnTo>
                  <a:pt x="163" y="141"/>
                </a:lnTo>
                <a:lnTo>
                  <a:pt x="180" y="132"/>
                </a:lnTo>
                <a:lnTo>
                  <a:pt x="184" y="111"/>
                </a:lnTo>
                <a:lnTo>
                  <a:pt x="193" y="107"/>
                </a:lnTo>
                <a:lnTo>
                  <a:pt x="197" y="85"/>
                </a:lnTo>
                <a:lnTo>
                  <a:pt x="184" y="77"/>
                </a:lnTo>
                <a:lnTo>
                  <a:pt x="180" y="60"/>
                </a:lnTo>
                <a:lnTo>
                  <a:pt x="214" y="55"/>
                </a:lnTo>
                <a:lnTo>
                  <a:pt x="227" y="21"/>
                </a:lnTo>
                <a:lnTo>
                  <a:pt x="219" y="9"/>
                </a:lnTo>
                <a:lnTo>
                  <a:pt x="223" y="0"/>
                </a:lnTo>
                <a:lnTo>
                  <a:pt x="249" y="4"/>
                </a:lnTo>
                <a:lnTo>
                  <a:pt x="283" y="13"/>
                </a:lnTo>
                <a:lnTo>
                  <a:pt x="292" y="30"/>
                </a:lnTo>
                <a:lnTo>
                  <a:pt x="309" y="21"/>
                </a:lnTo>
                <a:lnTo>
                  <a:pt x="317" y="26"/>
                </a:lnTo>
                <a:lnTo>
                  <a:pt x="326" y="39"/>
                </a:lnTo>
                <a:lnTo>
                  <a:pt x="330" y="39"/>
                </a:lnTo>
                <a:lnTo>
                  <a:pt x="356" y="34"/>
                </a:lnTo>
                <a:lnTo>
                  <a:pt x="365" y="43"/>
                </a:lnTo>
                <a:lnTo>
                  <a:pt x="369" y="55"/>
                </a:lnTo>
                <a:lnTo>
                  <a:pt x="347" y="72"/>
                </a:lnTo>
                <a:lnTo>
                  <a:pt x="365" y="119"/>
                </a:lnTo>
                <a:lnTo>
                  <a:pt x="391" y="124"/>
                </a:lnTo>
                <a:lnTo>
                  <a:pt x="399" y="162"/>
                </a:lnTo>
                <a:lnTo>
                  <a:pt x="408" y="166"/>
                </a:lnTo>
                <a:lnTo>
                  <a:pt x="403" y="200"/>
                </a:lnTo>
                <a:lnTo>
                  <a:pt x="399" y="200"/>
                </a:lnTo>
                <a:lnTo>
                  <a:pt x="386" y="205"/>
                </a:lnTo>
                <a:lnTo>
                  <a:pt x="373" y="213"/>
                </a:lnTo>
                <a:lnTo>
                  <a:pt x="369" y="213"/>
                </a:lnTo>
                <a:lnTo>
                  <a:pt x="365" y="209"/>
                </a:lnTo>
                <a:lnTo>
                  <a:pt x="360" y="205"/>
                </a:lnTo>
                <a:lnTo>
                  <a:pt x="360" y="209"/>
                </a:lnTo>
                <a:lnTo>
                  <a:pt x="360" y="230"/>
                </a:lnTo>
                <a:lnTo>
                  <a:pt x="352" y="239"/>
                </a:lnTo>
                <a:lnTo>
                  <a:pt x="343" y="251"/>
                </a:lnTo>
                <a:lnTo>
                  <a:pt x="326" y="269"/>
                </a:lnTo>
                <a:lnTo>
                  <a:pt x="317" y="273"/>
                </a:lnTo>
                <a:lnTo>
                  <a:pt x="313" y="273"/>
                </a:lnTo>
                <a:lnTo>
                  <a:pt x="313" y="269"/>
                </a:lnTo>
                <a:lnTo>
                  <a:pt x="326" y="256"/>
                </a:lnTo>
                <a:lnTo>
                  <a:pt x="326" y="251"/>
                </a:lnTo>
                <a:lnTo>
                  <a:pt x="326" y="247"/>
                </a:lnTo>
                <a:lnTo>
                  <a:pt x="322" y="243"/>
                </a:lnTo>
                <a:lnTo>
                  <a:pt x="317" y="247"/>
                </a:lnTo>
                <a:lnTo>
                  <a:pt x="309" y="251"/>
                </a:lnTo>
                <a:lnTo>
                  <a:pt x="305" y="256"/>
                </a:lnTo>
                <a:lnTo>
                  <a:pt x="300" y="251"/>
                </a:lnTo>
                <a:lnTo>
                  <a:pt x="300" y="247"/>
                </a:lnTo>
                <a:lnTo>
                  <a:pt x="305" y="239"/>
                </a:lnTo>
                <a:lnTo>
                  <a:pt x="305" y="234"/>
                </a:lnTo>
                <a:lnTo>
                  <a:pt x="300" y="230"/>
                </a:lnTo>
                <a:lnTo>
                  <a:pt x="275" y="243"/>
                </a:lnTo>
                <a:lnTo>
                  <a:pt x="270" y="243"/>
                </a:lnTo>
                <a:lnTo>
                  <a:pt x="249" y="243"/>
                </a:lnTo>
                <a:lnTo>
                  <a:pt x="236" y="243"/>
                </a:lnTo>
                <a:lnTo>
                  <a:pt x="223" y="251"/>
                </a:lnTo>
                <a:lnTo>
                  <a:pt x="202" y="260"/>
                </a:lnTo>
                <a:lnTo>
                  <a:pt x="197" y="264"/>
                </a:lnTo>
                <a:lnTo>
                  <a:pt x="193" y="264"/>
                </a:lnTo>
                <a:lnTo>
                  <a:pt x="189" y="269"/>
                </a:lnTo>
                <a:lnTo>
                  <a:pt x="180" y="269"/>
                </a:lnTo>
                <a:lnTo>
                  <a:pt x="176" y="264"/>
                </a:lnTo>
                <a:lnTo>
                  <a:pt x="167" y="264"/>
                </a:lnTo>
                <a:lnTo>
                  <a:pt x="167" y="269"/>
                </a:lnTo>
                <a:lnTo>
                  <a:pt x="167" y="277"/>
                </a:lnTo>
                <a:lnTo>
                  <a:pt x="167" y="281"/>
                </a:lnTo>
                <a:lnTo>
                  <a:pt x="163" y="286"/>
                </a:lnTo>
                <a:lnTo>
                  <a:pt x="154" y="286"/>
                </a:lnTo>
                <a:lnTo>
                  <a:pt x="146" y="286"/>
                </a:lnTo>
                <a:lnTo>
                  <a:pt x="137" y="286"/>
                </a:lnTo>
                <a:lnTo>
                  <a:pt x="124" y="286"/>
                </a:lnTo>
                <a:lnTo>
                  <a:pt x="107" y="277"/>
                </a:lnTo>
                <a:lnTo>
                  <a:pt x="94" y="281"/>
                </a:lnTo>
                <a:lnTo>
                  <a:pt x="90" y="294"/>
                </a:lnTo>
                <a:lnTo>
                  <a:pt x="86" y="302"/>
                </a:lnTo>
                <a:lnTo>
                  <a:pt x="77" y="311"/>
                </a:lnTo>
                <a:lnTo>
                  <a:pt x="73" y="315"/>
                </a:lnTo>
                <a:lnTo>
                  <a:pt x="64" y="315"/>
                </a:lnTo>
                <a:lnTo>
                  <a:pt x="56" y="315"/>
                </a:lnTo>
                <a:lnTo>
                  <a:pt x="43" y="315"/>
                </a:lnTo>
                <a:lnTo>
                  <a:pt x="34" y="315"/>
                </a:lnTo>
                <a:lnTo>
                  <a:pt x="30" y="320"/>
                </a:lnTo>
                <a:lnTo>
                  <a:pt x="13" y="324"/>
                </a:lnTo>
                <a:lnTo>
                  <a:pt x="4" y="324"/>
                </a:lnTo>
                <a:lnTo>
                  <a:pt x="8" y="32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4" name="Freeform 110">
            <a:extLst>
              <a:ext uri="{FF2B5EF4-FFF2-40B4-BE49-F238E27FC236}">
                <a16:creationId xmlns:a16="http://schemas.microsoft.com/office/drawing/2014/main" id="{6143479E-2D55-4FC8-94C5-81BFE5FC35AA}"/>
              </a:ext>
            </a:extLst>
          </p:cNvPr>
          <p:cNvSpPr>
            <a:spLocks/>
          </p:cNvSpPr>
          <p:nvPr/>
        </p:nvSpPr>
        <p:spPr bwMode="auto">
          <a:xfrm>
            <a:off x="5864225" y="6350000"/>
            <a:ext cx="142875" cy="101600"/>
          </a:xfrm>
          <a:custGeom>
            <a:avLst/>
            <a:gdLst>
              <a:gd name="T0" fmla="*/ 90 w 90"/>
              <a:gd name="T1" fmla="*/ 17 h 64"/>
              <a:gd name="T2" fmla="*/ 82 w 90"/>
              <a:gd name="T3" fmla="*/ 17 h 64"/>
              <a:gd name="T4" fmla="*/ 77 w 90"/>
              <a:gd name="T5" fmla="*/ 21 h 64"/>
              <a:gd name="T6" fmla="*/ 73 w 90"/>
              <a:gd name="T7" fmla="*/ 26 h 64"/>
              <a:gd name="T8" fmla="*/ 69 w 90"/>
              <a:gd name="T9" fmla="*/ 38 h 64"/>
              <a:gd name="T10" fmla="*/ 65 w 90"/>
              <a:gd name="T11" fmla="*/ 43 h 64"/>
              <a:gd name="T12" fmla="*/ 60 w 90"/>
              <a:gd name="T13" fmla="*/ 43 h 64"/>
              <a:gd name="T14" fmla="*/ 52 w 90"/>
              <a:gd name="T15" fmla="*/ 38 h 64"/>
              <a:gd name="T16" fmla="*/ 52 w 90"/>
              <a:gd name="T17" fmla="*/ 43 h 64"/>
              <a:gd name="T18" fmla="*/ 52 w 90"/>
              <a:gd name="T19" fmla="*/ 56 h 64"/>
              <a:gd name="T20" fmla="*/ 52 w 90"/>
              <a:gd name="T21" fmla="*/ 60 h 64"/>
              <a:gd name="T22" fmla="*/ 43 w 90"/>
              <a:gd name="T23" fmla="*/ 64 h 64"/>
              <a:gd name="T24" fmla="*/ 39 w 90"/>
              <a:gd name="T25" fmla="*/ 64 h 64"/>
              <a:gd name="T26" fmla="*/ 39 w 90"/>
              <a:gd name="T27" fmla="*/ 56 h 64"/>
              <a:gd name="T28" fmla="*/ 39 w 90"/>
              <a:gd name="T29" fmla="*/ 51 h 64"/>
              <a:gd name="T30" fmla="*/ 35 w 90"/>
              <a:gd name="T31" fmla="*/ 51 h 64"/>
              <a:gd name="T32" fmla="*/ 26 w 90"/>
              <a:gd name="T33" fmla="*/ 60 h 64"/>
              <a:gd name="T34" fmla="*/ 22 w 90"/>
              <a:gd name="T35" fmla="*/ 60 h 64"/>
              <a:gd name="T36" fmla="*/ 13 w 90"/>
              <a:gd name="T37" fmla="*/ 64 h 64"/>
              <a:gd name="T38" fmla="*/ 5 w 90"/>
              <a:gd name="T39" fmla="*/ 56 h 64"/>
              <a:gd name="T40" fmla="*/ 5 w 90"/>
              <a:gd name="T41" fmla="*/ 51 h 64"/>
              <a:gd name="T42" fmla="*/ 0 w 90"/>
              <a:gd name="T43" fmla="*/ 51 h 64"/>
              <a:gd name="T44" fmla="*/ 5 w 90"/>
              <a:gd name="T45" fmla="*/ 17 h 64"/>
              <a:gd name="T46" fmla="*/ 17 w 90"/>
              <a:gd name="T47" fmla="*/ 9 h 64"/>
              <a:gd name="T48" fmla="*/ 47 w 90"/>
              <a:gd name="T49" fmla="*/ 9 h 64"/>
              <a:gd name="T50" fmla="*/ 65 w 90"/>
              <a:gd name="T51" fmla="*/ 21 h 64"/>
              <a:gd name="T52" fmla="*/ 73 w 90"/>
              <a:gd name="T53" fmla="*/ 0 h 64"/>
              <a:gd name="T54" fmla="*/ 90 w 90"/>
              <a:gd name="T55" fmla="*/ 0 h 64"/>
              <a:gd name="T56" fmla="*/ 90 w 90"/>
              <a:gd name="T57"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64">
                <a:moveTo>
                  <a:pt x="90" y="17"/>
                </a:moveTo>
                <a:lnTo>
                  <a:pt x="82" y="17"/>
                </a:lnTo>
                <a:lnTo>
                  <a:pt x="77" y="21"/>
                </a:lnTo>
                <a:lnTo>
                  <a:pt x="73" y="26"/>
                </a:lnTo>
                <a:lnTo>
                  <a:pt x="69" y="38"/>
                </a:lnTo>
                <a:lnTo>
                  <a:pt x="65" y="43"/>
                </a:lnTo>
                <a:lnTo>
                  <a:pt x="60" y="43"/>
                </a:lnTo>
                <a:lnTo>
                  <a:pt x="52" y="38"/>
                </a:lnTo>
                <a:lnTo>
                  <a:pt x="52" y="43"/>
                </a:lnTo>
                <a:lnTo>
                  <a:pt x="52" y="56"/>
                </a:lnTo>
                <a:lnTo>
                  <a:pt x="52" y="60"/>
                </a:lnTo>
                <a:lnTo>
                  <a:pt x="43" y="64"/>
                </a:lnTo>
                <a:lnTo>
                  <a:pt x="39" y="64"/>
                </a:lnTo>
                <a:lnTo>
                  <a:pt x="39" y="56"/>
                </a:lnTo>
                <a:lnTo>
                  <a:pt x="39" y="51"/>
                </a:lnTo>
                <a:lnTo>
                  <a:pt x="35" y="51"/>
                </a:lnTo>
                <a:lnTo>
                  <a:pt x="26" y="60"/>
                </a:lnTo>
                <a:lnTo>
                  <a:pt x="22" y="60"/>
                </a:lnTo>
                <a:lnTo>
                  <a:pt x="13" y="64"/>
                </a:lnTo>
                <a:lnTo>
                  <a:pt x="5" y="56"/>
                </a:lnTo>
                <a:lnTo>
                  <a:pt x="5" y="51"/>
                </a:lnTo>
                <a:lnTo>
                  <a:pt x="0" y="51"/>
                </a:lnTo>
                <a:lnTo>
                  <a:pt x="5" y="17"/>
                </a:lnTo>
                <a:lnTo>
                  <a:pt x="17" y="9"/>
                </a:lnTo>
                <a:lnTo>
                  <a:pt x="47" y="9"/>
                </a:lnTo>
                <a:lnTo>
                  <a:pt x="65" y="21"/>
                </a:lnTo>
                <a:lnTo>
                  <a:pt x="73" y="0"/>
                </a:lnTo>
                <a:lnTo>
                  <a:pt x="90" y="0"/>
                </a:lnTo>
                <a:lnTo>
                  <a:pt x="90" y="17"/>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5" name="Freeform 111">
            <a:extLst>
              <a:ext uri="{FF2B5EF4-FFF2-40B4-BE49-F238E27FC236}">
                <a16:creationId xmlns:a16="http://schemas.microsoft.com/office/drawing/2014/main" id="{ADE97C46-A007-4CBC-AB72-7E5604A5DD1E}"/>
              </a:ext>
            </a:extLst>
          </p:cNvPr>
          <p:cNvSpPr>
            <a:spLocks/>
          </p:cNvSpPr>
          <p:nvPr/>
        </p:nvSpPr>
        <p:spPr bwMode="auto">
          <a:xfrm>
            <a:off x="5845175" y="6256337"/>
            <a:ext cx="141288" cy="127000"/>
          </a:xfrm>
          <a:custGeom>
            <a:avLst/>
            <a:gdLst>
              <a:gd name="T0" fmla="*/ 64 w 89"/>
              <a:gd name="T1" fmla="*/ 34 h 80"/>
              <a:gd name="T2" fmla="*/ 64 w 89"/>
              <a:gd name="T3" fmla="*/ 8 h 80"/>
              <a:gd name="T4" fmla="*/ 77 w 89"/>
              <a:gd name="T5" fmla="*/ 0 h 80"/>
              <a:gd name="T6" fmla="*/ 89 w 89"/>
              <a:gd name="T7" fmla="*/ 4 h 80"/>
              <a:gd name="T8" fmla="*/ 89 w 89"/>
              <a:gd name="T9" fmla="*/ 21 h 80"/>
              <a:gd name="T10" fmla="*/ 85 w 89"/>
              <a:gd name="T11" fmla="*/ 34 h 80"/>
              <a:gd name="T12" fmla="*/ 81 w 89"/>
              <a:gd name="T13" fmla="*/ 46 h 80"/>
              <a:gd name="T14" fmla="*/ 85 w 89"/>
              <a:gd name="T15" fmla="*/ 59 h 80"/>
              <a:gd name="T16" fmla="*/ 77 w 89"/>
              <a:gd name="T17" fmla="*/ 80 h 80"/>
              <a:gd name="T18" fmla="*/ 59 w 89"/>
              <a:gd name="T19" fmla="*/ 68 h 80"/>
              <a:gd name="T20" fmla="*/ 29 w 89"/>
              <a:gd name="T21" fmla="*/ 68 h 80"/>
              <a:gd name="T22" fmla="*/ 17 w 89"/>
              <a:gd name="T23" fmla="*/ 76 h 80"/>
              <a:gd name="T24" fmla="*/ 8 w 89"/>
              <a:gd name="T25" fmla="*/ 72 h 80"/>
              <a:gd name="T26" fmla="*/ 0 w 89"/>
              <a:gd name="T27" fmla="*/ 34 h 80"/>
              <a:gd name="T28" fmla="*/ 21 w 89"/>
              <a:gd name="T29" fmla="*/ 17 h 80"/>
              <a:gd name="T30" fmla="*/ 42 w 89"/>
              <a:gd name="T31" fmla="*/ 38 h 80"/>
              <a:gd name="T32" fmla="*/ 55 w 89"/>
              <a:gd name="T33" fmla="*/ 38 h 80"/>
              <a:gd name="T34" fmla="*/ 55 w 89"/>
              <a:gd name="T35" fmla="*/ 29 h 80"/>
              <a:gd name="T36" fmla="*/ 64 w 89"/>
              <a:gd name="T37"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80">
                <a:moveTo>
                  <a:pt x="64" y="34"/>
                </a:moveTo>
                <a:lnTo>
                  <a:pt x="64" y="8"/>
                </a:lnTo>
                <a:lnTo>
                  <a:pt x="77" y="0"/>
                </a:lnTo>
                <a:lnTo>
                  <a:pt x="89" y="4"/>
                </a:lnTo>
                <a:lnTo>
                  <a:pt x="89" y="21"/>
                </a:lnTo>
                <a:lnTo>
                  <a:pt x="85" y="34"/>
                </a:lnTo>
                <a:lnTo>
                  <a:pt x="81" y="46"/>
                </a:lnTo>
                <a:lnTo>
                  <a:pt x="85" y="59"/>
                </a:lnTo>
                <a:lnTo>
                  <a:pt x="77" y="80"/>
                </a:lnTo>
                <a:lnTo>
                  <a:pt x="59" y="68"/>
                </a:lnTo>
                <a:lnTo>
                  <a:pt x="29" y="68"/>
                </a:lnTo>
                <a:lnTo>
                  <a:pt x="17" y="76"/>
                </a:lnTo>
                <a:lnTo>
                  <a:pt x="8" y="72"/>
                </a:lnTo>
                <a:lnTo>
                  <a:pt x="0" y="34"/>
                </a:lnTo>
                <a:lnTo>
                  <a:pt x="21" y="17"/>
                </a:lnTo>
                <a:lnTo>
                  <a:pt x="42" y="38"/>
                </a:lnTo>
                <a:lnTo>
                  <a:pt x="55" y="38"/>
                </a:lnTo>
                <a:lnTo>
                  <a:pt x="55" y="29"/>
                </a:lnTo>
                <a:lnTo>
                  <a:pt x="64" y="34"/>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6" name="Tekstiruutu 115">
            <a:extLst>
              <a:ext uri="{FF2B5EF4-FFF2-40B4-BE49-F238E27FC236}">
                <a16:creationId xmlns:a16="http://schemas.microsoft.com/office/drawing/2014/main" id="{C9E86FC1-311D-4B00-8A13-6CAA8DC182EF}"/>
              </a:ext>
            </a:extLst>
          </p:cNvPr>
          <p:cNvSpPr txBox="1"/>
          <p:nvPr/>
        </p:nvSpPr>
        <p:spPr>
          <a:xfrm>
            <a:off x="447846" y="179348"/>
            <a:ext cx="2198038" cy="369332"/>
          </a:xfrm>
          <a:prstGeom prst="rect">
            <a:avLst/>
          </a:prstGeom>
          <a:noFill/>
        </p:spPr>
        <p:txBody>
          <a:bodyPr wrap="none" rtlCol="0">
            <a:spAutoFit/>
          </a:bodyPr>
          <a:lstStyle/>
          <a:p>
            <a:r>
              <a:rPr lang="fi-FI" b="1" dirty="0"/>
              <a:t>Hyvinvointialueet</a:t>
            </a:r>
          </a:p>
        </p:txBody>
      </p:sp>
      <p:sp>
        <p:nvSpPr>
          <p:cNvPr id="117" name="Tekstiruutu 116">
            <a:extLst>
              <a:ext uri="{FF2B5EF4-FFF2-40B4-BE49-F238E27FC236}">
                <a16:creationId xmlns:a16="http://schemas.microsoft.com/office/drawing/2014/main" id="{AB52EB3E-6CD9-43CE-9E45-AB7B2093D150}"/>
              </a:ext>
            </a:extLst>
          </p:cNvPr>
          <p:cNvSpPr txBox="1"/>
          <p:nvPr/>
        </p:nvSpPr>
        <p:spPr>
          <a:xfrm>
            <a:off x="433885" y="2861052"/>
            <a:ext cx="3364110" cy="1569660"/>
          </a:xfrm>
          <a:prstGeom prst="rect">
            <a:avLst/>
          </a:prstGeom>
          <a:noFill/>
        </p:spPr>
        <p:txBody>
          <a:bodyPr wrap="square" rtlCol="0">
            <a:spAutoFit/>
          </a:bodyPr>
          <a:lstStyle/>
          <a:p>
            <a:r>
              <a:rPr lang="fi-FI" sz="1200" dirty="0"/>
              <a:t>Tallenna tämä tiedosto omalle koneellesi, jonka jälkeen voit muokata kuvaa. </a:t>
            </a:r>
          </a:p>
          <a:p>
            <a:r>
              <a:rPr lang="fi-FI" sz="1200" dirty="0"/>
              <a:t>Suurenna kuva ensin riittävän suureksi . Tämän jälkeen voit esim. värjätä tietyn maakunnan  haluamallasi värillä klikkaamalla hiirellä maakunnan </a:t>
            </a:r>
            <a:r>
              <a:rPr lang="fi-FI" sz="1200" b="1" dirty="0"/>
              <a:t>rajaa.</a:t>
            </a:r>
            <a:r>
              <a:rPr lang="fi-FI" sz="1200" dirty="0"/>
              <a:t> Alue muuttuu aktiiviseksi ja voit lisätä siihen haluamasi värin PowerPointin ”Muodon täyttö” –toiminnolla. </a:t>
            </a:r>
          </a:p>
        </p:txBody>
      </p:sp>
      <p:sp>
        <p:nvSpPr>
          <p:cNvPr id="119" name="Tekstiruutu 118">
            <a:extLst>
              <a:ext uri="{FF2B5EF4-FFF2-40B4-BE49-F238E27FC236}">
                <a16:creationId xmlns:a16="http://schemas.microsoft.com/office/drawing/2014/main" id="{BED0BEA6-741A-4161-BC1A-4DAB41CC9B03}"/>
              </a:ext>
            </a:extLst>
          </p:cNvPr>
          <p:cNvSpPr txBox="1"/>
          <p:nvPr/>
        </p:nvSpPr>
        <p:spPr>
          <a:xfrm>
            <a:off x="433885" y="719691"/>
            <a:ext cx="2667001" cy="1569660"/>
          </a:xfrm>
          <a:prstGeom prst="rect">
            <a:avLst/>
          </a:prstGeom>
          <a:noFill/>
        </p:spPr>
        <p:txBody>
          <a:bodyPr wrap="square" rtlCol="0">
            <a:spAutoFit/>
          </a:bodyPr>
          <a:lstStyle/>
          <a:p>
            <a:r>
              <a:rPr lang="fi-FI" sz="1200" dirty="0"/>
              <a:t>Aineisto on muokattu Kuntaliitossa Tilastokeskuksen maakuntaraja-aineistosta. Aineistoa hyödynnettäessä on copyright –merkintänä käytettävä ©Tilastokeskus 2021 </a:t>
            </a:r>
            <a:r>
              <a:rPr lang="fi-FI" sz="1200"/>
              <a:t>ja ©Kuntaliitto </a:t>
            </a:r>
            <a:r>
              <a:rPr lang="fi-FI" sz="1200" dirty="0"/>
              <a:t>2021</a:t>
            </a:r>
          </a:p>
          <a:p>
            <a:endParaRPr lang="fi-FI" sz="1200" dirty="0"/>
          </a:p>
        </p:txBody>
      </p:sp>
      <p:sp>
        <p:nvSpPr>
          <p:cNvPr id="120" name="Tekstiruutu 119">
            <a:extLst>
              <a:ext uri="{FF2B5EF4-FFF2-40B4-BE49-F238E27FC236}">
                <a16:creationId xmlns:a16="http://schemas.microsoft.com/office/drawing/2014/main" id="{73A22567-6A65-4AE9-8111-EA0990694368}"/>
              </a:ext>
            </a:extLst>
          </p:cNvPr>
          <p:cNvSpPr txBox="1"/>
          <p:nvPr/>
        </p:nvSpPr>
        <p:spPr>
          <a:xfrm>
            <a:off x="447846" y="2359871"/>
            <a:ext cx="4730782" cy="369332"/>
          </a:xfrm>
          <a:prstGeom prst="rect">
            <a:avLst/>
          </a:prstGeom>
          <a:noFill/>
        </p:spPr>
        <p:txBody>
          <a:bodyPr wrap="none" rtlCol="0">
            <a:spAutoFit/>
          </a:bodyPr>
          <a:lstStyle/>
          <a:p>
            <a:r>
              <a:rPr lang="fi-FI" b="1" dirty="0"/>
              <a:t>Jos haluat muokata karttaa, toimi näin:</a:t>
            </a:r>
          </a:p>
        </p:txBody>
      </p:sp>
      <p:sp>
        <p:nvSpPr>
          <p:cNvPr id="118" name="Suorakulmio 117">
            <a:extLst>
              <a:ext uri="{FF2B5EF4-FFF2-40B4-BE49-F238E27FC236}">
                <a16:creationId xmlns:a16="http://schemas.microsoft.com/office/drawing/2014/main" id="{98A13D38-1A76-4ECA-8EDD-CD60CFC1C3AF}"/>
              </a:ext>
            </a:extLst>
          </p:cNvPr>
          <p:cNvSpPr/>
          <p:nvPr/>
        </p:nvSpPr>
        <p:spPr>
          <a:xfrm>
            <a:off x="8205799" y="11283"/>
            <a:ext cx="3963143"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200" b="1" dirty="0"/>
              <a:t>FAKTALAATIKKO:</a:t>
            </a:r>
          </a:p>
          <a:p>
            <a:r>
              <a:rPr lang="fi-FI" sz="1200" dirty="0"/>
              <a:t>Hyvinvointialueet ovat itsehallinnollisia alueita, jotka vastaavat sekä sosiaali- ja terveyspalvelujen että pelastustoimen järjestämisestä. Hyvinvointialueita on 21 ja ne aloittavat toimintansa vuoden 2023 alussa.</a:t>
            </a:r>
          </a:p>
        </p:txBody>
      </p:sp>
      <p:sp>
        <p:nvSpPr>
          <p:cNvPr id="3" name="Suorakulmio 2">
            <a:extLst>
              <a:ext uri="{FF2B5EF4-FFF2-40B4-BE49-F238E27FC236}">
                <a16:creationId xmlns:a16="http://schemas.microsoft.com/office/drawing/2014/main" id="{CD562DC0-2C81-4A4A-96E8-570D7520290F}"/>
              </a:ext>
            </a:extLst>
          </p:cNvPr>
          <p:cNvSpPr/>
          <p:nvPr/>
        </p:nvSpPr>
        <p:spPr>
          <a:xfrm>
            <a:off x="8205799" y="1259221"/>
            <a:ext cx="3963143" cy="5016758"/>
          </a:xfrm>
          <a:prstGeom prst="rect">
            <a:avLst/>
          </a:prstGeom>
          <a:solidFill>
            <a:schemeClr val="accent1"/>
          </a:solidFill>
        </p:spPr>
        <p:txBody>
          <a:bodyPr wrap="square">
            <a:spAutoFit/>
          </a:bodyPr>
          <a:lstStyle/>
          <a:p>
            <a:r>
              <a:rPr lang="fi-FI" sz="800" dirty="0">
                <a:solidFill>
                  <a:schemeClr val="bg1"/>
                </a:solidFill>
                <a:latin typeface="Lato"/>
              </a:rPr>
              <a:t>1) Varsinais-Suomen hyvinvointialue, joka muodostuu Varsinais-Suomen maakunnan kunnista; </a:t>
            </a:r>
            <a:br>
              <a:rPr lang="fi-FI" sz="800" dirty="0">
                <a:solidFill>
                  <a:schemeClr val="bg1"/>
                </a:solidFill>
              </a:rPr>
            </a:br>
            <a:r>
              <a:rPr lang="fi-FI" sz="800" dirty="0">
                <a:solidFill>
                  <a:schemeClr val="bg1"/>
                </a:solidFill>
                <a:latin typeface="Lato"/>
              </a:rPr>
              <a:t>2) Satakunnan hyvinvointialue, joka muodostuu Satakunnan maakunnan kunnista; </a:t>
            </a:r>
            <a:br>
              <a:rPr lang="fi-FI" sz="800" dirty="0">
                <a:solidFill>
                  <a:schemeClr val="bg1"/>
                </a:solidFill>
              </a:rPr>
            </a:br>
            <a:r>
              <a:rPr lang="fi-FI" sz="800" dirty="0">
                <a:solidFill>
                  <a:schemeClr val="bg1"/>
                </a:solidFill>
                <a:latin typeface="Lato"/>
              </a:rPr>
              <a:t>3) Kanta-Hämeen hyvinvointialue, joka muodostuu Kanta-Hämeen maakunnan kunnista; </a:t>
            </a:r>
            <a:br>
              <a:rPr lang="fi-FI" sz="800" dirty="0">
                <a:solidFill>
                  <a:schemeClr val="bg1"/>
                </a:solidFill>
              </a:rPr>
            </a:br>
            <a:r>
              <a:rPr lang="fi-FI" sz="800" dirty="0">
                <a:solidFill>
                  <a:schemeClr val="bg1"/>
                </a:solidFill>
                <a:latin typeface="Lato"/>
              </a:rPr>
              <a:t>4) Pirkanmaan hyvinvointialue, joka muodostuu Pirkanmaan maakunnan kunnista; </a:t>
            </a:r>
            <a:br>
              <a:rPr lang="fi-FI" sz="800" dirty="0">
                <a:solidFill>
                  <a:schemeClr val="bg1"/>
                </a:solidFill>
              </a:rPr>
            </a:br>
            <a:r>
              <a:rPr lang="fi-FI" sz="800" dirty="0">
                <a:solidFill>
                  <a:schemeClr val="bg1"/>
                </a:solidFill>
                <a:latin typeface="Lato"/>
              </a:rPr>
              <a:t>5) Päijät-Hämeen hyvinvointialue, joka muodostuu Päijät-Hämeen maakunnan kunnista; </a:t>
            </a:r>
            <a:br>
              <a:rPr lang="fi-FI" sz="800" dirty="0">
                <a:solidFill>
                  <a:schemeClr val="bg1"/>
                </a:solidFill>
              </a:rPr>
            </a:br>
            <a:r>
              <a:rPr lang="fi-FI" sz="800" dirty="0">
                <a:solidFill>
                  <a:schemeClr val="bg1"/>
                </a:solidFill>
                <a:latin typeface="Lato"/>
              </a:rPr>
              <a:t>6) Kymenlaakson hyvinvointialue, joka muodostuu Kymenlaakson maakunnan kunnista; </a:t>
            </a:r>
            <a:br>
              <a:rPr lang="fi-FI" sz="800" dirty="0">
                <a:solidFill>
                  <a:schemeClr val="bg1"/>
                </a:solidFill>
              </a:rPr>
            </a:br>
            <a:r>
              <a:rPr lang="fi-FI" sz="800" dirty="0">
                <a:solidFill>
                  <a:schemeClr val="bg1"/>
                </a:solidFill>
                <a:latin typeface="Lato"/>
              </a:rPr>
              <a:t>7) Etelä-Karjalan hyvinvointialue, joka muodostuu Etelä-Karjalan maakunnan kunnista; </a:t>
            </a:r>
            <a:br>
              <a:rPr lang="fi-FI" sz="800" dirty="0">
                <a:solidFill>
                  <a:schemeClr val="bg1"/>
                </a:solidFill>
              </a:rPr>
            </a:br>
            <a:r>
              <a:rPr lang="fi-FI" sz="800" dirty="0">
                <a:solidFill>
                  <a:schemeClr val="bg1"/>
                </a:solidFill>
                <a:latin typeface="Lato"/>
              </a:rPr>
              <a:t>8) Etelä-Savon hyvinvointialue, joka muodostuu Etelä-Savon maakunnan kunnista; </a:t>
            </a:r>
            <a:br>
              <a:rPr lang="fi-FI" sz="800" dirty="0">
                <a:solidFill>
                  <a:schemeClr val="bg1"/>
                </a:solidFill>
              </a:rPr>
            </a:br>
            <a:r>
              <a:rPr lang="fi-FI" sz="800" dirty="0">
                <a:solidFill>
                  <a:schemeClr val="bg1"/>
                </a:solidFill>
                <a:latin typeface="Lato"/>
              </a:rPr>
              <a:t>9) Pohjois-Savon hyvinvointialue, joka muodostuu Pohjois-Savon maakunnan kunnista; </a:t>
            </a:r>
            <a:br>
              <a:rPr lang="fi-FI" sz="800" dirty="0">
                <a:solidFill>
                  <a:schemeClr val="bg1"/>
                </a:solidFill>
              </a:rPr>
            </a:br>
            <a:r>
              <a:rPr lang="fi-FI" sz="800" dirty="0">
                <a:solidFill>
                  <a:schemeClr val="bg1"/>
                </a:solidFill>
                <a:latin typeface="Lato"/>
              </a:rPr>
              <a:t>10) Pohjois-Karjalan hyvinvointialue, joka muodostuu Pohjois-Karjalan maakunnan kunnista; </a:t>
            </a:r>
            <a:br>
              <a:rPr lang="fi-FI" sz="800" dirty="0">
                <a:solidFill>
                  <a:schemeClr val="bg1"/>
                </a:solidFill>
              </a:rPr>
            </a:br>
            <a:r>
              <a:rPr lang="fi-FI" sz="800" dirty="0">
                <a:solidFill>
                  <a:schemeClr val="bg1"/>
                </a:solidFill>
                <a:latin typeface="Lato"/>
              </a:rPr>
              <a:t>11) Keski-Suomen hyvinvointialue, joka muodostuu Keski-Suomen maakunnan kunnista; </a:t>
            </a:r>
            <a:br>
              <a:rPr lang="fi-FI" sz="800" dirty="0">
                <a:solidFill>
                  <a:schemeClr val="bg1"/>
                </a:solidFill>
              </a:rPr>
            </a:br>
            <a:r>
              <a:rPr lang="fi-FI" sz="800" dirty="0">
                <a:solidFill>
                  <a:schemeClr val="bg1"/>
                </a:solidFill>
                <a:latin typeface="Lato"/>
              </a:rPr>
              <a:t>12) Etelä-Pohjanmaan hyvinvointialue, joka muodostuu Etelä-Pohjanmaan maakunnan kunnista; </a:t>
            </a:r>
            <a:br>
              <a:rPr lang="fi-FI" sz="800" dirty="0">
                <a:solidFill>
                  <a:schemeClr val="bg1"/>
                </a:solidFill>
              </a:rPr>
            </a:br>
            <a:r>
              <a:rPr lang="fi-FI" sz="800" dirty="0">
                <a:solidFill>
                  <a:schemeClr val="bg1"/>
                </a:solidFill>
                <a:latin typeface="Lato"/>
              </a:rPr>
              <a:t>13) Pohjanmaan hyvinvointialue, joka muodostuu Pohjanmaan maakunnan kunnista; </a:t>
            </a:r>
            <a:br>
              <a:rPr lang="fi-FI" sz="800" dirty="0">
                <a:solidFill>
                  <a:schemeClr val="bg1"/>
                </a:solidFill>
              </a:rPr>
            </a:br>
            <a:r>
              <a:rPr lang="fi-FI" sz="800" dirty="0">
                <a:solidFill>
                  <a:schemeClr val="bg1"/>
                </a:solidFill>
                <a:latin typeface="Lato"/>
              </a:rPr>
              <a:t>14) Keski-Pohjanmaan hyvinvointialue, joka muodostuu Keski-Pohjanmaan maakunnan kunnista; </a:t>
            </a:r>
            <a:br>
              <a:rPr lang="fi-FI" sz="800" dirty="0">
                <a:solidFill>
                  <a:schemeClr val="bg1"/>
                </a:solidFill>
              </a:rPr>
            </a:br>
            <a:r>
              <a:rPr lang="fi-FI" sz="800" dirty="0">
                <a:solidFill>
                  <a:schemeClr val="bg1"/>
                </a:solidFill>
                <a:latin typeface="Lato"/>
              </a:rPr>
              <a:t>15) Pohjois-Pohjanmaan hyvinvointialue, joka muodostuu Pohjois-Pohjanmaan maakunnan kunnista; </a:t>
            </a:r>
            <a:br>
              <a:rPr lang="fi-FI" sz="800" dirty="0">
                <a:solidFill>
                  <a:schemeClr val="bg1"/>
                </a:solidFill>
              </a:rPr>
            </a:br>
            <a:r>
              <a:rPr lang="fi-FI" sz="800" dirty="0">
                <a:solidFill>
                  <a:schemeClr val="bg1"/>
                </a:solidFill>
                <a:latin typeface="Lato"/>
              </a:rPr>
              <a:t>16) Kainuun hyvinvointialue, joka muodostuu Kainuun maakunnan kunnista; </a:t>
            </a:r>
            <a:br>
              <a:rPr lang="fi-FI" sz="800" dirty="0">
                <a:solidFill>
                  <a:schemeClr val="bg1"/>
                </a:solidFill>
              </a:rPr>
            </a:br>
            <a:r>
              <a:rPr lang="fi-FI" sz="800" dirty="0">
                <a:solidFill>
                  <a:schemeClr val="bg1"/>
                </a:solidFill>
                <a:latin typeface="Lato"/>
              </a:rPr>
              <a:t>17) Lapin hyvinvointialue, joka muodostuu Lapin maakunnan kunnista; </a:t>
            </a:r>
            <a:br>
              <a:rPr lang="fi-FI" sz="800" dirty="0">
                <a:solidFill>
                  <a:schemeClr val="bg1"/>
                </a:solidFill>
              </a:rPr>
            </a:br>
            <a:r>
              <a:rPr lang="fi-FI" sz="800" dirty="0">
                <a:solidFill>
                  <a:schemeClr val="bg1"/>
                </a:solidFill>
                <a:latin typeface="Lato"/>
              </a:rPr>
              <a:t>18) Itä-Uudenmaan hyvinvointialue, joka muodostuu Uudenmaan maakuntaan kuuluvista Askolan, Lapinjärven, Loviisan, Myrskylän, Porvoon, Pukkilan ja Sipoon kunnista; </a:t>
            </a:r>
            <a:br>
              <a:rPr lang="fi-FI" sz="800" dirty="0">
                <a:solidFill>
                  <a:schemeClr val="bg1"/>
                </a:solidFill>
              </a:rPr>
            </a:br>
            <a:r>
              <a:rPr lang="fi-FI" sz="800" dirty="0">
                <a:solidFill>
                  <a:schemeClr val="bg1"/>
                </a:solidFill>
                <a:latin typeface="Lato"/>
              </a:rPr>
              <a:t>19) Keski-Uudenmaan hyvinvointialue, joka muodostuu Uudenmaan maakuntaan kuuluvista Hyvinkään, Järvenpään, Nurmijärven, Mäntsälän, Tuusulan ja Pornaisten kunnista; </a:t>
            </a:r>
            <a:br>
              <a:rPr lang="fi-FI" sz="800" dirty="0">
                <a:solidFill>
                  <a:schemeClr val="bg1"/>
                </a:solidFill>
              </a:rPr>
            </a:br>
            <a:r>
              <a:rPr lang="fi-FI" sz="800" dirty="0">
                <a:solidFill>
                  <a:schemeClr val="bg1"/>
                </a:solidFill>
                <a:latin typeface="Lato"/>
              </a:rPr>
              <a:t>20) Länsi-Uudenmaan hyvinvointialue, joka muodostuu Uudenmaan maakuntaan kuuluvista Espoon, Hangon, Inkoon, Karkkilan, Kauniaisten, Kirkkonummen, Lohjan, Raaseporin, Siuntion ja Vihdin kunnista; </a:t>
            </a:r>
            <a:br>
              <a:rPr lang="fi-FI" sz="800" dirty="0">
                <a:solidFill>
                  <a:schemeClr val="bg1"/>
                </a:solidFill>
              </a:rPr>
            </a:br>
            <a:r>
              <a:rPr lang="fi-FI" sz="800" dirty="0">
                <a:solidFill>
                  <a:schemeClr val="bg1"/>
                </a:solidFill>
                <a:latin typeface="Lato"/>
              </a:rPr>
              <a:t>21) Vantaan ja Keravan hyvinvointialue, joka muodostuu Uudenmaan maakuntaan kuuluvista Vantaan ja Keravan kaupungeista. </a:t>
            </a:r>
            <a:endParaRPr lang="fi-FI" sz="800" dirty="0">
              <a:solidFill>
                <a:schemeClr val="bg1"/>
              </a:solidFill>
            </a:endParaRPr>
          </a:p>
        </p:txBody>
      </p:sp>
    </p:spTree>
    <p:extLst>
      <p:ext uri="{BB962C8B-B14F-4D97-AF65-F5344CB8AC3E}">
        <p14:creationId xmlns:p14="http://schemas.microsoft.com/office/powerpoint/2010/main" val="24014400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DCEB6C-24CD-429F-8E71-0ECE3B65EFA5}"/>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2983FBD8-E484-409C-8614-0F6585D2F7A3}"/>
              </a:ext>
            </a:extLst>
          </p:cNvPr>
          <p:cNvSpPr>
            <a:spLocks noGrp="1"/>
          </p:cNvSpPr>
          <p:nvPr>
            <p:ph type="subTitle" idx="1"/>
          </p:nvPr>
        </p:nvSpPr>
        <p:spPr/>
        <p:txBody>
          <a:bodyPr/>
          <a:lstStyle/>
          <a:p>
            <a:r>
              <a:rPr lang="fi-FI" u="sng" dirty="0">
                <a:hlinkClick r:id="rId2" tooltip="Click to send email to Halonen Jaana">
                  <a:extLst>
                    <a:ext uri="{A12FA001-AC4F-418D-AE19-62706E023703}">
                      <ahyp:hlinkClr xmlns:ahyp="http://schemas.microsoft.com/office/drawing/2018/hyperlinkcolor" val="tx"/>
                    </a:ext>
                  </a:extLst>
                </a:hlinkClick>
              </a:rPr>
              <a:t>Jaana.Halonen@kuntaliitto.fi</a:t>
            </a:r>
            <a:br>
              <a:rPr lang="fi-FI" dirty="0"/>
            </a:br>
            <a:endParaRPr lang="fi-FI" dirty="0"/>
          </a:p>
        </p:txBody>
      </p:sp>
      <p:sp>
        <p:nvSpPr>
          <p:cNvPr id="4" name="Dian numeron paikkamerkki 3">
            <a:extLst>
              <a:ext uri="{FF2B5EF4-FFF2-40B4-BE49-F238E27FC236}">
                <a16:creationId xmlns:a16="http://schemas.microsoft.com/office/drawing/2014/main" id="{2B4350B0-EF3A-4384-B2EB-AC11606C0B6F}"/>
              </a:ext>
            </a:extLst>
          </p:cNvPr>
          <p:cNvSpPr>
            <a:spLocks noGrp="1"/>
          </p:cNvSpPr>
          <p:nvPr>
            <p:ph type="sldNum" sz="quarter" idx="12"/>
          </p:nvPr>
        </p:nvSpPr>
        <p:spPr/>
        <p:txBody>
          <a:bodyPr/>
          <a:lstStyle/>
          <a:p>
            <a:fld id="{0861148C-697E-4B67-BDAA-872F34DF1106}" type="slidenum">
              <a:rPr lang="fi-FI" smtClean="0"/>
              <a:pPr/>
              <a:t>5</a:t>
            </a:fld>
            <a:endParaRPr lang="fi-FI"/>
          </a:p>
        </p:txBody>
      </p:sp>
    </p:spTree>
    <p:extLst>
      <p:ext uri="{BB962C8B-B14F-4D97-AF65-F5344CB8AC3E}">
        <p14:creationId xmlns:p14="http://schemas.microsoft.com/office/powerpoint/2010/main" val="9915879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TotalTime>
  <Words>726</Words>
  <Application>Microsoft Office PowerPoint</Application>
  <PresentationFormat>Laajakuva</PresentationFormat>
  <Paragraphs>53</Paragraphs>
  <Slides>5</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vt:i4>
      </vt:variant>
    </vt:vector>
  </HeadingPairs>
  <TitlesOfParts>
    <vt:vector size="12" baseType="lpstr">
      <vt:lpstr>Calibri</vt:lpstr>
      <vt:lpstr>Arial</vt:lpstr>
      <vt:lpstr>Work Sans SemiBold</vt:lpstr>
      <vt:lpstr>Work Sans ExtraBold</vt:lpstr>
      <vt:lpstr>Lato</vt:lpstr>
      <vt:lpstr>Work Sans</vt:lpstr>
      <vt:lpstr>Kuntaliitto FI</vt:lpstr>
      <vt:lpstr>Kuntarajat sekä maakuntien ja hyvinvointialueiden rajat</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Kuntarajat sekä maakuntien ja hyvinvointialueiden rajat</dc:title>
  <dc:creator>Halonen Jaana</dc:creator>
  <cp:lastModifiedBy>Halonen Jaana</cp:lastModifiedBy>
  <cp:revision>2</cp:revision>
  <dcterms:created xsi:type="dcterms:W3CDTF">2021-06-22T06:31:06Z</dcterms:created>
  <dcterms:modified xsi:type="dcterms:W3CDTF">2021-06-22T07:21:40Z</dcterms:modified>
</cp:coreProperties>
</file>